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6d5dc0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6d5dc0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dd4d8f0b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dd4d8f0b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dd4d8f0b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dd4d8f0b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dd4d8f0b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dd4d8f0b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dd4d8f0b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dd4d8f0b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dd4d8f0b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dd4d8f0b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6d5dc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6d5dc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dd4d8f0b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dd4d8f0b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6d5dc0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6d5dc0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6d5dc0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6d5dc0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d’un jeu: Build Robot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755275" y="2981450"/>
            <a:ext cx="36471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 7: Luca Reis de Carvalho, Benjamin le Guillou, Claude André Alves, Guillaume Vetter, Oussama Lagha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MyGdxGame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Permet la gestion du jeu.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Génère les différentes fenêtres du jeu.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Appelle la création du robot.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Appelle les fonctions de combat.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Permet de dessiner les objets.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82225" y="1262950"/>
            <a:ext cx="87135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Difficultés à implémenter les builders.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Affichage et combinaison des différents éléments.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Manque de ressources graphiques.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But:</a:t>
            </a:r>
            <a:r>
              <a:rPr lang="en"/>
              <a:t>développer</a:t>
            </a:r>
            <a:r>
              <a:rPr lang="en"/>
              <a:t> un jeu en utilisant le pattern Builder.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Fait partie du “Gang of Four”.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permet une solution aux problèmes suivants: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 définir une classe qui permet la construction de différentes représentations d’un objet complexe?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 une telle classe peut-elle être simplifiée?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proposées: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Encapsuler la création et l’assemblage dans une classe séparée, “Builder”.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classe délègue donc la création d’un objet à une classe spécifique.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but du modèle Monteur est de séparer un objet complexe de sa représentation.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Ainsi, un seul processus de construction permet plusieurs représentations</a:t>
            </a:r>
            <a:r>
              <a:rPr lang="en"/>
              <a:t>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50" y="2571738"/>
            <a:ext cx="72771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Générale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76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Construire des robots pièces par pièces.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Chaque pièce a des statistiques différentes.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du robot.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 fois la validation terminée, le robot se bat contre un autre robot aléatoire.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Combat automatique.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730000" y="513525"/>
            <a:ext cx="4781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Screen de l’éditeur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25" y="1105688"/>
            <a:ext cx="6876998" cy="36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108450" y="520575"/>
            <a:ext cx="4781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du jeu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4780" l="0" r="0" t="0"/>
          <a:stretch/>
        </p:blipFill>
        <p:spPr>
          <a:xfrm>
            <a:off x="1856175" y="1491800"/>
            <a:ext cx="5334025" cy="30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Comparatif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967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C.F. Slyum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Robot: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559275"/>
            <a:ext cx="85206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représentant un robot.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Contient chaque partie du robot.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Chaque partie est construite par un builder adéquat.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Tirer sur l’autre robot avec leurs armes.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88" y="391850"/>
            <a:ext cx="7852823" cy="4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