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63" r:id="rId7"/>
    <p:sldId id="264" r:id="rId8"/>
    <p:sldId id="266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41" y="6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sv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png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svg"/><Relationship Id="rId3" Type="http://schemas.openxmlformats.org/officeDocument/2006/relationships/image" Target="../media/image44.svg"/><Relationship Id="rId7" Type="http://schemas.openxmlformats.org/officeDocument/2006/relationships/image" Target="../media/image19.svg"/><Relationship Id="rId12" Type="http://schemas.openxmlformats.org/officeDocument/2006/relationships/image" Target="../media/image49.png"/><Relationship Id="rId17" Type="http://schemas.openxmlformats.org/officeDocument/2006/relationships/image" Target="../media/image54.svg"/><Relationship Id="rId2" Type="http://schemas.openxmlformats.org/officeDocument/2006/relationships/image" Target="../media/image43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15.svg"/><Relationship Id="rId5" Type="http://schemas.openxmlformats.org/officeDocument/2006/relationships/image" Target="../media/image46.svg"/><Relationship Id="rId15" Type="http://schemas.openxmlformats.org/officeDocument/2006/relationships/image" Target="../media/image52.svg"/><Relationship Id="rId10" Type="http://schemas.openxmlformats.org/officeDocument/2006/relationships/image" Target="../media/image14.png"/><Relationship Id="rId4" Type="http://schemas.openxmlformats.org/officeDocument/2006/relationships/image" Target="../media/image45.png"/><Relationship Id="rId9" Type="http://schemas.openxmlformats.org/officeDocument/2006/relationships/image" Target="../media/image48.sv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4126309"/>
            <a:ext cx="4860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FTU Vietnam – Ming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Chuan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Taiwan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Vickie Nguyen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MY</a:t>
            </a:r>
            <a:b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UNIVERSITY TIME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39552" y="4803998"/>
            <a:ext cx="8244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10/29/2017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A9F76215-A141-43E3-B4E5-E7271DF2F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95486"/>
            <a:ext cx="682061" cy="277769"/>
          </a:xfrm>
          <a:prstGeom prst="rect">
            <a:avLst/>
          </a:prstGeom>
          <a:effectLst>
            <a:reflection stA="16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- Widescreen(16:9)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Nhóm 39">
            <a:extLst>
              <a:ext uri="{FF2B5EF4-FFF2-40B4-BE49-F238E27FC236}">
                <a16:creationId xmlns:a16="http://schemas.microsoft.com/office/drawing/2014/main" id="{4F20E175-73DE-438B-BF83-85D3EA9912D8}"/>
              </a:ext>
            </a:extLst>
          </p:cNvPr>
          <p:cNvGrpSpPr/>
          <p:nvPr/>
        </p:nvGrpSpPr>
        <p:grpSpPr>
          <a:xfrm>
            <a:off x="2843808" y="1995686"/>
            <a:ext cx="3201348" cy="1894163"/>
            <a:chOff x="2546592" y="4892644"/>
            <a:chExt cx="3201348" cy="1894163"/>
          </a:xfrm>
        </p:grpSpPr>
        <p:grpSp>
          <p:nvGrpSpPr>
            <p:cNvPr id="25" name="Nhóm 24">
              <a:extLst>
                <a:ext uri="{FF2B5EF4-FFF2-40B4-BE49-F238E27FC236}">
                  <a16:creationId xmlns:a16="http://schemas.microsoft.com/office/drawing/2014/main" id="{9C132A8D-0CE6-4CE2-A47D-237F54D3F6D8}"/>
                </a:ext>
              </a:extLst>
            </p:cNvPr>
            <p:cNvGrpSpPr/>
            <p:nvPr/>
          </p:nvGrpSpPr>
          <p:grpSpPr>
            <a:xfrm>
              <a:off x="2546592" y="4892644"/>
              <a:ext cx="3201348" cy="1894163"/>
              <a:chOff x="1876036" y="1563638"/>
              <a:chExt cx="5148573" cy="3046291"/>
            </a:xfrm>
          </p:grpSpPr>
          <p:sp>
            <p:nvSpPr>
              <p:cNvPr id="17" name="Hình chữ nhật: Góc Tròn 16">
                <a:extLst>
                  <a:ext uri="{FF2B5EF4-FFF2-40B4-BE49-F238E27FC236}">
                    <a16:creationId xmlns:a16="http://schemas.microsoft.com/office/drawing/2014/main" id="{73489E2A-9A23-40E2-B008-D7ACD92E9676}"/>
                  </a:ext>
                </a:extLst>
              </p:cNvPr>
              <p:cNvSpPr/>
              <p:nvPr/>
            </p:nvSpPr>
            <p:spPr>
              <a:xfrm>
                <a:off x="3064167" y="1563638"/>
                <a:ext cx="3960442" cy="2459914"/>
              </a:xfrm>
              <a:prstGeom prst="roundRect">
                <a:avLst/>
              </a:prstGeom>
              <a:solidFill>
                <a:schemeClr val="bg1"/>
              </a:solidFill>
              <a:ln w="1714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FTU Vietnam</a:t>
                </a:r>
              </a:p>
            </p:txBody>
          </p:sp>
          <p:pic>
            <p:nvPicPr>
              <p:cNvPr id="21" name="Đồ họa 20" descr="Người dùng">
                <a:extLst>
                  <a:ext uri="{FF2B5EF4-FFF2-40B4-BE49-F238E27FC236}">
                    <a16:creationId xmlns:a16="http://schemas.microsoft.com/office/drawing/2014/main" id="{6D4290E9-591D-416A-9BCD-B999F62AD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6036" y="2233665"/>
                <a:ext cx="2376264" cy="2376264"/>
              </a:xfrm>
              <a:prstGeom prst="rect">
                <a:avLst/>
              </a:prstGeom>
              <a:effectLst>
                <a:outerShdw blurRad="50800" dist="76200" dir="3600000" algn="ctr" rotWithShape="0">
                  <a:schemeClr val="bg1">
                    <a:alpha val="54000"/>
                  </a:schemeClr>
                </a:outerShdw>
                <a:softEdge rad="0"/>
              </a:effectLst>
            </p:spPr>
          </p:pic>
        </p:grpSp>
        <p:pic>
          <p:nvPicPr>
            <p:cNvPr id="39" name="Hình ảnh 38">
              <a:extLst>
                <a:ext uri="{FF2B5EF4-FFF2-40B4-BE49-F238E27FC236}">
                  <a16:creationId xmlns:a16="http://schemas.microsoft.com/office/drawing/2014/main" id="{BB1D0191-EDE0-4B35-A7DD-C5F45A85C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853" y="5032238"/>
              <a:ext cx="1250369" cy="1250369"/>
            </a:xfrm>
            <a:prstGeom prst="rect">
              <a:avLst/>
            </a:prstGeom>
          </p:spPr>
        </p:pic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422C3C3B-5FBE-4599-9291-10D128267631}"/>
              </a:ext>
            </a:extLst>
          </p:cNvPr>
          <p:cNvGrpSpPr/>
          <p:nvPr/>
        </p:nvGrpSpPr>
        <p:grpSpPr>
          <a:xfrm>
            <a:off x="3563888" y="2303265"/>
            <a:ext cx="2524047" cy="914400"/>
            <a:chOff x="1897563" y="1191185"/>
            <a:chExt cx="2524047" cy="914400"/>
          </a:xfrm>
        </p:grpSpPr>
        <p:pic>
          <p:nvPicPr>
            <p:cNvPr id="27" name="Đồ họa 26" descr="Bảng đen">
              <a:extLst>
                <a:ext uri="{FF2B5EF4-FFF2-40B4-BE49-F238E27FC236}">
                  <a16:creationId xmlns:a16="http://schemas.microsoft.com/office/drawing/2014/main" id="{359CBAC0-4A6C-4270-87F8-30A308B7B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7563" y="1191185"/>
              <a:ext cx="914400" cy="914400"/>
            </a:xfrm>
            <a:prstGeom prst="rect">
              <a:avLst/>
            </a:prstGeom>
          </p:spPr>
        </p:pic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936BEB54-7EB1-451F-8DBC-CF2C2D08B53F}"/>
                </a:ext>
              </a:extLst>
            </p:cNvPr>
            <p:cNvSpPr txBox="1"/>
            <p:nvPr/>
          </p:nvSpPr>
          <p:spPr>
            <a:xfrm>
              <a:off x="2699792" y="1366131"/>
              <a:ext cx="1721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Finished courses</a:t>
              </a:r>
            </a:p>
          </p:txBody>
        </p:sp>
      </p:grpSp>
      <p:grpSp>
        <p:nvGrpSpPr>
          <p:cNvPr id="33" name="Nhóm 32">
            <a:extLst>
              <a:ext uri="{FF2B5EF4-FFF2-40B4-BE49-F238E27FC236}">
                <a16:creationId xmlns:a16="http://schemas.microsoft.com/office/drawing/2014/main" id="{6A26712E-6737-4356-BBEE-A86C2B1BBA15}"/>
              </a:ext>
            </a:extLst>
          </p:cNvPr>
          <p:cNvGrpSpPr/>
          <p:nvPr/>
        </p:nvGrpSpPr>
        <p:grpSpPr>
          <a:xfrm>
            <a:off x="3443791" y="2478211"/>
            <a:ext cx="2215398" cy="820688"/>
            <a:chOff x="3657600" y="3120696"/>
            <a:chExt cx="2215398" cy="820688"/>
          </a:xfrm>
        </p:grpSpPr>
        <p:pic>
          <p:nvPicPr>
            <p:cNvPr id="31" name="Đồ họa 30" descr="Đội">
              <a:extLst>
                <a:ext uri="{FF2B5EF4-FFF2-40B4-BE49-F238E27FC236}">
                  <a16:creationId xmlns:a16="http://schemas.microsoft.com/office/drawing/2014/main" id="{249E314D-2C45-4EFD-B106-B9987AB7A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57600" y="3120696"/>
              <a:ext cx="820688" cy="820688"/>
            </a:xfrm>
            <a:prstGeom prst="rect">
              <a:avLst/>
            </a:prstGeom>
          </p:spPr>
        </p:pic>
        <p:sp>
          <p:nvSpPr>
            <p:cNvPr id="32" name="Hộp Văn bản 31">
              <a:extLst>
                <a:ext uri="{FF2B5EF4-FFF2-40B4-BE49-F238E27FC236}">
                  <a16:creationId xmlns:a16="http://schemas.microsoft.com/office/drawing/2014/main" id="{8866F66C-C3F4-4C1C-A563-236F134CBE04}"/>
                </a:ext>
              </a:extLst>
            </p:cNvPr>
            <p:cNvSpPr txBox="1"/>
            <p:nvPr/>
          </p:nvSpPr>
          <p:spPr>
            <a:xfrm>
              <a:off x="4399518" y="3392611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Youth union</a:t>
              </a:r>
            </a:p>
          </p:txBody>
        </p:sp>
      </p:grp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98F7F1A6-53D4-4A85-A086-DCB493FB3F6B}"/>
              </a:ext>
            </a:extLst>
          </p:cNvPr>
          <p:cNvGrpSpPr/>
          <p:nvPr/>
        </p:nvGrpSpPr>
        <p:grpSpPr>
          <a:xfrm>
            <a:off x="3347864" y="2692941"/>
            <a:ext cx="4190050" cy="817431"/>
            <a:chOff x="6829209" y="2983895"/>
            <a:chExt cx="4190050" cy="817431"/>
          </a:xfrm>
        </p:grpSpPr>
        <p:pic>
          <p:nvPicPr>
            <p:cNvPr id="35" name="Đồ họa 34" descr="Đi bộ đường dài">
              <a:extLst>
                <a:ext uri="{FF2B5EF4-FFF2-40B4-BE49-F238E27FC236}">
                  <a16:creationId xmlns:a16="http://schemas.microsoft.com/office/drawing/2014/main" id="{7271FDF5-08DF-4832-9B3E-080287A4C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9209" y="2983895"/>
              <a:ext cx="817431" cy="817431"/>
            </a:xfrm>
            <a:prstGeom prst="rect">
              <a:avLst/>
            </a:prstGeom>
          </p:spPr>
        </p:pic>
        <p:sp>
          <p:nvSpPr>
            <p:cNvPr id="36" name="Hộp Văn bản 35">
              <a:extLst>
                <a:ext uri="{FF2B5EF4-FFF2-40B4-BE49-F238E27FC236}">
                  <a16:creationId xmlns:a16="http://schemas.microsoft.com/office/drawing/2014/main" id="{EF8FB79F-0C08-4702-A7A6-7837F881B459}"/>
                </a:ext>
              </a:extLst>
            </p:cNvPr>
            <p:cNvSpPr txBox="1"/>
            <p:nvPr/>
          </p:nvSpPr>
          <p:spPr>
            <a:xfrm>
              <a:off x="7452320" y="3392611"/>
              <a:ext cx="3566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Picnics, extracurricular programs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and the 2</a:t>
            </a:r>
            <a:r>
              <a:rPr lang="en-US" baseline="30000" dirty="0"/>
              <a:t>nd</a:t>
            </a:r>
            <a:r>
              <a:rPr lang="en-US" dirty="0"/>
              <a:t> year</a:t>
            </a:r>
          </a:p>
        </p:txBody>
      </p: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E3D03DE9-B27F-46CC-9CA9-BF18E48CCE6D}"/>
              </a:ext>
            </a:extLst>
          </p:cNvPr>
          <p:cNvGrpSpPr/>
          <p:nvPr/>
        </p:nvGrpSpPr>
        <p:grpSpPr>
          <a:xfrm>
            <a:off x="4067944" y="2721813"/>
            <a:ext cx="2090450" cy="714033"/>
            <a:chOff x="6441990" y="1349269"/>
            <a:chExt cx="2090450" cy="714033"/>
          </a:xfrm>
        </p:grpSpPr>
        <p:pic>
          <p:nvPicPr>
            <p:cNvPr id="41" name="Đồ họa 40" descr="Bóng đá">
              <a:extLst>
                <a:ext uri="{FF2B5EF4-FFF2-40B4-BE49-F238E27FC236}">
                  <a16:creationId xmlns:a16="http://schemas.microsoft.com/office/drawing/2014/main" id="{AE56A79B-9DF2-44A6-9AFB-1AD014551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41990" y="1349269"/>
              <a:ext cx="714033" cy="714033"/>
            </a:xfrm>
            <a:prstGeom prst="rect">
              <a:avLst/>
            </a:prstGeom>
          </p:spPr>
        </p:pic>
        <p:sp>
          <p:nvSpPr>
            <p:cNvPr id="42" name="Hộp Văn bản 41">
              <a:extLst>
                <a:ext uri="{FF2B5EF4-FFF2-40B4-BE49-F238E27FC236}">
                  <a16:creationId xmlns:a16="http://schemas.microsoft.com/office/drawing/2014/main" id="{6D358494-1A80-4BEA-8431-2FAC73E58647}"/>
                </a:ext>
              </a:extLst>
            </p:cNvPr>
            <p:cNvSpPr txBox="1"/>
            <p:nvPr/>
          </p:nvSpPr>
          <p:spPr>
            <a:xfrm>
              <a:off x="7031708" y="1521620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Sport events</a:t>
              </a:r>
            </a:p>
          </p:txBody>
        </p:sp>
      </p:grpSp>
      <p:pic>
        <p:nvPicPr>
          <p:cNvPr id="44" name="Đồ họa 43" descr="Huy chương">
            <a:extLst>
              <a:ext uri="{FF2B5EF4-FFF2-40B4-BE49-F238E27FC236}">
                <a16:creationId xmlns:a16="http://schemas.microsoft.com/office/drawing/2014/main" id="{5DEA994E-E2C4-43F4-BA29-1162D4B884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12360" y="1353796"/>
            <a:ext cx="720080" cy="720080"/>
          </a:xfrm>
          <a:prstGeom prst="rect">
            <a:avLst/>
          </a:prstGeom>
        </p:spPr>
      </p:pic>
      <p:grpSp>
        <p:nvGrpSpPr>
          <p:cNvPr id="46" name="Nhóm 45">
            <a:extLst>
              <a:ext uri="{FF2B5EF4-FFF2-40B4-BE49-F238E27FC236}">
                <a16:creationId xmlns:a16="http://schemas.microsoft.com/office/drawing/2014/main" id="{943D0AD4-BFA0-4549-B84E-4A7DC64988C2}"/>
              </a:ext>
            </a:extLst>
          </p:cNvPr>
          <p:cNvGrpSpPr/>
          <p:nvPr/>
        </p:nvGrpSpPr>
        <p:grpSpPr>
          <a:xfrm>
            <a:off x="3504215" y="2427426"/>
            <a:ext cx="3026189" cy="914400"/>
            <a:chOff x="8040973" y="3467316"/>
            <a:chExt cx="3026189" cy="914400"/>
          </a:xfrm>
        </p:grpSpPr>
        <p:pic>
          <p:nvPicPr>
            <p:cNvPr id="30" name="Đồ họa 29" descr="Khiêu vũ">
              <a:extLst>
                <a:ext uri="{FF2B5EF4-FFF2-40B4-BE49-F238E27FC236}">
                  <a16:creationId xmlns:a16="http://schemas.microsoft.com/office/drawing/2014/main" id="{9884EE79-08CE-4844-8E0B-0742D6677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152762" y="3467316"/>
              <a:ext cx="914400" cy="914400"/>
            </a:xfrm>
            <a:prstGeom prst="rect">
              <a:avLst/>
            </a:prstGeom>
          </p:spPr>
        </p:pic>
        <p:sp>
          <p:nvSpPr>
            <p:cNvPr id="45" name="Hộp Văn bản 44">
              <a:extLst>
                <a:ext uri="{FF2B5EF4-FFF2-40B4-BE49-F238E27FC236}">
                  <a16:creationId xmlns:a16="http://schemas.microsoft.com/office/drawing/2014/main" id="{D1C7B0C7-7FCE-45A1-A30D-C6B017B32F1A}"/>
                </a:ext>
              </a:extLst>
            </p:cNvPr>
            <p:cNvSpPr txBox="1"/>
            <p:nvPr/>
          </p:nvSpPr>
          <p:spPr>
            <a:xfrm>
              <a:off x="8040973" y="3739850"/>
              <a:ext cx="220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Social communities</a:t>
              </a:r>
            </a:p>
          </p:txBody>
        </p:sp>
      </p:grp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13962AC8-3E1B-49E7-B4E1-5C0137C1A834}"/>
              </a:ext>
            </a:extLst>
          </p:cNvPr>
          <p:cNvGrpSpPr/>
          <p:nvPr/>
        </p:nvGrpSpPr>
        <p:grpSpPr>
          <a:xfrm>
            <a:off x="5025752" y="2258193"/>
            <a:ext cx="1942627" cy="914400"/>
            <a:chOff x="7444616" y="2365444"/>
            <a:chExt cx="1942627" cy="914400"/>
          </a:xfrm>
        </p:grpSpPr>
        <p:grpSp>
          <p:nvGrpSpPr>
            <p:cNvPr id="54" name="Nhóm 53">
              <a:extLst>
                <a:ext uri="{FF2B5EF4-FFF2-40B4-BE49-F238E27FC236}">
                  <a16:creationId xmlns:a16="http://schemas.microsoft.com/office/drawing/2014/main" id="{89EA5F9B-51AD-4D72-B174-68D3735E7CA8}"/>
                </a:ext>
              </a:extLst>
            </p:cNvPr>
            <p:cNvGrpSpPr/>
            <p:nvPr/>
          </p:nvGrpSpPr>
          <p:grpSpPr>
            <a:xfrm>
              <a:off x="7444616" y="2365444"/>
              <a:ext cx="914400" cy="914400"/>
              <a:chOff x="8261856" y="2556589"/>
              <a:chExt cx="914400" cy="914400"/>
            </a:xfrm>
            <a:effectLst>
              <a:outerShdw blurRad="50800" dist="50800" dir="5400000" algn="ctr" rotWithShape="0">
                <a:schemeClr val="accent1">
                  <a:lumMod val="75000"/>
                </a:schemeClr>
              </a:outerShdw>
            </a:effectLst>
          </p:grpSpPr>
          <p:pic>
            <p:nvPicPr>
              <p:cNvPr id="50" name="Đồ họa 49" descr="Người dùng">
                <a:extLst>
                  <a:ext uri="{FF2B5EF4-FFF2-40B4-BE49-F238E27FC236}">
                    <a16:creationId xmlns:a16="http://schemas.microsoft.com/office/drawing/2014/main" id="{D7AF6CAC-A67F-434C-90DE-024FF3385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261856" y="255658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1" name="Hộp Văn bản 50">
                <a:extLst>
                  <a:ext uri="{FF2B5EF4-FFF2-40B4-BE49-F238E27FC236}">
                    <a16:creationId xmlns:a16="http://schemas.microsoft.com/office/drawing/2014/main" id="{E674AC7E-7671-4D3D-B5BF-F8EF959D8D02}"/>
                  </a:ext>
                </a:extLst>
              </p:cNvPr>
              <p:cNvSpPr txBox="1"/>
              <p:nvPr/>
            </p:nvSpPr>
            <p:spPr>
              <a:xfrm>
                <a:off x="8600192" y="3187982"/>
                <a:ext cx="28803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b="1" dirty="0">
                    <a:solidFill>
                      <a:schemeClr val="bg1">
                        <a:lumMod val="75000"/>
                      </a:schemeClr>
                    </a:solidFill>
                  </a:rPr>
                  <a:t>UIT</a:t>
                </a:r>
              </a:p>
            </p:txBody>
          </p:sp>
          <p:pic>
            <p:nvPicPr>
              <p:cNvPr id="53" name="Hình ảnh 52">
                <a:extLst>
                  <a:ext uri="{FF2B5EF4-FFF2-40B4-BE49-F238E27FC236}">
                    <a16:creationId xmlns:a16="http://schemas.microsoft.com/office/drawing/2014/main" id="{CA5D1A28-5ECE-4C05-AAF1-27C0EDC97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7705" y="2876059"/>
                <a:ext cx="144016" cy="75096"/>
              </a:xfrm>
              <a:prstGeom prst="rect">
                <a:avLst/>
              </a:prstGeom>
            </p:spPr>
          </p:pic>
        </p:grpSp>
        <p:sp>
          <p:nvSpPr>
            <p:cNvPr id="55" name="Hộp Văn bản 54">
              <a:extLst>
                <a:ext uri="{FF2B5EF4-FFF2-40B4-BE49-F238E27FC236}">
                  <a16:creationId xmlns:a16="http://schemas.microsoft.com/office/drawing/2014/main" id="{4E5B4F78-CA6B-49F1-8E08-0A8A5F28ECD0}"/>
                </a:ext>
              </a:extLst>
            </p:cNvPr>
            <p:cNvSpPr txBox="1"/>
            <p:nvPr/>
          </p:nvSpPr>
          <p:spPr>
            <a:xfrm>
              <a:off x="8142992" y="2796782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“guy”</a:t>
              </a:r>
            </a:p>
          </p:txBody>
        </p:sp>
      </p:grpSp>
      <p:pic>
        <p:nvPicPr>
          <p:cNvPr id="57" name="Hình ảnh 56">
            <a:extLst>
              <a:ext uri="{FF2B5EF4-FFF2-40B4-BE49-F238E27FC236}">
                <a16:creationId xmlns:a16="http://schemas.microsoft.com/office/drawing/2014/main" id="{A092946A-A7FC-47B4-855F-16DDAA040D2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23967" y="2966344"/>
            <a:ext cx="144016" cy="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4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60494E-6 L -0.22344 -0.22469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1" y="-11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6914E-7 L -0.296 0.00031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25052 0.23642 " pathEditMode="relative" rAng="0" ptsTypes="AA">
                                      <p:cBhvr>
                                        <p:cTn id="28" dur="1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35" y="1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-0.04074 L 0.21094 -0.26451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3" y="-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46914E-6 L 0.18368 0.23364 " pathEditMode="relative" rAng="0" ptsTypes="AA">
                                      <p:cBhvr>
                                        <p:cTn id="47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4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0.15851 -0.0024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dirty="0"/>
              <a:t>ABROAD STUDY</a:t>
            </a:r>
          </a:p>
        </p:txBody>
      </p: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7DE41B28-6A1B-4770-ABBA-31CE2673D1F6}"/>
              </a:ext>
            </a:extLst>
          </p:cNvPr>
          <p:cNvGrpSpPr/>
          <p:nvPr/>
        </p:nvGrpSpPr>
        <p:grpSpPr>
          <a:xfrm>
            <a:off x="2772779" y="2033235"/>
            <a:ext cx="3257895" cy="1761583"/>
            <a:chOff x="2643244" y="4083918"/>
            <a:chExt cx="3257895" cy="1761583"/>
          </a:xfrm>
        </p:grpSpPr>
        <p:grpSp>
          <p:nvGrpSpPr>
            <p:cNvPr id="19" name="Nhóm 18">
              <a:extLst>
                <a:ext uri="{FF2B5EF4-FFF2-40B4-BE49-F238E27FC236}">
                  <a16:creationId xmlns:a16="http://schemas.microsoft.com/office/drawing/2014/main" id="{B9B3A2BF-A12F-4393-86CC-C57BC40BB6D6}"/>
                </a:ext>
              </a:extLst>
            </p:cNvPr>
            <p:cNvGrpSpPr/>
            <p:nvPr/>
          </p:nvGrpSpPr>
          <p:grpSpPr>
            <a:xfrm>
              <a:off x="2643244" y="4083918"/>
              <a:ext cx="3257895" cy="1761583"/>
              <a:chOff x="2643244" y="4083918"/>
              <a:chExt cx="3257895" cy="1761583"/>
            </a:xfrm>
          </p:grpSpPr>
          <p:sp>
            <p:nvSpPr>
              <p:cNvPr id="15" name="Hình chữ nhật: Góc Tròn 14">
                <a:extLst>
                  <a:ext uri="{FF2B5EF4-FFF2-40B4-BE49-F238E27FC236}">
                    <a16:creationId xmlns:a16="http://schemas.microsoft.com/office/drawing/2014/main" id="{6D4359C1-0CB6-4C9F-804F-43DA936953F0}"/>
                  </a:ext>
                </a:extLst>
              </p:cNvPr>
              <p:cNvSpPr/>
              <p:nvPr/>
            </p:nvSpPr>
            <p:spPr>
              <a:xfrm>
                <a:off x="3438563" y="4083918"/>
                <a:ext cx="2462576" cy="1529558"/>
              </a:xfrm>
              <a:prstGeom prst="roundRect">
                <a:avLst/>
              </a:prstGeom>
              <a:solidFill>
                <a:schemeClr val="bg1"/>
              </a:solidFill>
              <a:ln w="1714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8" name="Đồ họa 17" descr="Giảng viên">
                <a:extLst>
                  <a:ext uri="{FF2B5EF4-FFF2-40B4-BE49-F238E27FC236}">
                    <a16:creationId xmlns:a16="http://schemas.microsoft.com/office/drawing/2014/main" id="{777CA72B-2B6A-4BBC-A4A0-38E800738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43244" y="4254864"/>
                <a:ext cx="1590637" cy="1590637"/>
              </a:xfrm>
              <a:prstGeom prst="rect">
                <a:avLst/>
              </a:prstGeom>
              <a:effectLst>
                <a:outerShdw blurRad="50800" dist="76200" dir="3600000" algn="ctr" rotWithShape="0">
                  <a:schemeClr val="bg1">
                    <a:alpha val="54000"/>
                  </a:schemeClr>
                </a:outerShdw>
                <a:softEdge rad="0"/>
              </a:effectLst>
            </p:spPr>
          </p:pic>
        </p:grpSp>
        <p:pic>
          <p:nvPicPr>
            <p:cNvPr id="9" name="Hình ảnh 8">
              <a:extLst>
                <a:ext uri="{FF2B5EF4-FFF2-40B4-BE49-F238E27FC236}">
                  <a16:creationId xmlns:a16="http://schemas.microsoft.com/office/drawing/2014/main" id="{F2EEE201-EDD9-41CF-B8A9-6EF971D94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675" y="4200625"/>
              <a:ext cx="1296144" cy="1296144"/>
            </a:xfrm>
            <a:prstGeom prst="rect">
              <a:avLst/>
            </a:prstGeom>
          </p:spPr>
        </p:pic>
      </p:grpSp>
      <p:pic>
        <p:nvPicPr>
          <p:cNvPr id="22" name="Đồ họa 21" descr="Nhóm">
            <a:extLst>
              <a:ext uri="{FF2B5EF4-FFF2-40B4-BE49-F238E27FC236}">
                <a16:creationId xmlns:a16="http://schemas.microsoft.com/office/drawing/2014/main" id="{31844181-A2BC-44F3-8BAB-696A8495F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9216" y="3773961"/>
            <a:ext cx="914400" cy="9144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4" name="Đồ họa 23" descr="Mặt Bối rối Phù Màu">
            <a:extLst>
              <a:ext uri="{FF2B5EF4-FFF2-40B4-BE49-F238E27FC236}">
                <a16:creationId xmlns:a16="http://schemas.microsoft.com/office/drawing/2014/main" id="{60E767D4-1F99-422E-AF9C-741D7A9940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5221" y="1652326"/>
            <a:ext cx="914400" cy="914400"/>
          </a:xfrm>
          <a:prstGeom prst="rect">
            <a:avLst/>
          </a:prstGeom>
        </p:spPr>
      </p:pic>
      <p:pic>
        <p:nvPicPr>
          <p:cNvPr id="28" name="Đồ họa 27" descr="Dấu kiểm">
            <a:extLst>
              <a:ext uri="{FF2B5EF4-FFF2-40B4-BE49-F238E27FC236}">
                <a16:creationId xmlns:a16="http://schemas.microsoft.com/office/drawing/2014/main" id="{4CF423D7-2949-4916-9A2E-8292A43BB0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10935" y="3981607"/>
            <a:ext cx="914400" cy="9144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</p:pic>
      <p:pic>
        <p:nvPicPr>
          <p:cNvPr id="30" name="Đồ họa 29" descr="Ngân hàng">
            <a:extLst>
              <a:ext uri="{FF2B5EF4-FFF2-40B4-BE49-F238E27FC236}">
                <a16:creationId xmlns:a16="http://schemas.microsoft.com/office/drawing/2014/main" id="{8624DFC9-18B9-4BF4-98DB-1833FC4D38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91850" y="789806"/>
            <a:ext cx="914400" cy="914400"/>
          </a:xfrm>
          <a:prstGeom prst="rect">
            <a:avLst/>
          </a:prstGeom>
        </p:spPr>
      </p:pic>
      <p:grpSp>
        <p:nvGrpSpPr>
          <p:cNvPr id="35" name="Nhóm 34">
            <a:extLst>
              <a:ext uri="{FF2B5EF4-FFF2-40B4-BE49-F238E27FC236}">
                <a16:creationId xmlns:a16="http://schemas.microsoft.com/office/drawing/2014/main" id="{70661398-EC32-4B16-B35D-13DC4DDDDE39}"/>
              </a:ext>
            </a:extLst>
          </p:cNvPr>
          <p:cNvGrpSpPr/>
          <p:nvPr/>
        </p:nvGrpSpPr>
        <p:grpSpPr>
          <a:xfrm>
            <a:off x="5939856" y="2140250"/>
            <a:ext cx="1096035" cy="739451"/>
            <a:chOff x="5166538" y="2564976"/>
            <a:chExt cx="1096035" cy="739451"/>
          </a:xfrm>
        </p:grpSpPr>
        <p:pic>
          <p:nvPicPr>
            <p:cNvPr id="31" name="Đồ họa 30" descr="Đội">
              <a:extLst>
                <a:ext uri="{FF2B5EF4-FFF2-40B4-BE49-F238E27FC236}">
                  <a16:creationId xmlns:a16="http://schemas.microsoft.com/office/drawing/2014/main" id="{AE91EFC9-BDDC-4C14-A9AB-EC9FBCE71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66538" y="2669129"/>
              <a:ext cx="423532" cy="423532"/>
            </a:xfrm>
            <a:prstGeom prst="rect">
              <a:avLst/>
            </a:prstGeom>
          </p:spPr>
        </p:pic>
        <p:pic>
          <p:nvPicPr>
            <p:cNvPr id="32" name="Đồ họa 31" descr="Đội">
              <a:extLst>
                <a:ext uri="{FF2B5EF4-FFF2-40B4-BE49-F238E27FC236}">
                  <a16:creationId xmlns:a16="http://schemas.microsoft.com/office/drawing/2014/main" id="{6EFE1DC4-DDFB-42A1-AC3F-8DA4AE108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88436" y="2880895"/>
              <a:ext cx="423532" cy="423532"/>
            </a:xfrm>
            <a:prstGeom prst="rect">
              <a:avLst/>
            </a:prstGeom>
          </p:spPr>
        </p:pic>
        <p:pic>
          <p:nvPicPr>
            <p:cNvPr id="33" name="Đồ họa 32" descr="Đội">
              <a:extLst>
                <a:ext uri="{FF2B5EF4-FFF2-40B4-BE49-F238E27FC236}">
                  <a16:creationId xmlns:a16="http://schemas.microsoft.com/office/drawing/2014/main" id="{35D2A936-FD41-4838-9E8E-16020F0F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839041" y="2669129"/>
              <a:ext cx="423532" cy="423532"/>
            </a:xfrm>
            <a:prstGeom prst="rect">
              <a:avLst/>
            </a:prstGeom>
          </p:spPr>
        </p:pic>
        <p:pic>
          <p:nvPicPr>
            <p:cNvPr id="34" name="Đồ họa 33" descr="Đội">
              <a:extLst>
                <a:ext uri="{FF2B5EF4-FFF2-40B4-BE49-F238E27FC236}">
                  <a16:creationId xmlns:a16="http://schemas.microsoft.com/office/drawing/2014/main" id="{4045E656-46CF-4D6A-80F5-528090748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06766" y="2564976"/>
              <a:ext cx="423532" cy="423532"/>
            </a:xfrm>
            <a:prstGeom prst="rect">
              <a:avLst/>
            </a:prstGeom>
          </p:spPr>
        </p:pic>
      </p:grpSp>
      <p:pic>
        <p:nvPicPr>
          <p:cNvPr id="37" name="Đồ họa 36" descr="Danh sách kiểm tra">
            <a:extLst>
              <a:ext uri="{FF2B5EF4-FFF2-40B4-BE49-F238E27FC236}">
                <a16:creationId xmlns:a16="http://schemas.microsoft.com/office/drawing/2014/main" id="{4FF8F762-9D36-42C7-B35F-532E7529FF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69506" y="33074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5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97531E-6 L -0.31041 0.010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Something I missed</a:t>
            </a:r>
            <a:endParaRPr lang="ko-KR" altLang="en-US" dirty="0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C737B540-0D09-4D83-AC4C-E13C9F48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1419622"/>
            <a:ext cx="9144000" cy="3723889"/>
          </a:xfrm>
          <a:prstGeom prst="rect">
            <a:avLst/>
          </a:prstGeom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4E21072-BCE3-41D1-A021-D11796132C0C}"/>
              </a:ext>
            </a:extLst>
          </p:cNvPr>
          <p:cNvSpPr/>
          <p:nvPr/>
        </p:nvSpPr>
        <p:spPr>
          <a:xfrm>
            <a:off x="3707904" y="2355726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"Time is money, but no one can put back the clock"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4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0.61041 0.002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2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2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28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hopes</a:t>
            </a:r>
            <a:endParaRPr lang="ko-KR" altLang="en-US" dirty="0"/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61D3868E-AF12-44D0-AE85-E35F4DB6FDDB}"/>
              </a:ext>
            </a:extLst>
          </p:cNvPr>
          <p:cNvGrpSpPr/>
          <p:nvPr/>
        </p:nvGrpSpPr>
        <p:grpSpPr>
          <a:xfrm>
            <a:off x="4230005" y="1134377"/>
            <a:ext cx="2303661" cy="2272251"/>
            <a:chOff x="6714492" y="3564908"/>
            <a:chExt cx="2303661" cy="2272251"/>
          </a:xfrm>
          <a:effectLst>
            <a:outerShdw blurRad="50800" dist="50800" dir="5400000" algn="ctr" rotWithShape="0">
              <a:schemeClr val="accent3">
                <a:lumMod val="50000"/>
              </a:schemeClr>
            </a:outerShdw>
          </a:effectLst>
        </p:grpSpPr>
        <p:pic>
          <p:nvPicPr>
            <p:cNvPr id="10" name="Đồ họa 9" descr="Cây cọ">
              <a:extLst>
                <a:ext uri="{FF2B5EF4-FFF2-40B4-BE49-F238E27FC236}">
                  <a16:creationId xmlns:a16="http://schemas.microsoft.com/office/drawing/2014/main" id="{E56DA5F9-9571-493B-B29C-0053E620A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0449" y="3564908"/>
              <a:ext cx="1530799" cy="1530799"/>
            </a:xfrm>
            <a:prstGeom prst="rect">
              <a:avLst/>
            </a:prstGeom>
          </p:spPr>
        </p:pic>
        <p:pic>
          <p:nvPicPr>
            <p:cNvPr id="4" name="Đồ họa 3" descr="Cây cọ">
              <a:extLst>
                <a:ext uri="{FF2B5EF4-FFF2-40B4-BE49-F238E27FC236}">
                  <a16:creationId xmlns:a16="http://schemas.microsoft.com/office/drawing/2014/main" id="{C9E45B7B-B32F-4002-B8A2-3C1B11234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3753" y="4545854"/>
              <a:ext cx="914400" cy="914400"/>
            </a:xfrm>
            <a:prstGeom prst="rect">
              <a:avLst/>
            </a:prstGeom>
          </p:spPr>
        </p:pic>
        <p:pic>
          <p:nvPicPr>
            <p:cNvPr id="6" name="Đồ họa 5" descr="Núi">
              <a:extLst>
                <a:ext uri="{FF2B5EF4-FFF2-40B4-BE49-F238E27FC236}">
                  <a16:creationId xmlns:a16="http://schemas.microsoft.com/office/drawing/2014/main" id="{05B1C764-FD4F-4213-9390-1CE175CA2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14492" y="3929455"/>
              <a:ext cx="1907704" cy="1907704"/>
            </a:xfrm>
            <a:prstGeom prst="rect">
              <a:avLst/>
            </a:prstGeom>
          </p:spPr>
        </p:pic>
      </p:grp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DD6E760D-CA29-4A01-AAEA-F58788B31D97}"/>
              </a:ext>
            </a:extLst>
          </p:cNvPr>
          <p:cNvSpPr txBox="1"/>
          <p:nvPr/>
        </p:nvSpPr>
        <p:spPr>
          <a:xfrm>
            <a:off x="2987824" y="3221962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next 5 years, I will find jobs abroad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492679A-FE90-48A0-860B-4836E8A31D36}"/>
              </a:ext>
            </a:extLst>
          </p:cNvPr>
          <p:cNvSpPr txBox="1"/>
          <p:nvPr/>
        </p:nvSpPr>
        <p:spPr>
          <a:xfrm>
            <a:off x="2987824" y="3711367"/>
            <a:ext cx="477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Then, come back to Vietnam, and build up </a:t>
            </a:r>
          </a:p>
          <a:p>
            <a:r>
              <a:rPr lang="en-US" dirty="0"/>
              <a:t>the economy of this country</a:t>
            </a:r>
          </a:p>
        </p:txBody>
      </p:sp>
    </p:spTree>
    <p:extLst>
      <p:ext uri="{BB962C8B-B14F-4D97-AF65-F5344CB8AC3E}">
        <p14:creationId xmlns:p14="http://schemas.microsoft.com/office/powerpoint/2010/main" val="341746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>
            <a:extLst>
              <a:ext uri="{FF2B5EF4-FFF2-40B4-BE49-F238E27FC236}">
                <a16:creationId xmlns:a16="http://schemas.microsoft.com/office/drawing/2014/main" id="{9F64193F-1B08-4CFB-A5B9-7DF0C4FA7B6D}"/>
              </a:ext>
            </a:extLst>
          </p:cNvPr>
          <p:cNvGrpSpPr/>
          <p:nvPr/>
        </p:nvGrpSpPr>
        <p:grpSpPr>
          <a:xfrm>
            <a:off x="-468560" y="1203598"/>
            <a:ext cx="9612560" cy="3723889"/>
            <a:chOff x="251520" y="3147814"/>
            <a:chExt cx="9612560" cy="3723889"/>
          </a:xfrm>
        </p:grpSpPr>
        <p:sp>
          <p:nvSpPr>
            <p:cNvPr id="2" name="Bong bóng Lời nói: Hình bầu dục 1">
              <a:extLst>
                <a:ext uri="{FF2B5EF4-FFF2-40B4-BE49-F238E27FC236}">
                  <a16:creationId xmlns:a16="http://schemas.microsoft.com/office/drawing/2014/main" id="{2DB56441-DE2A-4F66-A4B7-8057E633D27B}"/>
                </a:ext>
              </a:extLst>
            </p:cNvPr>
            <p:cNvSpPr/>
            <p:nvPr/>
          </p:nvSpPr>
          <p:spPr>
            <a:xfrm>
              <a:off x="2843808" y="4011910"/>
              <a:ext cx="7020272" cy="1512168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Thank you all for </a:t>
              </a:r>
              <a:r>
                <a:rPr lang="en-US" altLang="ko-KR" sz="3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listerning</a:t>
              </a:r>
              <a:endPara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1" name="Hình ảnh 10">
              <a:extLst>
                <a:ext uri="{FF2B5EF4-FFF2-40B4-BE49-F238E27FC236}">
                  <a16:creationId xmlns:a16="http://schemas.microsoft.com/office/drawing/2014/main" id="{C737B540-0D09-4D83-AC4C-E13C9F482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147814"/>
              <a:ext cx="9144000" cy="3723889"/>
            </a:xfrm>
            <a:prstGeom prst="rect">
              <a:avLst/>
            </a:prstGeom>
            <a:effectLst>
              <a:outerShdw blurRad="50800" dist="50800" dir="5400000" algn="ctr" rotWithShape="0">
                <a:schemeClr val="bg1">
                  <a:lumMod val="65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736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Đồ họa 10" descr="Bò">
            <a:extLst>
              <a:ext uri="{FF2B5EF4-FFF2-40B4-BE49-F238E27FC236}">
                <a16:creationId xmlns:a16="http://schemas.microsoft.com/office/drawing/2014/main" id="{352139D9-275A-4122-9D95-CA934579D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96" y="3795886"/>
            <a:ext cx="914400" cy="914400"/>
          </a:xfrm>
          <a:prstGeom prst="rect">
            <a:avLst/>
          </a:prstGeom>
        </p:spPr>
      </p:pic>
      <p:pic>
        <p:nvPicPr>
          <p:cNvPr id="12" name="Đồ họa 11" descr="Đội">
            <a:extLst>
              <a:ext uri="{FF2B5EF4-FFF2-40B4-BE49-F238E27FC236}">
                <a16:creationId xmlns:a16="http://schemas.microsoft.com/office/drawing/2014/main" id="{CB17213D-0EE1-4054-B9EB-F5C0EE0AA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7682" y="1575439"/>
            <a:ext cx="914400" cy="914400"/>
          </a:xfrm>
          <a:prstGeom prst="rect">
            <a:avLst/>
          </a:prstGeom>
        </p:spPr>
      </p:pic>
      <p:pic>
        <p:nvPicPr>
          <p:cNvPr id="13" name="Đồ họa 12" descr="Khiêu vũ">
            <a:extLst>
              <a:ext uri="{FF2B5EF4-FFF2-40B4-BE49-F238E27FC236}">
                <a16:creationId xmlns:a16="http://schemas.microsoft.com/office/drawing/2014/main" id="{2E559ED7-4592-44DD-83D2-DDD5812C6A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9600" y="2535952"/>
            <a:ext cx="914400" cy="914400"/>
          </a:xfrm>
          <a:prstGeom prst="rect">
            <a:avLst/>
          </a:prstGeom>
        </p:spPr>
      </p:pic>
      <p:pic>
        <p:nvPicPr>
          <p:cNvPr id="14" name="Đồ họa 13" descr="Huy chương">
            <a:extLst>
              <a:ext uri="{FF2B5EF4-FFF2-40B4-BE49-F238E27FC236}">
                <a16:creationId xmlns:a16="http://schemas.microsoft.com/office/drawing/2014/main" id="{EFD0FBA2-12AB-4784-AB31-DE889E1D4B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29600" y="1553888"/>
            <a:ext cx="914400" cy="914400"/>
          </a:xfrm>
          <a:prstGeom prst="rect">
            <a:avLst/>
          </a:prstGeom>
        </p:spPr>
      </p:pic>
      <p:pic>
        <p:nvPicPr>
          <p:cNvPr id="15" name="Đồ họa 14" descr="Bóng đá">
            <a:extLst>
              <a:ext uri="{FF2B5EF4-FFF2-40B4-BE49-F238E27FC236}">
                <a16:creationId xmlns:a16="http://schemas.microsoft.com/office/drawing/2014/main" id="{7B565E60-A40B-4145-B7AB-DB50D6EBB7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82082" y="4058544"/>
            <a:ext cx="914400" cy="914400"/>
          </a:xfrm>
          <a:prstGeom prst="rect">
            <a:avLst/>
          </a:prstGeom>
        </p:spPr>
      </p:pic>
      <p:pic>
        <p:nvPicPr>
          <p:cNvPr id="16" name="Đồ họa 15" descr="Kính">
            <a:extLst>
              <a:ext uri="{FF2B5EF4-FFF2-40B4-BE49-F238E27FC236}">
                <a16:creationId xmlns:a16="http://schemas.microsoft.com/office/drawing/2014/main" id="{8E832190-7555-40D3-A5BC-F647CF30F1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6486" y="1654216"/>
            <a:ext cx="914400" cy="914400"/>
          </a:xfrm>
          <a:prstGeom prst="rect">
            <a:avLst/>
          </a:prstGeom>
        </p:spPr>
      </p:pic>
      <p:pic>
        <p:nvPicPr>
          <p:cNvPr id="17" name="Đồ họa 16" descr="Đồng hồ Báo thức">
            <a:extLst>
              <a:ext uri="{FF2B5EF4-FFF2-40B4-BE49-F238E27FC236}">
                <a16:creationId xmlns:a16="http://schemas.microsoft.com/office/drawing/2014/main" id="{D9F7EA71-A15A-48AC-88CD-A4D1AFEFE7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48264" y="476042"/>
            <a:ext cx="914400" cy="914400"/>
          </a:xfrm>
          <a:prstGeom prst="rect">
            <a:avLst/>
          </a:prstGeom>
        </p:spPr>
      </p:pic>
      <p:pic>
        <p:nvPicPr>
          <p:cNvPr id="18" name="Đồ họa 17" descr="Bảng đen">
            <a:extLst>
              <a:ext uri="{FF2B5EF4-FFF2-40B4-BE49-F238E27FC236}">
                <a16:creationId xmlns:a16="http://schemas.microsoft.com/office/drawing/2014/main" id="{D8D43E9E-1445-4527-AA6D-CC6E1756F2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80189" y="34303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0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225</Words>
  <Application>Microsoft Office PowerPoint</Application>
  <PresentationFormat>Trình chiếu Trên màn hình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Calibri</vt:lpstr>
      <vt:lpstr>Georgia</vt:lpstr>
      <vt:lpstr>Times New Roman</vt:lpstr>
      <vt:lpstr>Wingdings</vt:lpstr>
      <vt:lpstr>Office Theme</vt:lpstr>
      <vt:lpstr>Custom Design</vt:lpstr>
      <vt:lpstr>Bản trình bày PowerPoint</vt:lpstr>
      <vt:lpstr> Free PPT _ Click to add title</vt:lpstr>
      <vt:lpstr>The 1st and the 2nd year</vt:lpstr>
      <vt:lpstr>ABROAD STUDY</vt:lpstr>
      <vt:lpstr>Something I missed</vt:lpstr>
      <vt:lpstr>My hopes</vt:lpstr>
      <vt:lpstr>Bản trình bày PowerPoint</vt:lpstr>
      <vt:lpstr>Bản trình bày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Trần Quốc Long</cp:lastModifiedBy>
  <cp:revision>42</cp:revision>
  <dcterms:created xsi:type="dcterms:W3CDTF">2014-04-01T16:27:38Z</dcterms:created>
  <dcterms:modified xsi:type="dcterms:W3CDTF">2017-10-29T11:53:38Z</dcterms:modified>
</cp:coreProperties>
</file>