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1" r:id="rId2"/>
    <p:sldMasterId id="2147483738" r:id="rId3"/>
    <p:sldMasterId id="2147483725" r:id="rId4"/>
    <p:sldMasterId id="2147483698" r:id="rId5"/>
    <p:sldMasterId id="2147483713" r:id="rId6"/>
  </p:sldMasterIdLst>
  <p:notesMasterIdLst>
    <p:notesMasterId r:id="rId51"/>
  </p:notesMasterIdLst>
  <p:handoutMasterIdLst>
    <p:handoutMasterId r:id="rId52"/>
  </p:handoutMasterIdLst>
  <p:sldIdLst>
    <p:sldId id="274" r:id="rId7"/>
    <p:sldId id="285" r:id="rId8"/>
    <p:sldId id="257" r:id="rId9"/>
    <p:sldId id="276" r:id="rId10"/>
    <p:sldId id="258" r:id="rId11"/>
    <p:sldId id="259" r:id="rId12"/>
    <p:sldId id="303" r:id="rId13"/>
    <p:sldId id="277" r:id="rId14"/>
    <p:sldId id="260" r:id="rId15"/>
    <p:sldId id="278" r:id="rId16"/>
    <p:sldId id="304" r:id="rId17"/>
    <p:sldId id="305" r:id="rId18"/>
    <p:sldId id="306" r:id="rId19"/>
    <p:sldId id="262" r:id="rId20"/>
    <p:sldId id="307" r:id="rId21"/>
    <p:sldId id="308" r:id="rId22"/>
    <p:sldId id="309" r:id="rId23"/>
    <p:sldId id="263"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10" r:id="rId48"/>
    <p:sldId id="311" r:id="rId49"/>
    <p:sldId id="31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74" autoAdjust="0"/>
  </p:normalViewPr>
  <p:slideViewPr>
    <p:cSldViewPr snapToGrid="0">
      <p:cViewPr varScale="1">
        <p:scale>
          <a:sx n="70" d="100"/>
          <a:sy n="70" d="100"/>
        </p:scale>
        <p:origin x="696" y="60"/>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9A7817-E817-4561-8351-FD144BCA02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631F43-BDA1-444E-9FD5-EDE4609099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87E1A-B59A-4486-9E15-CA0C743AE291}" type="datetime1">
              <a:rPr lang="vi-VN" smtClean="0"/>
              <a:t>07/06/2018</a:t>
            </a:fld>
            <a:endParaRPr lang="en-US"/>
          </a:p>
        </p:txBody>
      </p:sp>
      <p:sp>
        <p:nvSpPr>
          <p:cNvPr id="4" name="Footer Placeholder 3">
            <a:extLst>
              <a:ext uri="{FF2B5EF4-FFF2-40B4-BE49-F238E27FC236}">
                <a16:creationId xmlns:a16="http://schemas.microsoft.com/office/drawing/2014/main" id="{DD6CD365-9C29-439F-A10D-A937EA0D6E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D3D397-7ADA-4709-9CB7-5BC8111075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28CCF9-F4A3-4649-81B1-2F5FD11F34A7}" type="slidenum">
              <a:rPr lang="en-US" smtClean="0"/>
              <a:t>‹#›</a:t>
            </a:fld>
            <a:endParaRPr lang="en-US"/>
          </a:p>
        </p:txBody>
      </p:sp>
    </p:spTree>
    <p:extLst>
      <p:ext uri="{BB962C8B-B14F-4D97-AF65-F5344CB8AC3E}">
        <p14:creationId xmlns:p14="http://schemas.microsoft.com/office/powerpoint/2010/main" val="2885354380"/>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DF1E6-ABA6-40F3-9EC5-0D3107222C71}" type="datetime1">
              <a:rPr lang="vi-VN" smtClean="0"/>
              <a:t>07/06/2018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0BE05-797C-4FC9-B7F9-91E914C70A3B}" type="slidenum">
              <a:rPr lang="en-US" smtClean="0"/>
              <a:t>‹#›</a:t>
            </a:fld>
            <a:endParaRPr lang="en-US"/>
          </a:p>
        </p:txBody>
      </p:sp>
    </p:spTree>
    <p:extLst>
      <p:ext uri="{BB962C8B-B14F-4D97-AF65-F5344CB8AC3E}">
        <p14:creationId xmlns:p14="http://schemas.microsoft.com/office/powerpoint/2010/main" val="3920623590"/>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B2A7B0B-DA8D-4EA7-A855-39EFB975B62C}" type="datetime1">
              <a:rPr lang="vi-VN" smtClean="0"/>
              <a:t>07/06/2018</a:t>
            </a:fld>
            <a:endParaRPr lang="en-US"/>
          </a:p>
        </p:txBody>
      </p:sp>
    </p:spTree>
    <p:extLst>
      <p:ext uri="{BB962C8B-B14F-4D97-AF65-F5344CB8AC3E}">
        <p14:creationId xmlns:p14="http://schemas.microsoft.com/office/powerpoint/2010/main" val="335816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550-6E5B-4F5E-9515-D3F5715152E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DEE2E36-D32C-4639-B248-97F2A7C6D87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09388F-1BFE-47E8-BE54-B3E1C5912D91}"/>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A9DE1-D6B6-4F2A-AA90-EBB5C43FE5E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8F83BB-ACDC-4DFE-B2FA-A5BB232A3C9D}"/>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069D4-C699-4853-AE77-86FE073B7283}"/>
              </a:ext>
            </a:extLst>
          </p:cNvPr>
          <p:cNvSpPr>
            <a:spLocks noGrp="1"/>
          </p:cNvSpPr>
          <p:nvPr>
            <p:ph type="dt" sz="half" idx="10"/>
          </p:nvPr>
        </p:nvSpPr>
        <p:spPr>
          <a:xfrm>
            <a:off x="838200" y="6356350"/>
            <a:ext cx="2743200" cy="365125"/>
          </a:xfrm>
          <a:prstGeom prst="rect">
            <a:avLst/>
          </a:prstGeom>
        </p:spPr>
        <p:txBody>
          <a:bodyPr/>
          <a:lstStyle/>
          <a:p>
            <a:fld id="{A5216E0B-9CB7-414F-9FF7-A3AA879737E4}" type="datetime1">
              <a:rPr lang="vi-VN" smtClean="0"/>
              <a:t>07/06/2018</a:t>
            </a:fld>
            <a:endParaRPr lang="en-US"/>
          </a:p>
        </p:txBody>
      </p:sp>
      <p:sp>
        <p:nvSpPr>
          <p:cNvPr id="8" name="Footer Placeholder 7">
            <a:extLst>
              <a:ext uri="{FF2B5EF4-FFF2-40B4-BE49-F238E27FC236}">
                <a16:creationId xmlns:a16="http://schemas.microsoft.com/office/drawing/2014/main" id="{51953992-C98C-4203-A4FB-A3CC70ABC5F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2AAFF7A-F783-41B0-A1F2-71B27A686D2E}"/>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137011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A3BE56A-713A-4EC2-9E6F-3CE6882E6AB4}"/>
              </a:ext>
            </a:extLst>
          </p:cNvPr>
          <p:cNvSpPr>
            <a:spLocks noGrp="1"/>
          </p:cNvSpPr>
          <p:nvPr>
            <p:ph type="dt" sz="half" idx="10"/>
          </p:nvPr>
        </p:nvSpPr>
        <p:spPr>
          <a:xfrm>
            <a:off x="838200" y="6356350"/>
            <a:ext cx="2743200" cy="365125"/>
          </a:xfrm>
          <a:prstGeom prst="rect">
            <a:avLst/>
          </a:prstGeom>
        </p:spPr>
        <p:txBody>
          <a:bodyPr/>
          <a:lstStyle/>
          <a:p>
            <a:fld id="{193BD6C1-311F-4757-A131-2259EEF2E479}" type="datetime1">
              <a:rPr lang="vi-VN" smtClean="0"/>
              <a:t>07/06/2018</a:t>
            </a:fld>
            <a:endParaRPr lang="en-US"/>
          </a:p>
        </p:txBody>
      </p:sp>
      <p:sp>
        <p:nvSpPr>
          <p:cNvPr id="6" name="Footer Placeholder 5">
            <a:extLst>
              <a:ext uri="{FF2B5EF4-FFF2-40B4-BE49-F238E27FC236}">
                <a16:creationId xmlns:a16="http://schemas.microsoft.com/office/drawing/2014/main" id="{409FD92D-2159-4DB9-AFBF-7BD5959612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3C02A5-466F-45C8-9385-277D00867103}"/>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239904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F484D-E0F2-4BD1-8E92-B1C1AE238F3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DAC872-1059-42F3-AFFD-21D616C865E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43DBA-7C2B-4780-B715-CC3626228BA7}"/>
              </a:ext>
            </a:extLst>
          </p:cNvPr>
          <p:cNvSpPr>
            <a:spLocks noGrp="1"/>
          </p:cNvSpPr>
          <p:nvPr>
            <p:ph type="dt" sz="half" idx="10"/>
          </p:nvPr>
        </p:nvSpPr>
        <p:spPr>
          <a:xfrm>
            <a:off x="838200" y="6356350"/>
            <a:ext cx="2743200" cy="365125"/>
          </a:xfrm>
          <a:prstGeom prst="rect">
            <a:avLst/>
          </a:prstGeom>
        </p:spPr>
        <p:txBody>
          <a:bodyPr/>
          <a:lstStyle/>
          <a:p>
            <a:fld id="{D402CCFA-4221-45C6-A08C-93D8CC7E1A9C}" type="datetime1">
              <a:rPr lang="vi-VN" smtClean="0"/>
              <a:t>07/06/2018</a:t>
            </a:fld>
            <a:endParaRPr lang="en-US"/>
          </a:p>
        </p:txBody>
      </p:sp>
      <p:sp>
        <p:nvSpPr>
          <p:cNvPr id="5" name="Footer Placeholder 4">
            <a:extLst>
              <a:ext uri="{FF2B5EF4-FFF2-40B4-BE49-F238E27FC236}">
                <a16:creationId xmlns:a16="http://schemas.microsoft.com/office/drawing/2014/main" id="{A1F6A5A1-47B1-43D8-B1C7-7DBC70BCFC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50E5463-864C-4D9C-BE55-38FAFDFF97B6}"/>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2128603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48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7D09-98AE-4E84-A78C-728B9884B4B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53416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12D6-BDAB-4B46-AE30-EAE602DED4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67E457-8AF9-4BB0-86E5-7ED3DFD2F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ECFC8-F8B1-4E90-B89F-2C755C6B2A4A}"/>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5" name="Footer Placeholder 4">
            <a:extLst>
              <a:ext uri="{FF2B5EF4-FFF2-40B4-BE49-F238E27FC236}">
                <a16:creationId xmlns:a16="http://schemas.microsoft.com/office/drawing/2014/main" id="{B637D3AD-21EB-41A8-A6C1-F69D36DF1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CC5EC-22B0-407B-B1A3-C611E36671EB}"/>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315917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0409-86CB-4A6D-825C-75F19B5D7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8389E-42F8-446D-A72A-97D65EA7A4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D94D2-52F8-4CA3-8D93-722758DEF9C5}"/>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5" name="Footer Placeholder 4">
            <a:extLst>
              <a:ext uri="{FF2B5EF4-FFF2-40B4-BE49-F238E27FC236}">
                <a16:creationId xmlns:a16="http://schemas.microsoft.com/office/drawing/2014/main" id="{FB7E4A35-998A-490A-B473-853D198C6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A5750-82E7-4C74-959A-59B73B9E5DD9}"/>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62017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7172-1CC4-47A3-8332-83F54F72F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97892-471E-4964-9A0F-52A0953CC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1B87C2-BFF0-49C1-B497-7704107201BF}"/>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5" name="Footer Placeholder 4">
            <a:extLst>
              <a:ext uri="{FF2B5EF4-FFF2-40B4-BE49-F238E27FC236}">
                <a16:creationId xmlns:a16="http://schemas.microsoft.com/office/drawing/2014/main" id="{6C2FDF9D-A73D-4273-801B-5A35ECE38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40B60-D089-423D-B6FB-90F7F8CA538E}"/>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283827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ABC9-5BA2-4B37-89C0-36939AF3E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22D5A-6271-47EE-87C2-16435CD4FD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833D23-10FD-4817-87EA-5AB1DD6349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C16836-070E-41A0-BE38-3C04633CB467}"/>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6" name="Footer Placeholder 5">
            <a:extLst>
              <a:ext uri="{FF2B5EF4-FFF2-40B4-BE49-F238E27FC236}">
                <a16:creationId xmlns:a16="http://schemas.microsoft.com/office/drawing/2014/main" id="{87C981D2-900B-439D-9E2F-2B76DEBFD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CED98-54EE-4837-9331-C265544B5A2F}"/>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2046785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9404-3984-4F9D-A15F-075706A112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99864-8595-47AC-AAE5-46CEABBFE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EA1D0A-AC3A-4C52-A572-6416A0617B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D39E0-2239-4237-880B-645A58CE72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FCD43E-A88A-4F70-9A67-E45B013274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4427FE-1F03-4DC0-954A-B9FCA061DC5F}"/>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8" name="Footer Placeholder 7">
            <a:extLst>
              <a:ext uri="{FF2B5EF4-FFF2-40B4-BE49-F238E27FC236}">
                <a16:creationId xmlns:a16="http://schemas.microsoft.com/office/drawing/2014/main" id="{4AE0CD11-64BB-4AA3-B45F-F1CD93FB3A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9B68D2-DD87-4E3B-841B-6E4E18A696AC}"/>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3203386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C19D-2C7C-4C14-97F2-DD0966641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9CE027-5E00-4A44-960E-68C3E311EE3A}"/>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4" name="Footer Placeholder 3">
            <a:extLst>
              <a:ext uri="{FF2B5EF4-FFF2-40B4-BE49-F238E27FC236}">
                <a16:creationId xmlns:a16="http://schemas.microsoft.com/office/drawing/2014/main" id="{FA78D749-AF70-4ACB-87B5-CBCC5046BB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9DB9D5-6976-4FDF-8814-67570347BFB1}"/>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262257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35D-12E1-4B70-8E41-D1EDB875566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9B12D-FE92-4451-94F5-21A57E15E04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E6EEF-74D0-4C67-926C-74C9036CD880}"/>
              </a:ext>
            </a:extLst>
          </p:cNvPr>
          <p:cNvSpPr>
            <a:spLocks noGrp="1"/>
          </p:cNvSpPr>
          <p:nvPr>
            <p:ph type="dt" sz="half" idx="10"/>
          </p:nvPr>
        </p:nvSpPr>
        <p:spPr>
          <a:xfrm>
            <a:off x="838200" y="6356350"/>
            <a:ext cx="2743200" cy="365125"/>
          </a:xfrm>
          <a:prstGeom prst="rect">
            <a:avLst/>
          </a:prstGeom>
        </p:spPr>
        <p:txBody>
          <a:bodyPr/>
          <a:lstStyle/>
          <a:p>
            <a:fld id="{B71B324A-0A6D-4C04-8923-79E2E716BFDF}" type="datetime1">
              <a:rPr lang="vi-VN" smtClean="0"/>
              <a:t>07/06/2018</a:t>
            </a:fld>
            <a:endParaRPr lang="en-US"/>
          </a:p>
        </p:txBody>
      </p:sp>
      <p:sp>
        <p:nvSpPr>
          <p:cNvPr id="5" name="Footer Placeholder 4">
            <a:extLst>
              <a:ext uri="{FF2B5EF4-FFF2-40B4-BE49-F238E27FC236}">
                <a16:creationId xmlns:a16="http://schemas.microsoft.com/office/drawing/2014/main" id="{CFFF3B14-B836-4225-A63B-D52608FE0D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C5DBAA9-6531-4479-815B-D8267C94585C}"/>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3321751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862FD-1403-48F3-ABEE-6291AAAF3003}"/>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3" name="Footer Placeholder 2">
            <a:extLst>
              <a:ext uri="{FF2B5EF4-FFF2-40B4-BE49-F238E27FC236}">
                <a16:creationId xmlns:a16="http://schemas.microsoft.com/office/drawing/2014/main" id="{FD3FC609-4482-4D18-BFB9-442A25347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C81BA8-273E-4CCC-BD1A-FF34328A69BB}"/>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2174221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80CA-BC7A-413C-8391-D06A53CEC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AB64F-937F-46D3-A325-A078BE1FF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6BD686-2837-426A-95C8-39D42F268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E4A732-A22F-4141-820F-61968BB32597}"/>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6" name="Footer Placeholder 5">
            <a:extLst>
              <a:ext uri="{FF2B5EF4-FFF2-40B4-BE49-F238E27FC236}">
                <a16:creationId xmlns:a16="http://schemas.microsoft.com/office/drawing/2014/main" id="{11F87D17-3326-44DB-A9CD-E2AB5C067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06639-14F3-426A-86E1-351387B69F4E}"/>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762083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CA93-F9E3-4F1F-BE6E-15AF33434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31D65F-6E81-48DC-9E57-BE4D4599D3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8CFE22-6A4E-4DF2-8529-B9BB7BF39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09AB92-6ED1-44B4-BC69-E5BD5DF6A525}"/>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6" name="Footer Placeholder 5">
            <a:extLst>
              <a:ext uri="{FF2B5EF4-FFF2-40B4-BE49-F238E27FC236}">
                <a16:creationId xmlns:a16="http://schemas.microsoft.com/office/drawing/2014/main" id="{7DB4115E-0793-434D-9A68-4DC59FF65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FB06D-8098-4921-A24F-2EF80E47F834}"/>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1242426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0894-CDB0-45FE-92F4-F02054FC2B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E1695D-10A7-4DAA-88DD-AF279F7F92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418BB-0A04-4318-82D8-B593EE41AD78}"/>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5" name="Footer Placeholder 4">
            <a:extLst>
              <a:ext uri="{FF2B5EF4-FFF2-40B4-BE49-F238E27FC236}">
                <a16:creationId xmlns:a16="http://schemas.microsoft.com/office/drawing/2014/main" id="{047B6FAD-6CF4-4C3E-8F5C-721080FF5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E4796-7190-4FAE-A09B-1B55911DAE35}"/>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2692681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2A4CC-1C4C-435C-8FC7-E61475D0F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CB2DC-7C6F-4642-8238-9326B40199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22D55-6B1D-43ED-B627-88AEE5807E11}"/>
              </a:ext>
            </a:extLst>
          </p:cNvPr>
          <p:cNvSpPr>
            <a:spLocks noGrp="1"/>
          </p:cNvSpPr>
          <p:nvPr>
            <p:ph type="dt" sz="half" idx="10"/>
          </p:nvPr>
        </p:nvSpPr>
        <p:spPr/>
        <p:txBody>
          <a:bodyPr/>
          <a:lstStyle/>
          <a:p>
            <a:fld id="{DE976AE3-BCA7-490B-9B61-5846CECEC19B}" type="datetimeFigureOut">
              <a:rPr lang="en-US" smtClean="0"/>
              <a:t>07-Jun-18</a:t>
            </a:fld>
            <a:endParaRPr lang="en-US"/>
          </a:p>
        </p:txBody>
      </p:sp>
      <p:sp>
        <p:nvSpPr>
          <p:cNvPr id="5" name="Footer Placeholder 4">
            <a:extLst>
              <a:ext uri="{FF2B5EF4-FFF2-40B4-BE49-F238E27FC236}">
                <a16:creationId xmlns:a16="http://schemas.microsoft.com/office/drawing/2014/main" id="{0AC3DF02-22B8-4A87-A5A2-5B6AC976E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1EE88-18F8-47BE-8231-E8033E1A7B42}"/>
              </a:ext>
            </a:extLst>
          </p:cNvPr>
          <p:cNvSpPr>
            <a:spLocks noGrp="1"/>
          </p:cNvSpPr>
          <p:nvPr>
            <p:ph type="sldNum" sz="quarter" idx="12"/>
          </p:nvPr>
        </p:nvSpPr>
        <p:spPr/>
        <p:txBody>
          <a:bodyPr/>
          <a:lstStyle/>
          <a:p>
            <a:fld id="{4F04A640-FDBB-455B-9CCC-3F8A258E9E6F}" type="slidenum">
              <a:rPr lang="en-US" smtClean="0"/>
              <a:t>‹#›</a:t>
            </a:fld>
            <a:endParaRPr lang="en-US"/>
          </a:p>
        </p:txBody>
      </p:sp>
    </p:spTree>
    <p:extLst>
      <p:ext uri="{BB962C8B-B14F-4D97-AF65-F5344CB8AC3E}">
        <p14:creationId xmlns:p14="http://schemas.microsoft.com/office/powerpoint/2010/main" val="1888089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5CFA-A854-477C-AA11-B32ABBBE13D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A16B5-67A2-41B9-8AEA-50FF4EEBF2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8258F7-0003-44EA-AFAB-6F03AA4076F5}"/>
              </a:ext>
            </a:extLst>
          </p:cNvPr>
          <p:cNvSpPr>
            <a:spLocks noGrp="1"/>
          </p:cNvSpPr>
          <p:nvPr>
            <p:ph type="dt" sz="half" idx="10"/>
          </p:nvPr>
        </p:nvSpPr>
        <p:spPr>
          <a:xfrm>
            <a:off x="838200" y="6356350"/>
            <a:ext cx="2743200" cy="365125"/>
          </a:xfrm>
          <a:prstGeom prst="rect">
            <a:avLst/>
          </a:prstGeom>
        </p:spPr>
        <p:txBody>
          <a:bodyPr/>
          <a:lstStyle/>
          <a:p>
            <a:fld id="{A5C351D9-D974-49C4-A7D2-F34C3CBE6376}" type="datetime1">
              <a:rPr lang="vi-VN" smtClean="0"/>
              <a:t>07/06/2018</a:t>
            </a:fld>
            <a:endParaRPr lang="en-US"/>
          </a:p>
        </p:txBody>
      </p:sp>
      <p:sp>
        <p:nvSpPr>
          <p:cNvPr id="5" name="Footer Placeholder 4">
            <a:extLst>
              <a:ext uri="{FF2B5EF4-FFF2-40B4-BE49-F238E27FC236}">
                <a16:creationId xmlns:a16="http://schemas.microsoft.com/office/drawing/2014/main" id="{D452429C-03DD-49D9-8E07-A6E0221864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2CA0568-67B6-4AC2-9F68-27970CA45F7D}"/>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2528276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1898-3420-4EC2-A8E1-A5B8F825F0E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A78F495-FFD6-4F2A-88DB-AF999295BE46}"/>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DCC94-6004-471E-AE9F-0AF9E8624836}"/>
              </a:ext>
            </a:extLst>
          </p:cNvPr>
          <p:cNvSpPr>
            <a:spLocks noGrp="1"/>
          </p:cNvSpPr>
          <p:nvPr>
            <p:ph type="dt" sz="half" idx="10"/>
          </p:nvPr>
        </p:nvSpPr>
        <p:spPr>
          <a:xfrm>
            <a:off x="838200" y="6356350"/>
            <a:ext cx="2743200" cy="365125"/>
          </a:xfrm>
          <a:prstGeom prst="rect">
            <a:avLst/>
          </a:prstGeom>
        </p:spPr>
        <p:txBody>
          <a:bodyPr/>
          <a:lstStyle/>
          <a:p>
            <a:fld id="{80BEAF8A-6FCB-4F28-ADA0-E6D64847DFB6}" type="datetime1">
              <a:rPr lang="vi-VN" smtClean="0"/>
              <a:t>07/06/2018</a:t>
            </a:fld>
            <a:endParaRPr lang="en-US"/>
          </a:p>
        </p:txBody>
      </p:sp>
      <p:sp>
        <p:nvSpPr>
          <p:cNvPr id="5" name="Footer Placeholder 4">
            <a:extLst>
              <a:ext uri="{FF2B5EF4-FFF2-40B4-BE49-F238E27FC236}">
                <a16:creationId xmlns:a16="http://schemas.microsoft.com/office/drawing/2014/main" id="{ACF59014-5D0E-4A3D-A258-9002372985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327FFBD-AB29-4273-B566-264CA019E89E}"/>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1563605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1D73-600B-4CE9-B76E-720831F5C86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847C8-5AB6-4A5A-837C-9B9FB6F04C4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B156E8-9F0B-4688-8BD3-4AE7BC95231A}"/>
              </a:ext>
            </a:extLst>
          </p:cNvPr>
          <p:cNvSpPr>
            <a:spLocks noGrp="1"/>
          </p:cNvSpPr>
          <p:nvPr>
            <p:ph type="dt" sz="half" idx="10"/>
          </p:nvPr>
        </p:nvSpPr>
        <p:spPr>
          <a:xfrm>
            <a:off x="838200" y="6356350"/>
            <a:ext cx="2743200" cy="365125"/>
          </a:xfrm>
          <a:prstGeom prst="rect">
            <a:avLst/>
          </a:prstGeom>
        </p:spPr>
        <p:txBody>
          <a:bodyPr/>
          <a:lstStyle/>
          <a:p>
            <a:fld id="{44B5DA2F-2B9B-4117-A7A1-53468600D770}" type="datetime1">
              <a:rPr lang="vi-VN" smtClean="0"/>
              <a:t>07/06/2018</a:t>
            </a:fld>
            <a:endParaRPr lang="en-US"/>
          </a:p>
        </p:txBody>
      </p:sp>
      <p:sp>
        <p:nvSpPr>
          <p:cNvPr id="5" name="Footer Placeholder 4">
            <a:extLst>
              <a:ext uri="{FF2B5EF4-FFF2-40B4-BE49-F238E27FC236}">
                <a16:creationId xmlns:a16="http://schemas.microsoft.com/office/drawing/2014/main" id="{A66DC504-6B90-4C1F-839F-2ACB7A7E2FE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E8AF89B-9655-430C-9225-9F5F56242E06}"/>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6580973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F594-8CAE-4667-86C8-6C3DDF831D5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5A0BAB2-27C5-4317-8C87-DECFA3B191BF}"/>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DDB90-86D2-44D1-9A46-FCCD80B6A75F}"/>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5A9C8-01C2-4C7C-AA1B-A409A1F821DB}"/>
              </a:ext>
            </a:extLst>
          </p:cNvPr>
          <p:cNvSpPr>
            <a:spLocks noGrp="1"/>
          </p:cNvSpPr>
          <p:nvPr>
            <p:ph type="dt" sz="half" idx="10"/>
          </p:nvPr>
        </p:nvSpPr>
        <p:spPr>
          <a:xfrm>
            <a:off x="838200" y="6356350"/>
            <a:ext cx="2743200" cy="365125"/>
          </a:xfrm>
          <a:prstGeom prst="rect">
            <a:avLst/>
          </a:prstGeom>
        </p:spPr>
        <p:txBody>
          <a:bodyPr/>
          <a:lstStyle/>
          <a:p>
            <a:fld id="{FA990DDE-6308-480A-8295-5D221E427336}" type="datetime1">
              <a:rPr lang="vi-VN" smtClean="0"/>
              <a:t>07/06/2018</a:t>
            </a:fld>
            <a:endParaRPr lang="en-US"/>
          </a:p>
        </p:txBody>
      </p:sp>
      <p:sp>
        <p:nvSpPr>
          <p:cNvPr id="6" name="Footer Placeholder 5">
            <a:extLst>
              <a:ext uri="{FF2B5EF4-FFF2-40B4-BE49-F238E27FC236}">
                <a16:creationId xmlns:a16="http://schemas.microsoft.com/office/drawing/2014/main" id="{BDE82DAC-3329-4B12-A608-6DBAE276A8B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BA575F5-5854-44A1-912A-8548DCC1C409}"/>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19431616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14B4-5D38-420F-BB1F-5BC9658BA94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031E3C5-FDCD-48E3-8925-B780B140E2E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BEECAE-B242-45B7-B7F3-E270B1CC56B1}"/>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197C6D-E6A9-42BF-8661-0D3AAA26D45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884C2-B05B-4B0E-B09B-99693F58AB77}"/>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401D93-5761-439B-A3EE-B0FB16D312DF}"/>
              </a:ext>
            </a:extLst>
          </p:cNvPr>
          <p:cNvSpPr>
            <a:spLocks noGrp="1"/>
          </p:cNvSpPr>
          <p:nvPr>
            <p:ph type="dt" sz="half" idx="10"/>
          </p:nvPr>
        </p:nvSpPr>
        <p:spPr>
          <a:xfrm>
            <a:off x="838200" y="6356350"/>
            <a:ext cx="2743200" cy="365125"/>
          </a:xfrm>
          <a:prstGeom prst="rect">
            <a:avLst/>
          </a:prstGeom>
        </p:spPr>
        <p:txBody>
          <a:bodyPr/>
          <a:lstStyle/>
          <a:p>
            <a:fld id="{565AD4BB-3B95-4381-887C-7FA527EA30F4}" type="datetime1">
              <a:rPr lang="vi-VN" smtClean="0"/>
              <a:t>07/06/2018</a:t>
            </a:fld>
            <a:endParaRPr lang="en-US"/>
          </a:p>
        </p:txBody>
      </p:sp>
      <p:sp>
        <p:nvSpPr>
          <p:cNvPr id="8" name="Footer Placeholder 7">
            <a:extLst>
              <a:ext uri="{FF2B5EF4-FFF2-40B4-BE49-F238E27FC236}">
                <a16:creationId xmlns:a16="http://schemas.microsoft.com/office/drawing/2014/main" id="{E07FA029-E3F2-43EA-8E79-EFEFF57A220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E5D883C-8FE7-4D8C-B889-D856B5DAC8CE}"/>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138677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EF30-6E9B-4726-A2F3-59EB4250AC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F038409-5185-4108-B3AE-660EA7FFE994}"/>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94237-9F6E-4083-A570-DB484F578194}"/>
              </a:ext>
            </a:extLst>
          </p:cNvPr>
          <p:cNvSpPr>
            <a:spLocks noGrp="1"/>
          </p:cNvSpPr>
          <p:nvPr>
            <p:ph type="dt" sz="half" idx="10"/>
          </p:nvPr>
        </p:nvSpPr>
        <p:spPr>
          <a:xfrm>
            <a:off x="838200" y="6356350"/>
            <a:ext cx="2743200" cy="365125"/>
          </a:xfrm>
          <a:prstGeom prst="rect">
            <a:avLst/>
          </a:prstGeom>
        </p:spPr>
        <p:txBody>
          <a:bodyPr/>
          <a:lstStyle/>
          <a:p>
            <a:fld id="{C57646A3-4890-4779-9479-C6EFC7279DDC}" type="datetime1">
              <a:rPr lang="vi-VN" smtClean="0"/>
              <a:t>07/06/2018</a:t>
            </a:fld>
            <a:endParaRPr lang="en-US"/>
          </a:p>
        </p:txBody>
      </p:sp>
      <p:sp>
        <p:nvSpPr>
          <p:cNvPr id="5" name="Footer Placeholder 4">
            <a:extLst>
              <a:ext uri="{FF2B5EF4-FFF2-40B4-BE49-F238E27FC236}">
                <a16:creationId xmlns:a16="http://schemas.microsoft.com/office/drawing/2014/main" id="{B32B6FEF-B61E-47FE-83A6-71980DBE8D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0D3EA23-1F0F-485B-9DCD-7452F48D7D5A}"/>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409661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A9E0-C437-44D7-8A83-7FC978E7063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E9317AF-181E-4E92-B2B2-EFD55E192BFD}"/>
              </a:ext>
            </a:extLst>
          </p:cNvPr>
          <p:cNvSpPr>
            <a:spLocks noGrp="1"/>
          </p:cNvSpPr>
          <p:nvPr>
            <p:ph type="dt" sz="half" idx="10"/>
          </p:nvPr>
        </p:nvSpPr>
        <p:spPr>
          <a:xfrm>
            <a:off x="838200" y="6356350"/>
            <a:ext cx="2743200" cy="365125"/>
          </a:xfrm>
          <a:prstGeom prst="rect">
            <a:avLst/>
          </a:prstGeom>
        </p:spPr>
        <p:txBody>
          <a:bodyPr/>
          <a:lstStyle/>
          <a:p>
            <a:fld id="{1CE60AF7-4FB4-40E1-9E57-C4BC57994F32}" type="datetime1">
              <a:rPr lang="vi-VN" smtClean="0"/>
              <a:t>07/06/2018</a:t>
            </a:fld>
            <a:endParaRPr lang="en-US"/>
          </a:p>
        </p:txBody>
      </p:sp>
      <p:sp>
        <p:nvSpPr>
          <p:cNvPr id="4" name="Footer Placeholder 3">
            <a:extLst>
              <a:ext uri="{FF2B5EF4-FFF2-40B4-BE49-F238E27FC236}">
                <a16:creationId xmlns:a16="http://schemas.microsoft.com/office/drawing/2014/main" id="{F6C603F4-24B1-4234-8856-2FEFE31A00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7CEFB6-EA54-4EBD-B2AD-B4E0259167BF}"/>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803022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11E26-6D91-4A1F-9DDA-E4560DF4FBC4}"/>
              </a:ext>
            </a:extLst>
          </p:cNvPr>
          <p:cNvSpPr>
            <a:spLocks noGrp="1"/>
          </p:cNvSpPr>
          <p:nvPr>
            <p:ph type="dt" sz="half" idx="10"/>
          </p:nvPr>
        </p:nvSpPr>
        <p:spPr>
          <a:xfrm>
            <a:off x="838200" y="6356350"/>
            <a:ext cx="2743200" cy="365125"/>
          </a:xfrm>
          <a:prstGeom prst="rect">
            <a:avLst/>
          </a:prstGeom>
        </p:spPr>
        <p:txBody>
          <a:bodyPr/>
          <a:lstStyle/>
          <a:p>
            <a:fld id="{DB542D39-2D8E-40E1-B2B3-6A6B9B21D61C}" type="datetime1">
              <a:rPr lang="vi-VN" smtClean="0"/>
              <a:t>07/06/2018</a:t>
            </a:fld>
            <a:endParaRPr lang="en-US"/>
          </a:p>
        </p:txBody>
      </p:sp>
      <p:sp>
        <p:nvSpPr>
          <p:cNvPr id="3" name="Footer Placeholder 2">
            <a:extLst>
              <a:ext uri="{FF2B5EF4-FFF2-40B4-BE49-F238E27FC236}">
                <a16:creationId xmlns:a16="http://schemas.microsoft.com/office/drawing/2014/main" id="{518D7B50-1C31-4185-9A14-B6BF5D8724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E89C9E8-93FD-452A-8C29-732D74609874}"/>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1910492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7C6B-910F-412A-AF8B-35AF9CAFCDE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3DB634-B85B-4C20-8CB5-EECA94CB951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0AB2B-A365-4603-A774-8F5FD7B9A8C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016D44-2599-4EF4-8C4D-E0F2477E6292}"/>
              </a:ext>
            </a:extLst>
          </p:cNvPr>
          <p:cNvSpPr>
            <a:spLocks noGrp="1"/>
          </p:cNvSpPr>
          <p:nvPr>
            <p:ph type="dt" sz="half" idx="10"/>
          </p:nvPr>
        </p:nvSpPr>
        <p:spPr>
          <a:xfrm>
            <a:off x="838200" y="6356350"/>
            <a:ext cx="2743200" cy="365125"/>
          </a:xfrm>
          <a:prstGeom prst="rect">
            <a:avLst/>
          </a:prstGeom>
        </p:spPr>
        <p:txBody>
          <a:bodyPr/>
          <a:lstStyle/>
          <a:p>
            <a:fld id="{F7D2DE4C-8292-49F7-BFA4-E503F3995B07}" type="datetime1">
              <a:rPr lang="vi-VN" smtClean="0"/>
              <a:t>07/06/2018</a:t>
            </a:fld>
            <a:endParaRPr lang="en-US"/>
          </a:p>
        </p:txBody>
      </p:sp>
      <p:sp>
        <p:nvSpPr>
          <p:cNvPr id="6" name="Footer Placeholder 5">
            <a:extLst>
              <a:ext uri="{FF2B5EF4-FFF2-40B4-BE49-F238E27FC236}">
                <a16:creationId xmlns:a16="http://schemas.microsoft.com/office/drawing/2014/main" id="{DAF9088C-908A-4821-8E7E-0AA27984D2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21BAC0D-C8A8-43E7-A995-FF40903B1E0D}"/>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40564771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7E50-738B-49F0-A38D-A769BA72E5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3B836A-6FBA-4A30-A846-61529ACDF2F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2BBB75-C798-4D2B-8829-B3BF1D97199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A18A1D-3EEB-4E65-A01A-5BF8E4C0DD30}"/>
              </a:ext>
            </a:extLst>
          </p:cNvPr>
          <p:cNvSpPr>
            <a:spLocks noGrp="1"/>
          </p:cNvSpPr>
          <p:nvPr>
            <p:ph type="dt" sz="half" idx="10"/>
          </p:nvPr>
        </p:nvSpPr>
        <p:spPr>
          <a:xfrm>
            <a:off x="838200" y="6356350"/>
            <a:ext cx="2743200" cy="365125"/>
          </a:xfrm>
          <a:prstGeom prst="rect">
            <a:avLst/>
          </a:prstGeom>
        </p:spPr>
        <p:txBody>
          <a:bodyPr/>
          <a:lstStyle/>
          <a:p>
            <a:fld id="{51FF6ED3-D94A-4A36-91E1-F80E01D2CBAB}" type="datetime1">
              <a:rPr lang="vi-VN" smtClean="0"/>
              <a:t>07/06/2018</a:t>
            </a:fld>
            <a:endParaRPr lang="en-US"/>
          </a:p>
        </p:txBody>
      </p:sp>
      <p:sp>
        <p:nvSpPr>
          <p:cNvPr id="6" name="Footer Placeholder 5">
            <a:extLst>
              <a:ext uri="{FF2B5EF4-FFF2-40B4-BE49-F238E27FC236}">
                <a16:creationId xmlns:a16="http://schemas.microsoft.com/office/drawing/2014/main" id="{C9B4A1E6-DF54-476C-9E77-1306D36989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F17A6A6-DB36-4AE2-A4DF-8B97A814C378}"/>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4971446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B725-655A-4F95-85C5-7EA9A211757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32B4F6-00C2-40F8-B611-81C5250ABE6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A47B0-35FC-4B1F-8D7B-752DC7C9243D}"/>
              </a:ext>
            </a:extLst>
          </p:cNvPr>
          <p:cNvSpPr>
            <a:spLocks noGrp="1"/>
          </p:cNvSpPr>
          <p:nvPr>
            <p:ph type="dt" sz="half" idx="10"/>
          </p:nvPr>
        </p:nvSpPr>
        <p:spPr>
          <a:xfrm>
            <a:off x="838200" y="6356350"/>
            <a:ext cx="2743200" cy="365125"/>
          </a:xfrm>
          <a:prstGeom prst="rect">
            <a:avLst/>
          </a:prstGeom>
        </p:spPr>
        <p:txBody>
          <a:bodyPr/>
          <a:lstStyle/>
          <a:p>
            <a:fld id="{4C03930C-B87C-40AD-819C-A8116215FD54}" type="datetime1">
              <a:rPr lang="vi-VN" smtClean="0"/>
              <a:t>07/06/2018</a:t>
            </a:fld>
            <a:endParaRPr lang="en-US"/>
          </a:p>
        </p:txBody>
      </p:sp>
      <p:sp>
        <p:nvSpPr>
          <p:cNvPr id="5" name="Footer Placeholder 4">
            <a:extLst>
              <a:ext uri="{FF2B5EF4-FFF2-40B4-BE49-F238E27FC236}">
                <a16:creationId xmlns:a16="http://schemas.microsoft.com/office/drawing/2014/main" id="{DF1522C6-327F-4D3C-B781-B9B338F88F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49A1440-49A3-4C0C-85EC-9DE521FFBB83}"/>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12849141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B6B899-E7C8-47B3-BEFB-3AD04156D6C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FA0CB8-5E6A-4AE9-87E7-2AB50FC7544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59475-8DCF-417F-965F-AE2E8A3B1360}"/>
              </a:ext>
            </a:extLst>
          </p:cNvPr>
          <p:cNvSpPr>
            <a:spLocks noGrp="1"/>
          </p:cNvSpPr>
          <p:nvPr>
            <p:ph type="dt" sz="half" idx="10"/>
          </p:nvPr>
        </p:nvSpPr>
        <p:spPr>
          <a:xfrm>
            <a:off x="838200" y="6356350"/>
            <a:ext cx="2743200" cy="365125"/>
          </a:xfrm>
          <a:prstGeom prst="rect">
            <a:avLst/>
          </a:prstGeom>
        </p:spPr>
        <p:txBody>
          <a:bodyPr/>
          <a:lstStyle/>
          <a:p>
            <a:fld id="{95A58EA4-3C2C-4A86-91C7-ABA2BAD9BE89}" type="datetime1">
              <a:rPr lang="vi-VN" smtClean="0"/>
              <a:t>07/06/2018</a:t>
            </a:fld>
            <a:endParaRPr lang="en-US"/>
          </a:p>
        </p:txBody>
      </p:sp>
      <p:sp>
        <p:nvSpPr>
          <p:cNvPr id="5" name="Footer Placeholder 4">
            <a:extLst>
              <a:ext uri="{FF2B5EF4-FFF2-40B4-BE49-F238E27FC236}">
                <a16:creationId xmlns:a16="http://schemas.microsoft.com/office/drawing/2014/main" id="{03BF524E-C78B-4F6D-9C37-7B1A79C2C7C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950B71-4475-4CD9-8535-0B4504CBA2BC}"/>
              </a:ext>
            </a:extLst>
          </p:cNvPr>
          <p:cNvSpPr>
            <a:spLocks noGrp="1"/>
          </p:cNvSpPr>
          <p:nvPr>
            <p:ph type="sldNum" sz="quarter" idx="12"/>
          </p:nvPr>
        </p:nvSpPr>
        <p:spPr>
          <a:xfrm>
            <a:off x="8610600" y="6460617"/>
            <a:ext cx="2743200" cy="365125"/>
          </a:xfrm>
          <a:prstGeom prst="rect">
            <a:avLst/>
          </a:prstGeom>
        </p:spPr>
        <p:txBody>
          <a:bodyPr/>
          <a:lstStyle/>
          <a:p>
            <a:fld id="{5264FD47-6397-4427-A195-84C1A74923B8}" type="slidenum">
              <a:rPr lang="en-US" smtClean="0"/>
              <a:t>‹#›</a:t>
            </a:fld>
            <a:endParaRPr lang="en-US"/>
          </a:p>
        </p:txBody>
      </p:sp>
    </p:spTree>
    <p:extLst>
      <p:ext uri="{BB962C8B-B14F-4D97-AF65-F5344CB8AC3E}">
        <p14:creationId xmlns:p14="http://schemas.microsoft.com/office/powerpoint/2010/main" val="40517435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537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D42E0B-37CC-42C1-A3E5-5400C1B3FF0C}" type="datetime1">
              <a:rPr lang="vi-VN" smtClean="0"/>
              <a:t>07/06/2018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3674258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7BAFCBA-66F9-488D-AF3E-501399C8525F}" type="datetime1">
              <a:rPr lang="vi-VN" smtClean="0"/>
              <a:t>07/06/2018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2464975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8B0D1AE-B73A-47C6-84F3-828D643559A5}" type="datetime1">
              <a:rPr lang="vi-VN" smtClean="0"/>
              <a:t>07/06/2018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373412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F86D-7C3F-48D6-8F9F-2D1E363531E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2509C2-C359-47B9-BAF3-52E012FE57D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9DCC1B-0203-4725-825A-F2007B5F10ED}"/>
              </a:ext>
            </a:extLst>
          </p:cNvPr>
          <p:cNvSpPr>
            <a:spLocks noGrp="1"/>
          </p:cNvSpPr>
          <p:nvPr>
            <p:ph type="dt" sz="half" idx="10"/>
          </p:nvPr>
        </p:nvSpPr>
        <p:spPr>
          <a:xfrm>
            <a:off x="838200" y="6356350"/>
            <a:ext cx="2743200" cy="365125"/>
          </a:xfrm>
          <a:prstGeom prst="rect">
            <a:avLst/>
          </a:prstGeom>
        </p:spPr>
        <p:txBody>
          <a:bodyPr/>
          <a:lstStyle/>
          <a:p>
            <a:fld id="{F9D757FF-3102-4C9A-B28E-A895AB92CFA8}" type="datetime1">
              <a:rPr lang="vi-VN" smtClean="0"/>
              <a:t>07/06/2018</a:t>
            </a:fld>
            <a:endParaRPr lang="en-US"/>
          </a:p>
        </p:txBody>
      </p:sp>
      <p:sp>
        <p:nvSpPr>
          <p:cNvPr id="5" name="Footer Placeholder 4">
            <a:extLst>
              <a:ext uri="{FF2B5EF4-FFF2-40B4-BE49-F238E27FC236}">
                <a16:creationId xmlns:a16="http://schemas.microsoft.com/office/drawing/2014/main" id="{CBF9AD45-5B6B-4DAD-8A2B-79C5F8E69B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B05579E-DC81-43CC-BC45-B4D0ACAAB991}"/>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5148415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7031E690-DE84-4F4E-8658-73913407ED87}" type="datetime1">
              <a:rPr lang="vi-VN" smtClean="0"/>
              <a:t>07/06/2018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19092513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DB3BE601-716E-4109-9200-8833B04E6243}" type="datetime1">
              <a:rPr lang="vi-VN" smtClean="0"/>
              <a:t>07/06/2018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3309811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22EC707-E6BD-4272-9951-C136777B9601}" type="datetime1">
              <a:rPr lang="vi-VN" smtClean="0"/>
              <a:t>07/06/2018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35935027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85E76A-41E0-423A-AC3C-DA3578AD8CD7}" type="datetime1">
              <a:rPr lang="vi-VN" smtClean="0"/>
              <a:t>07/06/2018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13812764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C5A57B0-8414-4198-BCD0-9203B00BF090}" type="datetime1">
              <a:rPr lang="vi-VN" smtClean="0"/>
              <a:t>07/06/2018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29228630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62ED7FC-8D45-4365-A8B9-A2EF450333BE}" type="datetime1">
              <a:rPr lang="vi-VN" smtClean="0"/>
              <a:t>07/06/2018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5623361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A290041-7943-4F0A-8C59-11C2F1E35492}" type="datetime1">
              <a:rPr lang="vi-VN" smtClean="0"/>
              <a:t>07/06/2018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3AA2108-B5EC-4140-A15B-64886BBD5217}" type="slidenum">
              <a:rPr lang="en-US" smtClean="0"/>
              <a:t>‹#›</a:t>
            </a:fld>
            <a:endParaRPr lang="en-US"/>
          </a:p>
        </p:txBody>
      </p:sp>
    </p:spTree>
    <p:extLst>
      <p:ext uri="{BB962C8B-B14F-4D97-AF65-F5344CB8AC3E}">
        <p14:creationId xmlns:p14="http://schemas.microsoft.com/office/powerpoint/2010/main" val="34503093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0970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41C1-3BF6-49CD-A969-FF7F20E079A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C2C80B-E6C1-43BF-8C49-D8FC48CB866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3B13C5-B831-4314-859D-EF7859FEA22C}"/>
              </a:ext>
            </a:extLst>
          </p:cNvPr>
          <p:cNvSpPr>
            <a:spLocks noGrp="1"/>
          </p:cNvSpPr>
          <p:nvPr>
            <p:ph type="dt" sz="half" idx="10"/>
          </p:nvPr>
        </p:nvSpPr>
        <p:spPr>
          <a:xfrm>
            <a:off x="838200" y="6356350"/>
            <a:ext cx="2743200" cy="365125"/>
          </a:xfrm>
          <a:prstGeom prst="rect">
            <a:avLst/>
          </a:prstGeom>
        </p:spPr>
        <p:txBody>
          <a:bodyPr/>
          <a:lstStyle/>
          <a:p>
            <a:fld id="{6BF591BE-CF35-4EA1-9097-43CE23CFABE9}" type="datetime1">
              <a:rPr lang="vi-VN" smtClean="0"/>
              <a:t>07/06/2018</a:t>
            </a:fld>
            <a:endParaRPr lang="en-US"/>
          </a:p>
        </p:txBody>
      </p:sp>
      <p:sp>
        <p:nvSpPr>
          <p:cNvPr id="5" name="Footer Placeholder 4">
            <a:extLst>
              <a:ext uri="{FF2B5EF4-FFF2-40B4-BE49-F238E27FC236}">
                <a16:creationId xmlns:a16="http://schemas.microsoft.com/office/drawing/2014/main" id="{F3927746-9D0B-4FC1-B4B1-C272D0688F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01AB2F0-BB26-4B46-85DA-331FC5DA4D99}"/>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19069765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006D-3DEC-4A8D-B314-3DC16AF98081}"/>
              </a:ext>
            </a:extLst>
          </p:cNvPr>
          <p:cNvSpPr>
            <a:spLocks noGrp="1"/>
          </p:cNvSpPr>
          <p:nvPr>
            <p:ph type="title"/>
          </p:nvPr>
        </p:nvSpPr>
        <p:spPr>
          <a:xfrm>
            <a:off x="2715768" y="18256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567F26A-D689-419A-986D-A2C48AA01D11}"/>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BE15B-F66C-40A7-8E4E-4A29EF13554B}"/>
              </a:ext>
            </a:extLst>
          </p:cNvPr>
          <p:cNvSpPr>
            <a:spLocks noGrp="1"/>
          </p:cNvSpPr>
          <p:nvPr>
            <p:ph type="dt" sz="half" idx="10"/>
          </p:nvPr>
        </p:nvSpPr>
        <p:spPr>
          <a:xfrm>
            <a:off x="838200" y="6356350"/>
            <a:ext cx="2743200" cy="365125"/>
          </a:xfrm>
          <a:prstGeom prst="rect">
            <a:avLst/>
          </a:prstGeom>
        </p:spPr>
        <p:txBody>
          <a:bodyPr/>
          <a:lstStyle/>
          <a:p>
            <a:fld id="{7EBDC999-B269-4139-A30A-45E218B3036B}" type="datetime1">
              <a:rPr lang="vi-VN" smtClean="0"/>
              <a:t>07/06/2018</a:t>
            </a:fld>
            <a:endParaRPr lang="en-US"/>
          </a:p>
        </p:txBody>
      </p:sp>
      <p:sp>
        <p:nvSpPr>
          <p:cNvPr id="5" name="Footer Placeholder 4">
            <a:extLst>
              <a:ext uri="{FF2B5EF4-FFF2-40B4-BE49-F238E27FC236}">
                <a16:creationId xmlns:a16="http://schemas.microsoft.com/office/drawing/2014/main" id="{E991B4CF-DB47-4A1D-B8E8-F2808EA197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DB9E23F-F345-4B41-A631-F1AE1D56B3C0}"/>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327501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6C4C-6831-42CC-8F51-D629F4F908F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AEF658F-9E0C-4464-BDBE-AB1A709FF999}"/>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CB72F-F841-4C1A-9658-C0526CE0605A}"/>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EB089-6957-4566-8E40-93BEEE83CEE3}"/>
              </a:ext>
            </a:extLst>
          </p:cNvPr>
          <p:cNvSpPr>
            <a:spLocks noGrp="1"/>
          </p:cNvSpPr>
          <p:nvPr>
            <p:ph type="dt" sz="half" idx="10"/>
          </p:nvPr>
        </p:nvSpPr>
        <p:spPr>
          <a:xfrm>
            <a:off x="838200" y="6356350"/>
            <a:ext cx="2743200" cy="365125"/>
          </a:xfrm>
          <a:prstGeom prst="rect">
            <a:avLst/>
          </a:prstGeom>
        </p:spPr>
        <p:txBody>
          <a:bodyPr/>
          <a:lstStyle/>
          <a:p>
            <a:fld id="{890C4A60-15F7-4BEE-B38F-BA2A3360BCC3}" type="datetime1">
              <a:rPr lang="vi-VN" smtClean="0"/>
              <a:t>07/06/2018</a:t>
            </a:fld>
            <a:endParaRPr lang="en-US"/>
          </a:p>
        </p:txBody>
      </p:sp>
      <p:sp>
        <p:nvSpPr>
          <p:cNvPr id="6" name="Footer Placeholder 5">
            <a:extLst>
              <a:ext uri="{FF2B5EF4-FFF2-40B4-BE49-F238E27FC236}">
                <a16:creationId xmlns:a16="http://schemas.microsoft.com/office/drawing/2014/main" id="{07B5A779-A685-4895-B7C6-18888B6D7B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A20E686-5049-45EE-8D60-CADFD8B768A7}"/>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22240523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D4D8-519E-45CF-B297-7E1E96798A8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10E81-88D3-4928-86FA-7E08E92C7BB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1A8CA8-F4B5-4DA0-8A23-74E6390FFBD3}"/>
              </a:ext>
            </a:extLst>
          </p:cNvPr>
          <p:cNvSpPr>
            <a:spLocks noGrp="1"/>
          </p:cNvSpPr>
          <p:nvPr>
            <p:ph type="dt" sz="half" idx="10"/>
          </p:nvPr>
        </p:nvSpPr>
        <p:spPr>
          <a:xfrm>
            <a:off x="838200" y="6356350"/>
            <a:ext cx="2743200" cy="365125"/>
          </a:xfrm>
          <a:prstGeom prst="rect">
            <a:avLst/>
          </a:prstGeom>
        </p:spPr>
        <p:txBody>
          <a:bodyPr/>
          <a:lstStyle/>
          <a:p>
            <a:fld id="{1D4E8109-9942-4A8F-BD45-B029C1E91372}" type="datetime1">
              <a:rPr lang="vi-VN" smtClean="0"/>
              <a:t>07/06/2018</a:t>
            </a:fld>
            <a:endParaRPr lang="en-US"/>
          </a:p>
        </p:txBody>
      </p:sp>
      <p:sp>
        <p:nvSpPr>
          <p:cNvPr id="5" name="Footer Placeholder 4">
            <a:extLst>
              <a:ext uri="{FF2B5EF4-FFF2-40B4-BE49-F238E27FC236}">
                <a16:creationId xmlns:a16="http://schemas.microsoft.com/office/drawing/2014/main" id="{69B44AB6-5A74-46F9-AF6D-9AD94117DE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9AD3DA7-2C46-4006-B709-F94BF77D110D}"/>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10155934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F79C-4886-438E-8628-D767A1F16624}"/>
              </a:ext>
            </a:extLst>
          </p:cNvPr>
          <p:cNvSpPr>
            <a:spLocks noGrp="1"/>
          </p:cNvSpPr>
          <p:nvPr>
            <p:ph type="title"/>
          </p:nvPr>
        </p:nvSpPr>
        <p:spPr>
          <a:xfrm>
            <a:off x="2715768" y="18256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2D457FB-CC46-4E62-BE92-438092A6E114}"/>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01AAED-D59F-4948-9BCA-742419B9DE4A}"/>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45A19F-31FD-405E-B156-BF0F562D0A4D}"/>
              </a:ext>
            </a:extLst>
          </p:cNvPr>
          <p:cNvSpPr>
            <a:spLocks noGrp="1"/>
          </p:cNvSpPr>
          <p:nvPr>
            <p:ph type="dt" sz="half" idx="10"/>
          </p:nvPr>
        </p:nvSpPr>
        <p:spPr>
          <a:xfrm>
            <a:off x="838200" y="6356350"/>
            <a:ext cx="2743200" cy="365125"/>
          </a:xfrm>
          <a:prstGeom prst="rect">
            <a:avLst/>
          </a:prstGeom>
        </p:spPr>
        <p:txBody>
          <a:bodyPr/>
          <a:lstStyle/>
          <a:p>
            <a:fld id="{86B05A6A-069D-4305-A8AD-3C9AC4285CF4}" type="datetime1">
              <a:rPr lang="vi-VN" smtClean="0"/>
              <a:t>07/06/2018</a:t>
            </a:fld>
            <a:endParaRPr lang="en-US"/>
          </a:p>
        </p:txBody>
      </p:sp>
      <p:sp>
        <p:nvSpPr>
          <p:cNvPr id="6" name="Footer Placeholder 5">
            <a:extLst>
              <a:ext uri="{FF2B5EF4-FFF2-40B4-BE49-F238E27FC236}">
                <a16:creationId xmlns:a16="http://schemas.microsoft.com/office/drawing/2014/main" id="{5BD4D79F-0F93-4D50-8EE7-2FF37E33EA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4F2D77E-4838-45EA-9DF4-3310C87216A0}"/>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1616661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2E77-82A8-4A1C-9D8E-373BCC8901B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41C8BA7-8535-446E-B6B0-224E4CA71FB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17E562-1A3C-411C-89F5-726449902A0E}"/>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22741E-E811-4774-A7DA-BCD3F9A22DB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86573C-91A6-4D72-93D8-4145A94AB58D}"/>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170577-7F29-4FBB-9433-3BF2A7186A26}"/>
              </a:ext>
            </a:extLst>
          </p:cNvPr>
          <p:cNvSpPr>
            <a:spLocks noGrp="1"/>
          </p:cNvSpPr>
          <p:nvPr>
            <p:ph type="dt" sz="half" idx="10"/>
          </p:nvPr>
        </p:nvSpPr>
        <p:spPr>
          <a:xfrm>
            <a:off x="838200" y="6356350"/>
            <a:ext cx="2743200" cy="365125"/>
          </a:xfrm>
          <a:prstGeom prst="rect">
            <a:avLst/>
          </a:prstGeom>
        </p:spPr>
        <p:txBody>
          <a:bodyPr/>
          <a:lstStyle/>
          <a:p>
            <a:fld id="{F28790BF-DD52-47B6-A089-4486E6FF28AE}" type="datetime1">
              <a:rPr lang="vi-VN" smtClean="0"/>
              <a:t>07/06/2018</a:t>
            </a:fld>
            <a:endParaRPr lang="en-US"/>
          </a:p>
        </p:txBody>
      </p:sp>
      <p:sp>
        <p:nvSpPr>
          <p:cNvPr id="8" name="Footer Placeholder 7">
            <a:extLst>
              <a:ext uri="{FF2B5EF4-FFF2-40B4-BE49-F238E27FC236}">
                <a16:creationId xmlns:a16="http://schemas.microsoft.com/office/drawing/2014/main" id="{67F0CFBB-2985-43A1-ACC8-5F814D855B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290D4E6-DFED-4614-B08E-C911EB123CFD}"/>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42565912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C275-4BC3-48D5-B5B2-2E1E8C3BB172}"/>
              </a:ext>
            </a:extLst>
          </p:cNvPr>
          <p:cNvSpPr>
            <a:spLocks noGrp="1"/>
          </p:cNvSpPr>
          <p:nvPr>
            <p:ph type="title"/>
          </p:nvPr>
        </p:nvSpPr>
        <p:spPr>
          <a:xfrm>
            <a:off x="2715768" y="18256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7731BD8-C082-4114-A403-E07D301BCADB}"/>
              </a:ext>
            </a:extLst>
          </p:cNvPr>
          <p:cNvSpPr>
            <a:spLocks noGrp="1"/>
          </p:cNvSpPr>
          <p:nvPr>
            <p:ph type="dt" sz="half" idx="10"/>
          </p:nvPr>
        </p:nvSpPr>
        <p:spPr>
          <a:xfrm>
            <a:off x="838200" y="6356350"/>
            <a:ext cx="2743200" cy="365125"/>
          </a:xfrm>
          <a:prstGeom prst="rect">
            <a:avLst/>
          </a:prstGeom>
        </p:spPr>
        <p:txBody>
          <a:bodyPr/>
          <a:lstStyle/>
          <a:p>
            <a:fld id="{49DB272B-D773-44E5-B890-6397E373E67A}" type="datetime1">
              <a:rPr lang="vi-VN" smtClean="0"/>
              <a:t>07/06/2018</a:t>
            </a:fld>
            <a:endParaRPr lang="en-US"/>
          </a:p>
        </p:txBody>
      </p:sp>
      <p:sp>
        <p:nvSpPr>
          <p:cNvPr id="4" name="Footer Placeholder 3">
            <a:extLst>
              <a:ext uri="{FF2B5EF4-FFF2-40B4-BE49-F238E27FC236}">
                <a16:creationId xmlns:a16="http://schemas.microsoft.com/office/drawing/2014/main" id="{32C1959D-9765-4B39-BD12-E70DD3095F1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41CA235-6D36-428A-B491-0CFD650758EA}"/>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1389374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88F79-8FDF-45FB-B15D-1591784F2294}"/>
              </a:ext>
            </a:extLst>
          </p:cNvPr>
          <p:cNvSpPr>
            <a:spLocks noGrp="1"/>
          </p:cNvSpPr>
          <p:nvPr>
            <p:ph type="dt" sz="half" idx="10"/>
          </p:nvPr>
        </p:nvSpPr>
        <p:spPr>
          <a:xfrm>
            <a:off x="838200" y="6356350"/>
            <a:ext cx="2743200" cy="365125"/>
          </a:xfrm>
          <a:prstGeom prst="rect">
            <a:avLst/>
          </a:prstGeom>
        </p:spPr>
        <p:txBody>
          <a:bodyPr/>
          <a:lstStyle/>
          <a:p>
            <a:fld id="{9D0A8DCA-B884-4F67-9A71-03BCB8CB4534}" type="datetime1">
              <a:rPr lang="vi-VN" smtClean="0"/>
              <a:t>07/06/2018</a:t>
            </a:fld>
            <a:endParaRPr lang="en-US"/>
          </a:p>
        </p:txBody>
      </p:sp>
      <p:sp>
        <p:nvSpPr>
          <p:cNvPr id="3" name="Footer Placeholder 2">
            <a:extLst>
              <a:ext uri="{FF2B5EF4-FFF2-40B4-BE49-F238E27FC236}">
                <a16:creationId xmlns:a16="http://schemas.microsoft.com/office/drawing/2014/main" id="{77BCCAD0-A84E-4BFD-BF1F-9F680790FBE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10A5B9F-D6D7-42A4-84AE-7277403F9B23}"/>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3685776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1B99-CC7C-4C9D-BA3A-F4FB8E75AA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86961A-F2DB-4531-AD1D-1E413397E5D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C8A53-0736-47E0-9D24-9995A29F6F5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13C0E2-A6FF-4583-BE8F-AD35F02DC23F}"/>
              </a:ext>
            </a:extLst>
          </p:cNvPr>
          <p:cNvSpPr>
            <a:spLocks noGrp="1"/>
          </p:cNvSpPr>
          <p:nvPr>
            <p:ph type="dt" sz="half" idx="10"/>
          </p:nvPr>
        </p:nvSpPr>
        <p:spPr>
          <a:xfrm>
            <a:off x="838200" y="6356350"/>
            <a:ext cx="2743200" cy="365125"/>
          </a:xfrm>
          <a:prstGeom prst="rect">
            <a:avLst/>
          </a:prstGeom>
        </p:spPr>
        <p:txBody>
          <a:bodyPr/>
          <a:lstStyle/>
          <a:p>
            <a:fld id="{40C4A3F6-F234-47AA-B603-CF1F9E3E5369}" type="datetime1">
              <a:rPr lang="vi-VN" smtClean="0"/>
              <a:t>07/06/2018</a:t>
            </a:fld>
            <a:endParaRPr lang="en-US"/>
          </a:p>
        </p:txBody>
      </p:sp>
      <p:sp>
        <p:nvSpPr>
          <p:cNvPr id="6" name="Footer Placeholder 5">
            <a:extLst>
              <a:ext uri="{FF2B5EF4-FFF2-40B4-BE49-F238E27FC236}">
                <a16:creationId xmlns:a16="http://schemas.microsoft.com/office/drawing/2014/main" id="{7E0E8FCC-45C6-4F77-BE2C-47C4C01F12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A13BD94-0732-48BF-849E-6DA287B19020}"/>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18509744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28BD-819B-4C7E-9E1F-4FDFC5D2CAF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B8B24-99B4-4200-8AB3-850CB5C0362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506361-AEDC-45FF-A6D2-1DD4BD326EF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A5B6EB-2E39-418B-9628-8DAEC12DCE1F}"/>
              </a:ext>
            </a:extLst>
          </p:cNvPr>
          <p:cNvSpPr>
            <a:spLocks noGrp="1"/>
          </p:cNvSpPr>
          <p:nvPr>
            <p:ph type="dt" sz="half" idx="10"/>
          </p:nvPr>
        </p:nvSpPr>
        <p:spPr>
          <a:xfrm>
            <a:off x="838200" y="6356350"/>
            <a:ext cx="2743200" cy="365125"/>
          </a:xfrm>
          <a:prstGeom prst="rect">
            <a:avLst/>
          </a:prstGeom>
        </p:spPr>
        <p:txBody>
          <a:bodyPr/>
          <a:lstStyle/>
          <a:p>
            <a:fld id="{D23514E2-0D9D-4AD0-B159-20B12D5A768B}" type="datetime1">
              <a:rPr lang="vi-VN" smtClean="0"/>
              <a:t>07/06/2018</a:t>
            </a:fld>
            <a:endParaRPr lang="en-US"/>
          </a:p>
        </p:txBody>
      </p:sp>
      <p:sp>
        <p:nvSpPr>
          <p:cNvPr id="6" name="Footer Placeholder 5">
            <a:extLst>
              <a:ext uri="{FF2B5EF4-FFF2-40B4-BE49-F238E27FC236}">
                <a16:creationId xmlns:a16="http://schemas.microsoft.com/office/drawing/2014/main" id="{9843C47F-12C0-4A21-8C42-A346506E57E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DD06856-36D7-46EA-BF04-AADC51CF7D52}"/>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38968466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F0A4-925B-48AC-A1A5-AA5B9EE4169E}"/>
              </a:ext>
            </a:extLst>
          </p:cNvPr>
          <p:cNvSpPr>
            <a:spLocks noGrp="1"/>
          </p:cNvSpPr>
          <p:nvPr>
            <p:ph type="title"/>
          </p:nvPr>
        </p:nvSpPr>
        <p:spPr>
          <a:xfrm>
            <a:off x="2715768" y="18256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BDDAE-2642-43DE-AC43-34D05F02236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5D96A-A13D-45FC-AC2A-553F308AB89B}"/>
              </a:ext>
            </a:extLst>
          </p:cNvPr>
          <p:cNvSpPr>
            <a:spLocks noGrp="1"/>
          </p:cNvSpPr>
          <p:nvPr>
            <p:ph type="dt" sz="half" idx="10"/>
          </p:nvPr>
        </p:nvSpPr>
        <p:spPr>
          <a:xfrm>
            <a:off x="838200" y="6356350"/>
            <a:ext cx="2743200" cy="365125"/>
          </a:xfrm>
          <a:prstGeom prst="rect">
            <a:avLst/>
          </a:prstGeom>
        </p:spPr>
        <p:txBody>
          <a:bodyPr/>
          <a:lstStyle/>
          <a:p>
            <a:fld id="{8171C3ED-8E46-4B55-B08D-F88CD4890CDE}" type="datetime1">
              <a:rPr lang="vi-VN" smtClean="0"/>
              <a:t>07/06/2018</a:t>
            </a:fld>
            <a:endParaRPr lang="en-US"/>
          </a:p>
        </p:txBody>
      </p:sp>
      <p:sp>
        <p:nvSpPr>
          <p:cNvPr id="5" name="Footer Placeholder 4">
            <a:extLst>
              <a:ext uri="{FF2B5EF4-FFF2-40B4-BE49-F238E27FC236}">
                <a16:creationId xmlns:a16="http://schemas.microsoft.com/office/drawing/2014/main" id="{74DED247-7304-46F0-9160-D5DFACE2632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689D4C-1C36-46C7-97E4-362374315408}"/>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40239444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143F1-7A98-4EE0-8510-771C2B7BA81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2DA4A-1D60-4E09-9940-DFDBDB60446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436D3-71FD-4CC5-B1AD-9D842C0F286B}"/>
              </a:ext>
            </a:extLst>
          </p:cNvPr>
          <p:cNvSpPr>
            <a:spLocks noGrp="1"/>
          </p:cNvSpPr>
          <p:nvPr>
            <p:ph type="dt" sz="half" idx="10"/>
          </p:nvPr>
        </p:nvSpPr>
        <p:spPr>
          <a:xfrm>
            <a:off x="838200" y="6356350"/>
            <a:ext cx="2743200" cy="365125"/>
          </a:xfrm>
          <a:prstGeom prst="rect">
            <a:avLst/>
          </a:prstGeom>
        </p:spPr>
        <p:txBody>
          <a:bodyPr/>
          <a:lstStyle/>
          <a:p>
            <a:fld id="{A80011DF-3577-442C-9B5E-431BB31894DA}" type="datetime1">
              <a:rPr lang="vi-VN" smtClean="0"/>
              <a:t>07/06/2018</a:t>
            </a:fld>
            <a:endParaRPr lang="en-US"/>
          </a:p>
        </p:txBody>
      </p:sp>
      <p:sp>
        <p:nvSpPr>
          <p:cNvPr id="5" name="Footer Placeholder 4">
            <a:extLst>
              <a:ext uri="{FF2B5EF4-FFF2-40B4-BE49-F238E27FC236}">
                <a16:creationId xmlns:a16="http://schemas.microsoft.com/office/drawing/2014/main" id="{2D18002A-E824-418D-AEF0-751F99D2BE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670C1F-EE80-45B0-B0E0-D9B27E02C586}"/>
              </a:ext>
            </a:extLst>
          </p:cNvPr>
          <p:cNvSpPr>
            <a:spLocks noGrp="1"/>
          </p:cNvSpPr>
          <p:nvPr>
            <p:ph type="sldNum" sz="quarter" idx="12"/>
          </p:nvPr>
        </p:nvSpPr>
        <p:spPr>
          <a:xfrm>
            <a:off x="8610600" y="6356350"/>
            <a:ext cx="2743200" cy="365125"/>
          </a:xfrm>
          <a:prstGeom prst="rect">
            <a:avLst/>
          </a:prstGeom>
        </p:spPr>
        <p:txBody>
          <a:bodyPr/>
          <a:lstStyle/>
          <a:p>
            <a:fld id="{B5A4036E-C84D-4E98-A88D-F0FF4A4A84BD}" type="slidenum">
              <a:rPr lang="en-US" smtClean="0"/>
              <a:t>‹#›</a:t>
            </a:fld>
            <a:endParaRPr lang="en-US"/>
          </a:p>
        </p:txBody>
      </p:sp>
    </p:spTree>
    <p:extLst>
      <p:ext uri="{BB962C8B-B14F-4D97-AF65-F5344CB8AC3E}">
        <p14:creationId xmlns:p14="http://schemas.microsoft.com/office/powerpoint/2010/main" val="29520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4835-EA37-4F3A-97E7-86EDF283B0B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2679AF8-42A4-48F8-859D-B5E04492DB9A}"/>
              </a:ext>
            </a:extLst>
          </p:cNvPr>
          <p:cNvSpPr>
            <a:spLocks noGrp="1"/>
          </p:cNvSpPr>
          <p:nvPr>
            <p:ph type="dt" sz="half" idx="10"/>
          </p:nvPr>
        </p:nvSpPr>
        <p:spPr>
          <a:xfrm>
            <a:off x="838200" y="6356350"/>
            <a:ext cx="2743200" cy="365125"/>
          </a:xfrm>
          <a:prstGeom prst="rect">
            <a:avLst/>
          </a:prstGeom>
        </p:spPr>
        <p:txBody>
          <a:bodyPr/>
          <a:lstStyle/>
          <a:p>
            <a:fld id="{63B19C68-3AB6-43A9-8D98-4E369C63417D}" type="datetime1">
              <a:rPr lang="vi-VN" smtClean="0"/>
              <a:t>07/06/2018</a:t>
            </a:fld>
            <a:endParaRPr lang="en-US"/>
          </a:p>
        </p:txBody>
      </p:sp>
      <p:sp>
        <p:nvSpPr>
          <p:cNvPr id="4" name="Footer Placeholder 3">
            <a:extLst>
              <a:ext uri="{FF2B5EF4-FFF2-40B4-BE49-F238E27FC236}">
                <a16:creationId xmlns:a16="http://schemas.microsoft.com/office/drawing/2014/main" id="{71934005-8FD6-4B99-832C-13BEDA66882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7CD0EBC-A20D-4AB8-84E8-366A398B3CFA}"/>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41537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F2FD9-5F06-46DC-928A-3EDD7FBD8B74}"/>
              </a:ext>
            </a:extLst>
          </p:cNvPr>
          <p:cNvSpPr>
            <a:spLocks noGrp="1"/>
          </p:cNvSpPr>
          <p:nvPr>
            <p:ph type="dt" sz="half" idx="10"/>
          </p:nvPr>
        </p:nvSpPr>
        <p:spPr>
          <a:xfrm>
            <a:off x="838200" y="6356350"/>
            <a:ext cx="2743200" cy="365125"/>
          </a:xfrm>
          <a:prstGeom prst="rect">
            <a:avLst/>
          </a:prstGeom>
        </p:spPr>
        <p:txBody>
          <a:bodyPr/>
          <a:lstStyle/>
          <a:p>
            <a:fld id="{7349A31C-1E59-417F-8844-AC2D568F9A7D}" type="datetime1">
              <a:rPr lang="vi-VN" smtClean="0"/>
              <a:t>07/06/2018</a:t>
            </a:fld>
            <a:endParaRPr lang="en-US"/>
          </a:p>
        </p:txBody>
      </p:sp>
      <p:sp>
        <p:nvSpPr>
          <p:cNvPr id="3" name="Footer Placeholder 2">
            <a:extLst>
              <a:ext uri="{FF2B5EF4-FFF2-40B4-BE49-F238E27FC236}">
                <a16:creationId xmlns:a16="http://schemas.microsoft.com/office/drawing/2014/main" id="{426CCF88-7120-494F-B1D3-A0137F037C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22DCEFE-B439-4997-95FA-A8C3B4EBA85C}"/>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100440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C2F9-49BD-4C0F-BA04-51A0A19D782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C10316-E591-4DDE-A0FA-8EE92CECBE2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770D4-C917-43BB-AB77-D726CCDB8E3D}"/>
              </a:ext>
            </a:extLst>
          </p:cNvPr>
          <p:cNvSpPr>
            <a:spLocks noGrp="1"/>
          </p:cNvSpPr>
          <p:nvPr>
            <p:ph type="dt" sz="half" idx="10"/>
          </p:nvPr>
        </p:nvSpPr>
        <p:spPr>
          <a:xfrm>
            <a:off x="838200" y="6356350"/>
            <a:ext cx="2743200" cy="365125"/>
          </a:xfrm>
          <a:prstGeom prst="rect">
            <a:avLst/>
          </a:prstGeom>
        </p:spPr>
        <p:txBody>
          <a:bodyPr/>
          <a:lstStyle/>
          <a:p>
            <a:fld id="{CE053DA2-583E-4901-A2B5-5D68D7115474}" type="datetime1">
              <a:rPr lang="vi-VN" smtClean="0"/>
              <a:t>07/06/2018</a:t>
            </a:fld>
            <a:endParaRPr lang="en-US"/>
          </a:p>
        </p:txBody>
      </p:sp>
      <p:sp>
        <p:nvSpPr>
          <p:cNvPr id="5" name="Footer Placeholder 4">
            <a:extLst>
              <a:ext uri="{FF2B5EF4-FFF2-40B4-BE49-F238E27FC236}">
                <a16:creationId xmlns:a16="http://schemas.microsoft.com/office/drawing/2014/main" id="{F14748F9-24BD-4D63-BD3D-35D6B5FCB76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6C0458-B603-4D48-92AE-0AFC285D5753}"/>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
        <p:nvSpPr>
          <p:cNvPr id="7" name="Rectangle 6">
            <a:extLst>
              <a:ext uri="{FF2B5EF4-FFF2-40B4-BE49-F238E27FC236}">
                <a16:creationId xmlns:a16="http://schemas.microsoft.com/office/drawing/2014/main" id="{21CF1A6C-FBC8-4861-AFEB-7B260D356649}"/>
              </a:ext>
            </a:extLst>
          </p:cNvPr>
          <p:cNvSpPr/>
          <p:nvPr userDrawn="1"/>
        </p:nvSpPr>
        <p:spPr>
          <a:xfrm>
            <a:off x="0" y="0"/>
            <a:ext cx="12192000" cy="685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DB8CD0-76F8-42DC-988A-3D9C91CFB359}"/>
              </a:ext>
            </a:extLst>
          </p:cNvPr>
          <p:cNvPicPr>
            <a:picLocks noChangeAspect="1"/>
          </p:cNvPicPr>
          <p:nvPr userDrawn="1"/>
        </p:nvPicPr>
        <p:blipFill>
          <a:blip r:embed="rId2"/>
          <a:stretch>
            <a:fillRect/>
          </a:stretch>
        </p:blipFill>
        <p:spPr>
          <a:xfrm>
            <a:off x="395288" y="308514"/>
            <a:ext cx="11645900" cy="6159500"/>
          </a:xfrm>
          <a:prstGeom prst="rect">
            <a:avLst/>
          </a:prstGeom>
        </p:spPr>
      </p:pic>
      <p:sp>
        <p:nvSpPr>
          <p:cNvPr id="9" name="Rectangle 8">
            <a:extLst>
              <a:ext uri="{FF2B5EF4-FFF2-40B4-BE49-F238E27FC236}">
                <a16:creationId xmlns:a16="http://schemas.microsoft.com/office/drawing/2014/main" id="{2F1B2C99-0D48-4FC4-86FA-80B6EB6C084B}"/>
              </a:ext>
            </a:extLst>
          </p:cNvPr>
          <p:cNvSpPr/>
          <p:nvPr userDrawn="1"/>
        </p:nvSpPr>
        <p:spPr>
          <a:xfrm>
            <a:off x="228601" y="914400"/>
            <a:ext cx="241299" cy="525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BD3F10-1F12-41C3-8130-4257D1AFB4EE}"/>
              </a:ext>
            </a:extLst>
          </p:cNvPr>
          <p:cNvSpPr/>
          <p:nvPr userDrawn="1"/>
        </p:nvSpPr>
        <p:spPr>
          <a:xfrm>
            <a:off x="698500" y="6400800"/>
            <a:ext cx="10756900" cy="241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FE762CC-0B23-465F-A9CD-3CC7A95232F8}"/>
              </a:ext>
            </a:extLst>
          </p:cNvPr>
          <p:cNvCxnSpPr>
            <a:cxnSpLocks/>
          </p:cNvCxnSpPr>
          <p:nvPr userDrawn="1"/>
        </p:nvCxnSpPr>
        <p:spPr>
          <a:xfrm>
            <a:off x="977900" y="1498600"/>
            <a:ext cx="9398000" cy="0"/>
          </a:xfrm>
          <a:prstGeom prst="line">
            <a:avLst/>
          </a:prstGeom>
          <a:ln w="571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A74BC3-2B48-4592-8859-387EE9789B03}"/>
              </a:ext>
            </a:extLst>
          </p:cNvPr>
          <p:cNvCxnSpPr>
            <a:cxnSpLocks/>
          </p:cNvCxnSpPr>
          <p:nvPr userDrawn="1"/>
        </p:nvCxnSpPr>
        <p:spPr>
          <a:xfrm flipH="1" flipV="1">
            <a:off x="10210800" y="1371600"/>
            <a:ext cx="190500" cy="127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AutoShape 3">
            <a:extLst>
              <a:ext uri="{FF2B5EF4-FFF2-40B4-BE49-F238E27FC236}">
                <a16:creationId xmlns:a16="http://schemas.microsoft.com/office/drawing/2014/main" id="{1A8FD771-B62C-4B47-8F86-B3D9A3438463}"/>
              </a:ext>
            </a:extLst>
          </p:cNvPr>
          <p:cNvSpPr>
            <a:spLocks noChangeArrowheads="1"/>
          </p:cNvSpPr>
          <p:nvPr userDrawn="1"/>
        </p:nvSpPr>
        <p:spPr bwMode="gray">
          <a:xfrm>
            <a:off x="2384425" y="1829594"/>
            <a:ext cx="3833813" cy="3833813"/>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a:solidFill>
                <a:srgbClr val="FFFFFF"/>
              </a:solidFill>
              <a:latin typeface="Verdana" pitchFamily="34" charset="0"/>
              <a:cs typeface="+mn-cs"/>
            </a:endParaRPr>
          </a:p>
        </p:txBody>
      </p:sp>
      <p:sp>
        <p:nvSpPr>
          <p:cNvPr id="14" name="Oval 13">
            <a:extLst>
              <a:ext uri="{FF2B5EF4-FFF2-40B4-BE49-F238E27FC236}">
                <a16:creationId xmlns:a16="http://schemas.microsoft.com/office/drawing/2014/main" id="{D8361157-23F7-4B90-9058-0F3B63D2830F}"/>
              </a:ext>
            </a:extLst>
          </p:cNvPr>
          <p:cNvSpPr>
            <a:spLocks noChangeArrowheads="1"/>
          </p:cNvSpPr>
          <p:nvPr userDrawn="1"/>
        </p:nvSpPr>
        <p:spPr bwMode="gray">
          <a:xfrm>
            <a:off x="2689225" y="2134394"/>
            <a:ext cx="3200400" cy="3200400"/>
          </a:xfrm>
          <a:prstGeom prst="ellipse">
            <a:avLst/>
          </a:prstGeom>
          <a:gradFill rotWithShape="1">
            <a:gsLst>
              <a:gs pos="0">
                <a:schemeClr val="accent2">
                  <a:gamma/>
                  <a:tint val="56471"/>
                  <a:invGamma/>
                </a:schemeClr>
              </a:gs>
              <a:gs pos="100000">
                <a:schemeClr val="accent2"/>
              </a:gs>
            </a:gsLst>
            <a:path path="shape">
              <a:fillToRect l="50000" t="50000" r="50000" b="50000"/>
            </a:path>
          </a:gradFill>
          <a:ln w="28575" algn="ctr">
            <a:solidFill>
              <a:srgbClr val="FFFFFF"/>
            </a:solidFill>
            <a:round/>
            <a:headEnd/>
            <a:tailEnd/>
          </a:ln>
          <a:effectLst/>
          <a:scene3d>
            <a:camera prst="orthographicFront"/>
            <a:lightRig rig="flat" dir="t">
              <a:rot lat="0" lon="0" rev="2400000"/>
            </a:lightRig>
          </a:scene3d>
          <a:sp3d prstMaterial="softEdge">
            <a:bevelT w="762000" h="965200"/>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a:solidFill>
                <a:srgbClr val="FFFFFF"/>
              </a:solidFill>
              <a:latin typeface="Verdana" pitchFamily="34" charset="0"/>
              <a:cs typeface="+mn-cs"/>
            </a:endParaRPr>
          </a:p>
        </p:txBody>
      </p:sp>
      <p:sp>
        <p:nvSpPr>
          <p:cNvPr id="15" name="AutoShape 7">
            <a:extLst>
              <a:ext uri="{FF2B5EF4-FFF2-40B4-BE49-F238E27FC236}">
                <a16:creationId xmlns:a16="http://schemas.microsoft.com/office/drawing/2014/main" id="{EB82CCB6-E345-4E0C-AFF8-A651B9F74B6C}"/>
              </a:ext>
            </a:extLst>
          </p:cNvPr>
          <p:cNvSpPr>
            <a:spLocks noChangeArrowheads="1"/>
          </p:cNvSpPr>
          <p:nvPr userDrawn="1"/>
        </p:nvSpPr>
        <p:spPr bwMode="gray">
          <a:xfrm>
            <a:off x="5689600" y="2494757"/>
            <a:ext cx="4321175" cy="991806"/>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
        <p:nvSpPr>
          <p:cNvPr id="16" name="AutoShape 9">
            <a:extLst>
              <a:ext uri="{FF2B5EF4-FFF2-40B4-BE49-F238E27FC236}">
                <a16:creationId xmlns:a16="http://schemas.microsoft.com/office/drawing/2014/main" id="{5ED4AAB0-D182-4061-A0EC-AEFD02DD8311}"/>
              </a:ext>
            </a:extLst>
          </p:cNvPr>
          <p:cNvSpPr>
            <a:spLocks noChangeArrowheads="1"/>
          </p:cNvSpPr>
          <p:nvPr userDrawn="1"/>
        </p:nvSpPr>
        <p:spPr bwMode="gray">
          <a:xfrm>
            <a:off x="5689600" y="4042569"/>
            <a:ext cx="4346575" cy="991808"/>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
        <p:nvSpPr>
          <p:cNvPr id="17" name="Text Box 10">
            <a:extLst>
              <a:ext uri="{FF2B5EF4-FFF2-40B4-BE49-F238E27FC236}">
                <a16:creationId xmlns:a16="http://schemas.microsoft.com/office/drawing/2014/main" id="{B6F4F67A-4EA5-4B17-87A2-B8B0514658B6}"/>
              </a:ext>
            </a:extLst>
          </p:cNvPr>
          <p:cNvSpPr txBox="1">
            <a:spLocks noChangeArrowheads="1"/>
          </p:cNvSpPr>
          <p:nvPr userDrawn="1"/>
        </p:nvSpPr>
        <p:spPr bwMode="gray">
          <a:xfrm>
            <a:off x="2779713" y="3110707"/>
            <a:ext cx="2757487" cy="1200329"/>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r>
              <a:rPr lang="en-US" sz="3600" b="1" dirty="0" err="1">
                <a:solidFill>
                  <a:srgbClr val="FFFFFF"/>
                </a:solidFill>
                <a:effectLst>
                  <a:outerShdw blurRad="38100" dist="38100" dir="2700000" algn="tl">
                    <a:srgbClr val="000000"/>
                  </a:outerShdw>
                </a:effectLst>
                <a:latin typeface="+mn-lt"/>
                <a:cs typeface="+mn-cs"/>
              </a:rPr>
              <a:t>Nội</a:t>
            </a:r>
            <a:r>
              <a:rPr lang="en-US" sz="3600" b="1" dirty="0">
                <a:solidFill>
                  <a:srgbClr val="FFFFFF"/>
                </a:solidFill>
                <a:effectLst>
                  <a:outerShdw blurRad="38100" dist="38100" dir="2700000" algn="tl">
                    <a:srgbClr val="000000"/>
                  </a:outerShdw>
                </a:effectLst>
                <a:latin typeface="+mn-lt"/>
                <a:cs typeface="+mn-cs"/>
              </a:rPr>
              <a:t> </a:t>
            </a:r>
            <a:r>
              <a:rPr lang="en-US" sz="3600" b="1">
                <a:solidFill>
                  <a:srgbClr val="FFFFFF"/>
                </a:solidFill>
                <a:effectLst>
                  <a:outerShdw blurRad="38100" dist="38100" dir="2700000" algn="tl">
                    <a:srgbClr val="000000"/>
                  </a:outerShdw>
                </a:effectLst>
                <a:latin typeface="+mn-lt"/>
                <a:cs typeface="+mn-cs"/>
              </a:rPr>
              <a:t>dung đề tài</a:t>
            </a:r>
            <a:endParaRPr lang="en-US" sz="3600" b="1" dirty="0">
              <a:solidFill>
                <a:srgbClr val="FFFFFF"/>
              </a:solidFill>
              <a:effectLst>
                <a:outerShdw blurRad="38100" dist="38100" dir="2700000" algn="tl">
                  <a:srgbClr val="000000"/>
                </a:outerShdw>
              </a:effectLst>
              <a:latin typeface="+mn-lt"/>
              <a:cs typeface="+mn-cs"/>
            </a:endParaRPr>
          </a:p>
        </p:txBody>
      </p:sp>
    </p:spTree>
    <p:extLst>
      <p:ext uri="{BB962C8B-B14F-4D97-AF65-F5344CB8AC3E}">
        <p14:creationId xmlns:p14="http://schemas.microsoft.com/office/powerpoint/2010/main" val="209306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5EAC-E7F3-4320-BF4E-39B2DD5D09F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1EF0B-68B9-4DC9-83C7-2ED63EEFAF0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EB3876-A84A-42B7-BB13-5B005D71E4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7B1E92-B9FA-428B-8BF0-2B2C8AEA355F}"/>
              </a:ext>
            </a:extLst>
          </p:cNvPr>
          <p:cNvSpPr>
            <a:spLocks noGrp="1"/>
          </p:cNvSpPr>
          <p:nvPr>
            <p:ph type="dt" sz="half" idx="10"/>
          </p:nvPr>
        </p:nvSpPr>
        <p:spPr>
          <a:xfrm>
            <a:off x="838200" y="6356350"/>
            <a:ext cx="2743200" cy="365125"/>
          </a:xfrm>
          <a:prstGeom prst="rect">
            <a:avLst/>
          </a:prstGeom>
        </p:spPr>
        <p:txBody>
          <a:bodyPr/>
          <a:lstStyle/>
          <a:p>
            <a:fld id="{2DF40C37-EB37-4F4C-B237-B05E8595CAEB}" type="datetime1">
              <a:rPr lang="vi-VN" smtClean="0"/>
              <a:t>07/06/2018</a:t>
            </a:fld>
            <a:endParaRPr lang="en-US"/>
          </a:p>
        </p:txBody>
      </p:sp>
      <p:sp>
        <p:nvSpPr>
          <p:cNvPr id="6" name="Footer Placeholder 5">
            <a:extLst>
              <a:ext uri="{FF2B5EF4-FFF2-40B4-BE49-F238E27FC236}">
                <a16:creationId xmlns:a16="http://schemas.microsoft.com/office/drawing/2014/main" id="{EB2F12C8-8B55-4E6D-AE93-352E983531E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E9067FA-6812-4972-ABCF-48BB77932B2D}"/>
              </a:ext>
            </a:extLst>
          </p:cNvPr>
          <p:cNvSpPr>
            <a:spLocks noGrp="1"/>
          </p:cNvSpPr>
          <p:nvPr>
            <p:ph type="sldNum" sz="quarter" idx="12"/>
          </p:nvPr>
        </p:nvSpPr>
        <p:spPr>
          <a:xfrm>
            <a:off x="8610600" y="6356350"/>
            <a:ext cx="2743200" cy="365125"/>
          </a:xfrm>
          <a:prstGeom prst="rect">
            <a:avLst/>
          </a:prstGeom>
        </p:spPr>
        <p:txBody>
          <a:bodyPr/>
          <a:lstStyle/>
          <a:p>
            <a:fld id="{9DB5BE67-11A3-490B-B7AC-DDFF2E536392}" type="slidenum">
              <a:rPr lang="en-US" smtClean="0"/>
              <a:t>‹#›</a:t>
            </a:fld>
            <a:endParaRPr lang="en-US"/>
          </a:p>
        </p:txBody>
      </p:sp>
    </p:spTree>
    <p:extLst>
      <p:ext uri="{BB962C8B-B14F-4D97-AF65-F5344CB8AC3E}">
        <p14:creationId xmlns:p14="http://schemas.microsoft.com/office/powerpoint/2010/main" val="65567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82972A-0FF5-4549-9D21-6C2A7901A44F}"/>
              </a:ext>
            </a:extLst>
          </p:cNvPr>
          <p:cNvSpPr txBox="1">
            <a:spLocks/>
          </p:cNvSpPr>
          <p:nvPr userDrawn="1"/>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Click to edit Master title style</a:t>
            </a:r>
          </a:p>
        </p:txBody>
      </p:sp>
      <p:sp>
        <p:nvSpPr>
          <p:cNvPr id="15" name="Vertical Text Placeholder 2">
            <a:extLst>
              <a:ext uri="{FF2B5EF4-FFF2-40B4-BE49-F238E27FC236}">
                <a16:creationId xmlns:a16="http://schemas.microsoft.com/office/drawing/2014/main" id="{899224FB-2F26-48A6-87D7-02244CF6B0B3}"/>
              </a:ext>
            </a:extLst>
          </p:cNvPr>
          <p:cNvSpPr txBox="1">
            <a:spLocks/>
          </p:cNvSpPr>
          <p:nvPr userDrawn="1"/>
        </p:nvSpPr>
        <p:spPr>
          <a:xfrm>
            <a:off x="838200" y="1825625"/>
            <a:ext cx="10515600" cy="4351338"/>
          </a:xfrm>
          <a:prstGeom prst="rect">
            <a:avLst/>
          </a:prstGeom>
        </p:spPr>
        <p:txBody>
          <a:bodyPr vert="eaVe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24207C9A-D8F4-4DA5-8041-39840BA9A4E3}"/>
              </a:ext>
            </a:extLst>
          </p:cNvPr>
          <p:cNvSpPr>
            <a:spLocks noGrp="1"/>
          </p:cNvSpPr>
          <p:nvPr>
            <p:ph type="dt" sz="half" idx="2"/>
          </p:nvPr>
        </p:nvSpPr>
        <p:spPr>
          <a:xfrm>
            <a:off x="838200" y="6356350"/>
            <a:ext cx="2743200" cy="365125"/>
          </a:xfrm>
          <a:prstGeom prst="rect">
            <a:avLst/>
          </a:prstGeom>
        </p:spPr>
        <p:txBody>
          <a:bodyPr/>
          <a:lstStyle/>
          <a:p>
            <a:fld id="{6F4E38BA-8D73-4663-9707-EE726FA5EFEC}" type="datetime1">
              <a:rPr lang="vi-VN" smtClean="0"/>
              <a:t>07/06/2018</a:t>
            </a:fld>
            <a:endParaRPr lang="en-US"/>
          </a:p>
        </p:txBody>
      </p:sp>
      <p:sp>
        <p:nvSpPr>
          <p:cNvPr id="17" name="Footer Placeholder 4">
            <a:extLst>
              <a:ext uri="{FF2B5EF4-FFF2-40B4-BE49-F238E27FC236}">
                <a16:creationId xmlns:a16="http://schemas.microsoft.com/office/drawing/2014/main" id="{4F4C9C85-F308-4461-A3C9-157ED652F551}"/>
              </a:ext>
            </a:extLst>
          </p:cNvPr>
          <p:cNvSpPr>
            <a:spLocks noGrp="1"/>
          </p:cNvSpPr>
          <p:nvPr>
            <p:ph type="ftr" sz="quarter" idx="3"/>
          </p:nvPr>
        </p:nvSpPr>
        <p:spPr>
          <a:xfrm>
            <a:off x="4038600" y="6356350"/>
            <a:ext cx="4114800" cy="365125"/>
          </a:xfrm>
          <a:prstGeom prst="rect">
            <a:avLst/>
          </a:prstGeom>
        </p:spPr>
        <p:txBody>
          <a:bodyPr/>
          <a:lstStyle/>
          <a:p>
            <a:endParaRPr lang="en-US"/>
          </a:p>
        </p:txBody>
      </p:sp>
      <p:sp>
        <p:nvSpPr>
          <p:cNvPr id="18" name="Slide Number Placeholder 5">
            <a:extLst>
              <a:ext uri="{FF2B5EF4-FFF2-40B4-BE49-F238E27FC236}">
                <a16:creationId xmlns:a16="http://schemas.microsoft.com/office/drawing/2014/main" id="{6ABE43D6-AC32-472F-B9EE-9593D63704C7}"/>
              </a:ext>
            </a:extLst>
          </p:cNvPr>
          <p:cNvSpPr>
            <a:spLocks noGrp="1"/>
          </p:cNvSpPr>
          <p:nvPr>
            <p:ph type="sldNum" sz="quarter" idx="4"/>
          </p:nvPr>
        </p:nvSpPr>
        <p:spPr>
          <a:xfrm>
            <a:off x="8610600" y="6356350"/>
            <a:ext cx="2743200" cy="365125"/>
          </a:xfrm>
          <a:prstGeom prst="rect">
            <a:avLst/>
          </a:prstGeom>
        </p:spPr>
        <p:txBody>
          <a:bodyPr/>
          <a:lstStyle/>
          <a:p>
            <a:fld id="{9DB5BE67-11A3-490B-B7AC-DDFF2E536392}" type="slidenum">
              <a:rPr lang="en-US" smtClean="0"/>
              <a:t>‹#›</a:t>
            </a:fld>
            <a:endParaRPr lang="en-US"/>
          </a:p>
        </p:txBody>
      </p:sp>
      <p:sp>
        <p:nvSpPr>
          <p:cNvPr id="19" name="Rectangle 18">
            <a:extLst>
              <a:ext uri="{FF2B5EF4-FFF2-40B4-BE49-F238E27FC236}">
                <a16:creationId xmlns:a16="http://schemas.microsoft.com/office/drawing/2014/main" id="{08D127F5-BFE4-48F2-95DB-E652B2242713}"/>
              </a:ext>
            </a:extLst>
          </p:cNvPr>
          <p:cNvSpPr/>
          <p:nvPr userDrawn="1"/>
        </p:nvSpPr>
        <p:spPr>
          <a:xfrm>
            <a:off x="0" y="0"/>
            <a:ext cx="12192000" cy="685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5758623-E9FF-4736-81E1-351D112F669A}"/>
              </a:ext>
            </a:extLst>
          </p:cNvPr>
          <p:cNvPicPr>
            <a:picLocks noChangeAspect="1"/>
          </p:cNvPicPr>
          <p:nvPr userDrawn="1"/>
        </p:nvPicPr>
        <p:blipFill>
          <a:blip r:embed="rId13"/>
          <a:stretch>
            <a:fillRect/>
          </a:stretch>
        </p:blipFill>
        <p:spPr>
          <a:xfrm>
            <a:off x="395288" y="308514"/>
            <a:ext cx="11645900" cy="6159500"/>
          </a:xfrm>
          <a:prstGeom prst="rect">
            <a:avLst/>
          </a:prstGeom>
        </p:spPr>
      </p:pic>
      <p:sp>
        <p:nvSpPr>
          <p:cNvPr id="21" name="Rectangle 20">
            <a:extLst>
              <a:ext uri="{FF2B5EF4-FFF2-40B4-BE49-F238E27FC236}">
                <a16:creationId xmlns:a16="http://schemas.microsoft.com/office/drawing/2014/main" id="{A1B2EED9-F058-4805-85A6-859FE4836D7D}"/>
              </a:ext>
            </a:extLst>
          </p:cNvPr>
          <p:cNvSpPr/>
          <p:nvPr userDrawn="1"/>
        </p:nvSpPr>
        <p:spPr>
          <a:xfrm>
            <a:off x="228601" y="914400"/>
            <a:ext cx="241299" cy="525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832B01-8B4C-4814-BB32-8A58A668F743}"/>
              </a:ext>
            </a:extLst>
          </p:cNvPr>
          <p:cNvSpPr/>
          <p:nvPr userDrawn="1"/>
        </p:nvSpPr>
        <p:spPr>
          <a:xfrm>
            <a:off x="698500" y="6400800"/>
            <a:ext cx="10756900" cy="241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4B0DC08-67B3-4C69-9723-025C5F90688E}"/>
              </a:ext>
            </a:extLst>
          </p:cNvPr>
          <p:cNvCxnSpPr>
            <a:cxnSpLocks/>
          </p:cNvCxnSpPr>
          <p:nvPr userDrawn="1"/>
        </p:nvCxnSpPr>
        <p:spPr>
          <a:xfrm>
            <a:off x="977900" y="1498600"/>
            <a:ext cx="9398000" cy="0"/>
          </a:xfrm>
          <a:prstGeom prst="line">
            <a:avLst/>
          </a:prstGeom>
          <a:ln w="571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7D0A484-EC6E-49A8-B42B-A81C5DB6F0BA}"/>
              </a:ext>
            </a:extLst>
          </p:cNvPr>
          <p:cNvCxnSpPr>
            <a:cxnSpLocks/>
          </p:cNvCxnSpPr>
          <p:nvPr userDrawn="1"/>
        </p:nvCxnSpPr>
        <p:spPr>
          <a:xfrm flipH="1" flipV="1">
            <a:off x="10210800" y="1371600"/>
            <a:ext cx="190500" cy="127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AutoShape 3">
            <a:extLst>
              <a:ext uri="{FF2B5EF4-FFF2-40B4-BE49-F238E27FC236}">
                <a16:creationId xmlns:a16="http://schemas.microsoft.com/office/drawing/2014/main" id="{E045CAE2-45F6-429A-B161-97517F3FC126}"/>
              </a:ext>
            </a:extLst>
          </p:cNvPr>
          <p:cNvSpPr>
            <a:spLocks noChangeArrowheads="1"/>
          </p:cNvSpPr>
          <p:nvPr userDrawn="1"/>
        </p:nvSpPr>
        <p:spPr bwMode="gray">
          <a:xfrm>
            <a:off x="2384425" y="1829594"/>
            <a:ext cx="3833813" cy="3833813"/>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a:solidFill>
                <a:srgbClr val="FFFFFF"/>
              </a:solidFill>
              <a:latin typeface="Verdana" pitchFamily="34" charset="0"/>
              <a:cs typeface="+mn-cs"/>
            </a:endParaRPr>
          </a:p>
        </p:txBody>
      </p:sp>
      <p:sp>
        <p:nvSpPr>
          <p:cNvPr id="26" name="Oval 25">
            <a:extLst>
              <a:ext uri="{FF2B5EF4-FFF2-40B4-BE49-F238E27FC236}">
                <a16:creationId xmlns:a16="http://schemas.microsoft.com/office/drawing/2014/main" id="{44077F00-E60E-40A9-BB97-828CD7B3DF3F}"/>
              </a:ext>
            </a:extLst>
          </p:cNvPr>
          <p:cNvSpPr>
            <a:spLocks noChangeArrowheads="1"/>
          </p:cNvSpPr>
          <p:nvPr userDrawn="1"/>
        </p:nvSpPr>
        <p:spPr bwMode="gray">
          <a:xfrm>
            <a:off x="2689225" y="2134394"/>
            <a:ext cx="3200400" cy="3200400"/>
          </a:xfrm>
          <a:prstGeom prst="ellipse">
            <a:avLst/>
          </a:prstGeom>
          <a:gradFill rotWithShape="1">
            <a:gsLst>
              <a:gs pos="0">
                <a:schemeClr val="accent2">
                  <a:gamma/>
                  <a:tint val="56471"/>
                  <a:invGamma/>
                </a:schemeClr>
              </a:gs>
              <a:gs pos="100000">
                <a:schemeClr val="accent2"/>
              </a:gs>
            </a:gsLst>
            <a:path path="shape">
              <a:fillToRect l="50000" t="50000" r="50000" b="50000"/>
            </a:path>
          </a:gradFill>
          <a:ln w="28575" algn="ctr">
            <a:solidFill>
              <a:srgbClr val="FFFFFF"/>
            </a:solidFill>
            <a:round/>
            <a:headEnd/>
            <a:tailEnd/>
          </a:ln>
          <a:effectLst/>
          <a:scene3d>
            <a:camera prst="orthographicFront"/>
            <a:lightRig rig="flat" dir="t">
              <a:rot lat="0" lon="0" rev="2400000"/>
            </a:lightRig>
          </a:scene3d>
          <a:sp3d prstMaterial="softEdge">
            <a:bevelT w="762000" h="965200"/>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a:solidFill>
                <a:srgbClr val="FFFFFF"/>
              </a:solidFill>
              <a:latin typeface="Verdana" pitchFamily="34" charset="0"/>
              <a:cs typeface="+mn-cs"/>
            </a:endParaRPr>
          </a:p>
        </p:txBody>
      </p:sp>
      <p:sp>
        <p:nvSpPr>
          <p:cNvPr id="27" name="AutoShape 7">
            <a:extLst>
              <a:ext uri="{FF2B5EF4-FFF2-40B4-BE49-F238E27FC236}">
                <a16:creationId xmlns:a16="http://schemas.microsoft.com/office/drawing/2014/main" id="{295D0A34-5BB4-4007-B88F-BE34A59E74A5}"/>
              </a:ext>
            </a:extLst>
          </p:cNvPr>
          <p:cNvSpPr>
            <a:spLocks noChangeArrowheads="1"/>
          </p:cNvSpPr>
          <p:nvPr userDrawn="1"/>
        </p:nvSpPr>
        <p:spPr bwMode="gray">
          <a:xfrm>
            <a:off x="5363464" y="2013268"/>
            <a:ext cx="4321175" cy="707453"/>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
        <p:nvSpPr>
          <p:cNvPr id="28" name="AutoShape 9">
            <a:extLst>
              <a:ext uri="{FF2B5EF4-FFF2-40B4-BE49-F238E27FC236}">
                <a16:creationId xmlns:a16="http://schemas.microsoft.com/office/drawing/2014/main" id="{2EC3D893-1ADD-4A5A-B821-ACE79038D910}"/>
              </a:ext>
            </a:extLst>
          </p:cNvPr>
          <p:cNvSpPr>
            <a:spLocks noChangeArrowheads="1"/>
          </p:cNvSpPr>
          <p:nvPr userDrawn="1"/>
        </p:nvSpPr>
        <p:spPr bwMode="gray">
          <a:xfrm>
            <a:off x="5461000" y="4735003"/>
            <a:ext cx="4346575" cy="624397"/>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
        <p:nvSpPr>
          <p:cNvPr id="29" name="Text Box 10">
            <a:extLst>
              <a:ext uri="{FF2B5EF4-FFF2-40B4-BE49-F238E27FC236}">
                <a16:creationId xmlns:a16="http://schemas.microsoft.com/office/drawing/2014/main" id="{A5BBE521-62AA-4E0C-B34A-AFD7E1C89DCC}"/>
              </a:ext>
            </a:extLst>
          </p:cNvPr>
          <p:cNvSpPr txBox="1">
            <a:spLocks noChangeArrowheads="1"/>
          </p:cNvSpPr>
          <p:nvPr userDrawn="1"/>
        </p:nvSpPr>
        <p:spPr bwMode="gray">
          <a:xfrm>
            <a:off x="2779713" y="3110707"/>
            <a:ext cx="2757487" cy="1200329"/>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r>
              <a:rPr lang="en-US" sz="3600" b="1">
                <a:solidFill>
                  <a:srgbClr val="FFFFFF"/>
                </a:solidFill>
                <a:effectLst>
                  <a:outerShdw blurRad="38100" dist="38100" dir="2700000" algn="tl">
                    <a:srgbClr val="000000"/>
                  </a:outerShdw>
                </a:effectLst>
                <a:latin typeface="+mn-lt"/>
                <a:cs typeface="+mn-cs"/>
              </a:rPr>
              <a:t>Kết quả đạt đ</a:t>
            </a:r>
            <a:r>
              <a:rPr lang="vi-VN" sz="3600" b="1">
                <a:solidFill>
                  <a:srgbClr val="FFFFFF"/>
                </a:solidFill>
                <a:effectLst>
                  <a:outerShdw blurRad="38100" dist="38100" dir="2700000" algn="tl">
                    <a:srgbClr val="000000"/>
                  </a:outerShdw>
                </a:effectLst>
                <a:latin typeface="+mn-lt"/>
                <a:cs typeface="+mn-cs"/>
              </a:rPr>
              <a:t>ư</a:t>
            </a:r>
            <a:r>
              <a:rPr lang="en-US" sz="3600" b="1">
                <a:solidFill>
                  <a:srgbClr val="FFFFFF"/>
                </a:solidFill>
                <a:effectLst>
                  <a:outerShdw blurRad="38100" dist="38100" dir="2700000" algn="tl">
                    <a:srgbClr val="000000"/>
                  </a:outerShdw>
                </a:effectLst>
                <a:latin typeface="+mn-lt"/>
                <a:cs typeface="+mn-cs"/>
              </a:rPr>
              <a:t>ợc</a:t>
            </a:r>
            <a:endParaRPr lang="en-US" sz="3600" b="1" dirty="0">
              <a:solidFill>
                <a:srgbClr val="FFFFFF"/>
              </a:solidFill>
              <a:effectLst>
                <a:outerShdw blurRad="38100" dist="38100" dir="2700000" algn="tl">
                  <a:srgbClr val="000000"/>
                </a:outerShdw>
              </a:effectLst>
              <a:latin typeface="+mn-lt"/>
              <a:cs typeface="+mn-cs"/>
            </a:endParaRPr>
          </a:p>
        </p:txBody>
      </p:sp>
      <p:sp>
        <p:nvSpPr>
          <p:cNvPr id="32" name="AutoShape 7">
            <a:extLst>
              <a:ext uri="{FF2B5EF4-FFF2-40B4-BE49-F238E27FC236}">
                <a16:creationId xmlns:a16="http://schemas.microsoft.com/office/drawing/2014/main" id="{23EBD56F-B628-4471-AC79-BEC7E35DD941}"/>
              </a:ext>
            </a:extLst>
          </p:cNvPr>
          <p:cNvSpPr>
            <a:spLocks noChangeArrowheads="1"/>
          </p:cNvSpPr>
          <p:nvPr userDrawn="1"/>
        </p:nvSpPr>
        <p:spPr bwMode="gray">
          <a:xfrm>
            <a:off x="5661025" y="2981351"/>
            <a:ext cx="4321175" cy="634439"/>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
        <p:nvSpPr>
          <p:cNvPr id="33" name="AutoShape 7">
            <a:extLst>
              <a:ext uri="{FF2B5EF4-FFF2-40B4-BE49-F238E27FC236}">
                <a16:creationId xmlns:a16="http://schemas.microsoft.com/office/drawing/2014/main" id="{C3700556-B8A2-4FDC-B926-6AF061F80023}"/>
              </a:ext>
            </a:extLst>
          </p:cNvPr>
          <p:cNvSpPr>
            <a:spLocks noChangeArrowheads="1"/>
          </p:cNvSpPr>
          <p:nvPr userDrawn="1"/>
        </p:nvSpPr>
        <p:spPr bwMode="gray">
          <a:xfrm>
            <a:off x="5735638" y="3883091"/>
            <a:ext cx="4321175" cy="672525"/>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Tree>
    <p:extLst>
      <p:ext uri="{BB962C8B-B14F-4D97-AF65-F5344CB8AC3E}">
        <p14:creationId xmlns:p14="http://schemas.microsoft.com/office/powerpoint/2010/main" val="3658794983"/>
      </p:ext>
    </p:extLst>
  </p:cSld>
  <p:clrMap bg1="lt1" tx1="dk1" bg2="lt2" tx2="dk2" accent1="accent1" accent2="accent2" accent3="accent3" accent4="accent4" accent5="accent5" accent6="accent6" hlink="hlink" folHlink="folHlink"/>
  <p:sldLayoutIdLst>
    <p:sldLayoutId id="2147483691" r:id="rId1"/>
    <p:sldLayoutId id="2147483687" r:id="rId2"/>
    <p:sldLayoutId id="2147483688" r:id="rId3"/>
    <p:sldLayoutId id="2147483689" r:id="rId4"/>
    <p:sldLayoutId id="2147483690" r:id="rId5"/>
    <p:sldLayoutId id="2147483692" r:id="rId6"/>
    <p:sldLayoutId id="2147483693" r:id="rId7"/>
    <p:sldLayoutId id="2147483696" r:id="rId8"/>
    <p:sldLayoutId id="2147483694" r:id="rId9"/>
    <p:sldLayoutId id="2147483695" r:id="rId10"/>
    <p:sldLayoutId id="2147483697"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B25BEA2-27AF-4ED3-8949-AE3EBD794DD2}"/>
              </a:ext>
            </a:extLst>
          </p:cNvPr>
          <p:cNvSpPr/>
          <p:nvPr userDrawn="1"/>
        </p:nvSpPr>
        <p:spPr>
          <a:xfrm>
            <a:off x="0" y="0"/>
            <a:ext cx="12192000" cy="685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C06E2E1-A6A0-4F5A-ADC4-4E5BA2C44525}"/>
              </a:ext>
            </a:extLst>
          </p:cNvPr>
          <p:cNvPicPr>
            <a:picLocks noChangeAspect="1"/>
          </p:cNvPicPr>
          <p:nvPr userDrawn="1"/>
        </p:nvPicPr>
        <p:blipFill>
          <a:blip r:embed="rId4"/>
          <a:stretch>
            <a:fillRect/>
          </a:stretch>
        </p:blipFill>
        <p:spPr>
          <a:xfrm>
            <a:off x="349250" y="431801"/>
            <a:ext cx="11645900" cy="6159500"/>
          </a:xfrm>
          <a:prstGeom prst="rect">
            <a:avLst/>
          </a:prstGeom>
        </p:spPr>
      </p:pic>
      <p:sp>
        <p:nvSpPr>
          <p:cNvPr id="28" name="Rectangle 27">
            <a:extLst>
              <a:ext uri="{FF2B5EF4-FFF2-40B4-BE49-F238E27FC236}">
                <a16:creationId xmlns:a16="http://schemas.microsoft.com/office/drawing/2014/main" id="{9AB0A32A-32EE-47BA-B1EF-2C92BB81D35F}"/>
              </a:ext>
            </a:extLst>
          </p:cNvPr>
          <p:cNvSpPr/>
          <p:nvPr userDrawn="1"/>
        </p:nvSpPr>
        <p:spPr>
          <a:xfrm>
            <a:off x="228601" y="914400"/>
            <a:ext cx="241299" cy="525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680B02F-4F7B-4395-B914-B16C0A84C77D}"/>
              </a:ext>
            </a:extLst>
          </p:cNvPr>
          <p:cNvSpPr/>
          <p:nvPr userDrawn="1"/>
        </p:nvSpPr>
        <p:spPr>
          <a:xfrm>
            <a:off x="698500" y="6400800"/>
            <a:ext cx="10756900" cy="241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02B78493-4681-428D-9983-BF06B97652B6}"/>
              </a:ext>
            </a:extLst>
          </p:cNvPr>
          <p:cNvCxnSpPr>
            <a:cxnSpLocks/>
          </p:cNvCxnSpPr>
          <p:nvPr userDrawn="1"/>
        </p:nvCxnSpPr>
        <p:spPr>
          <a:xfrm>
            <a:off x="1003300" y="1371600"/>
            <a:ext cx="9398000" cy="0"/>
          </a:xfrm>
          <a:prstGeom prst="line">
            <a:avLst/>
          </a:prstGeom>
          <a:ln w="571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638B44-765F-4F95-AC2C-C9C5322B11A9}"/>
              </a:ext>
            </a:extLst>
          </p:cNvPr>
          <p:cNvCxnSpPr>
            <a:cxnSpLocks/>
          </p:cNvCxnSpPr>
          <p:nvPr userDrawn="1"/>
        </p:nvCxnSpPr>
        <p:spPr>
          <a:xfrm flipH="1" flipV="1">
            <a:off x="10210800" y="1244600"/>
            <a:ext cx="190500" cy="127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374564"/>
      </p:ext>
    </p:extLst>
  </p:cSld>
  <p:clrMap bg1="lt1" tx1="dk1" bg2="lt2" tx2="dk2" accent1="accent1" accent2="accent2" accent3="accent3" accent4="accent4" accent5="accent5" accent6="accent6" hlink="hlink" folHlink="folHlink"/>
  <p:sldLayoutIdLst>
    <p:sldLayoutId id="2147483712" r:id="rId1"/>
    <p:sldLayoutId id="2147483737" r:id="rId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C1C4D-C38A-4FD9-A794-772EE6D22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00A91A-2ADD-4601-8E74-1A3601E84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lkkkkFifth level</a:t>
            </a:r>
          </a:p>
        </p:txBody>
      </p:sp>
      <p:sp>
        <p:nvSpPr>
          <p:cNvPr id="4" name="Date Placeholder 3">
            <a:extLst>
              <a:ext uri="{FF2B5EF4-FFF2-40B4-BE49-F238E27FC236}">
                <a16:creationId xmlns:a16="http://schemas.microsoft.com/office/drawing/2014/main" id="{091AB043-8162-4C5F-B6E7-D268FFE5A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76AE3-BCA7-490B-9B61-5846CECEC19B}" type="datetimeFigureOut">
              <a:rPr lang="en-US" smtClean="0"/>
              <a:t>07-Jun-18</a:t>
            </a:fld>
            <a:endParaRPr lang="en-US"/>
          </a:p>
        </p:txBody>
      </p:sp>
      <p:sp>
        <p:nvSpPr>
          <p:cNvPr id="5" name="Footer Placeholder 4">
            <a:extLst>
              <a:ext uri="{FF2B5EF4-FFF2-40B4-BE49-F238E27FC236}">
                <a16:creationId xmlns:a16="http://schemas.microsoft.com/office/drawing/2014/main" id="{8A1DCF11-A120-4B31-A5B4-6727DDBBB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A15C51-BAC4-492E-9196-F806C9A85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4A640-FDBB-455B-9CCC-3F8A258E9E6F}" type="slidenum">
              <a:rPr lang="en-US" smtClean="0"/>
              <a:t>‹#›</a:t>
            </a:fld>
            <a:endParaRPr lang="en-US"/>
          </a:p>
        </p:txBody>
      </p:sp>
    </p:spTree>
    <p:extLst>
      <p:ext uri="{BB962C8B-B14F-4D97-AF65-F5344CB8AC3E}">
        <p14:creationId xmlns:p14="http://schemas.microsoft.com/office/powerpoint/2010/main" val="11907404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DF1A52-52F3-44C3-80F3-DB54040860E2}"/>
              </a:ext>
            </a:extLst>
          </p:cNvPr>
          <p:cNvSpPr txBox="1">
            <a:spLocks/>
          </p:cNvSpPr>
          <p:nvPr userDrawn="1"/>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Click to edit Master title style</a:t>
            </a:r>
          </a:p>
        </p:txBody>
      </p:sp>
      <p:sp>
        <p:nvSpPr>
          <p:cNvPr id="8" name="Vertical Text Placeholder 2">
            <a:extLst>
              <a:ext uri="{FF2B5EF4-FFF2-40B4-BE49-F238E27FC236}">
                <a16:creationId xmlns:a16="http://schemas.microsoft.com/office/drawing/2014/main" id="{E9BBF709-E2E5-40BB-B445-25D8121E27F6}"/>
              </a:ext>
            </a:extLst>
          </p:cNvPr>
          <p:cNvSpPr txBox="1">
            <a:spLocks/>
          </p:cNvSpPr>
          <p:nvPr userDrawn="1"/>
        </p:nvSpPr>
        <p:spPr>
          <a:xfrm>
            <a:off x="838200" y="1825625"/>
            <a:ext cx="10515600" cy="4351338"/>
          </a:xfrm>
          <a:prstGeom prst="rect">
            <a:avLst/>
          </a:prstGeom>
        </p:spPr>
        <p:txBody>
          <a:bodyPr vert="eaVe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E12C7749-4FA4-4F0C-BF14-D0CACF0F9478}"/>
              </a:ext>
            </a:extLst>
          </p:cNvPr>
          <p:cNvSpPr>
            <a:spLocks noGrp="1"/>
          </p:cNvSpPr>
          <p:nvPr>
            <p:ph type="dt" sz="half" idx="2"/>
          </p:nvPr>
        </p:nvSpPr>
        <p:spPr>
          <a:xfrm>
            <a:off x="838200" y="6356350"/>
            <a:ext cx="2743200" cy="365125"/>
          </a:xfrm>
          <a:prstGeom prst="rect">
            <a:avLst/>
          </a:prstGeom>
        </p:spPr>
        <p:txBody>
          <a:bodyPr/>
          <a:lstStyle/>
          <a:p>
            <a:fld id="{3F03E744-4664-44C8-85E4-5DAA0AE2EAC2}" type="datetime1">
              <a:rPr lang="vi-VN" smtClean="0"/>
              <a:t>07/06/2018</a:t>
            </a:fld>
            <a:endParaRPr lang="en-US"/>
          </a:p>
        </p:txBody>
      </p:sp>
      <p:sp>
        <p:nvSpPr>
          <p:cNvPr id="10" name="Footer Placeholder 4">
            <a:extLst>
              <a:ext uri="{FF2B5EF4-FFF2-40B4-BE49-F238E27FC236}">
                <a16:creationId xmlns:a16="http://schemas.microsoft.com/office/drawing/2014/main" id="{702229F9-1C83-4476-93F2-4E1785C4A4B6}"/>
              </a:ext>
            </a:extLst>
          </p:cNvPr>
          <p:cNvSpPr>
            <a:spLocks noGrp="1"/>
          </p:cNvSpPr>
          <p:nvPr>
            <p:ph type="ftr" sz="quarter" idx="3"/>
          </p:nvPr>
        </p:nvSpPr>
        <p:spPr>
          <a:xfrm>
            <a:off x="4038600" y="6356350"/>
            <a:ext cx="4114800" cy="365125"/>
          </a:xfrm>
          <a:prstGeom prst="rect">
            <a:avLst/>
          </a:prstGeom>
        </p:spPr>
        <p:txBody>
          <a:bodyPr/>
          <a:lstStyle/>
          <a:p>
            <a:endParaRPr lang="en-US"/>
          </a:p>
        </p:txBody>
      </p:sp>
      <p:sp>
        <p:nvSpPr>
          <p:cNvPr id="11" name="Slide Number Placeholder 5">
            <a:extLst>
              <a:ext uri="{FF2B5EF4-FFF2-40B4-BE49-F238E27FC236}">
                <a16:creationId xmlns:a16="http://schemas.microsoft.com/office/drawing/2014/main" id="{89A5A2FF-8E85-44D2-A1F1-9E3AA62DE8DB}"/>
              </a:ext>
            </a:extLst>
          </p:cNvPr>
          <p:cNvSpPr>
            <a:spLocks noGrp="1"/>
          </p:cNvSpPr>
          <p:nvPr>
            <p:ph type="sldNum" sz="quarter" idx="4"/>
          </p:nvPr>
        </p:nvSpPr>
        <p:spPr>
          <a:xfrm>
            <a:off x="8610600" y="6356350"/>
            <a:ext cx="2743200" cy="365125"/>
          </a:xfrm>
          <a:prstGeom prst="rect">
            <a:avLst/>
          </a:prstGeom>
        </p:spPr>
        <p:txBody>
          <a:bodyPr/>
          <a:lstStyle/>
          <a:p>
            <a:fld id="{9DB5BE67-11A3-490B-B7AC-DDFF2E536392}" type="slidenum">
              <a:rPr lang="en-US" smtClean="0"/>
              <a:t>‹#›</a:t>
            </a:fld>
            <a:endParaRPr lang="en-US"/>
          </a:p>
        </p:txBody>
      </p:sp>
      <p:sp>
        <p:nvSpPr>
          <p:cNvPr id="12" name="Rectangle 11">
            <a:extLst>
              <a:ext uri="{FF2B5EF4-FFF2-40B4-BE49-F238E27FC236}">
                <a16:creationId xmlns:a16="http://schemas.microsoft.com/office/drawing/2014/main" id="{5BC87C88-5B36-47A5-90C9-263024CFF84F}"/>
              </a:ext>
            </a:extLst>
          </p:cNvPr>
          <p:cNvSpPr/>
          <p:nvPr userDrawn="1"/>
        </p:nvSpPr>
        <p:spPr>
          <a:xfrm>
            <a:off x="0" y="0"/>
            <a:ext cx="12192000" cy="685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8E528C4-5B42-4E77-91CF-955245522D54}"/>
              </a:ext>
            </a:extLst>
          </p:cNvPr>
          <p:cNvPicPr>
            <a:picLocks noChangeAspect="1"/>
          </p:cNvPicPr>
          <p:nvPr userDrawn="1"/>
        </p:nvPicPr>
        <p:blipFill>
          <a:blip r:embed="rId13"/>
          <a:stretch>
            <a:fillRect/>
          </a:stretch>
        </p:blipFill>
        <p:spPr>
          <a:xfrm>
            <a:off x="395288" y="308514"/>
            <a:ext cx="11645900" cy="6159500"/>
          </a:xfrm>
          <a:prstGeom prst="rect">
            <a:avLst/>
          </a:prstGeom>
        </p:spPr>
      </p:pic>
      <p:sp>
        <p:nvSpPr>
          <p:cNvPr id="14" name="Rectangle 13">
            <a:extLst>
              <a:ext uri="{FF2B5EF4-FFF2-40B4-BE49-F238E27FC236}">
                <a16:creationId xmlns:a16="http://schemas.microsoft.com/office/drawing/2014/main" id="{E7444ED2-D720-4D74-BA87-C14BCF0450EC}"/>
              </a:ext>
            </a:extLst>
          </p:cNvPr>
          <p:cNvSpPr/>
          <p:nvPr userDrawn="1"/>
        </p:nvSpPr>
        <p:spPr>
          <a:xfrm>
            <a:off x="228601" y="914400"/>
            <a:ext cx="241299" cy="525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E6114C-370E-4E20-AE2D-D7241CC9DD1B}"/>
              </a:ext>
            </a:extLst>
          </p:cNvPr>
          <p:cNvSpPr/>
          <p:nvPr userDrawn="1"/>
        </p:nvSpPr>
        <p:spPr>
          <a:xfrm>
            <a:off x="698500" y="6400800"/>
            <a:ext cx="10756900" cy="241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26360C9-F0FF-4F4B-856D-3DB3E46EF40D}"/>
              </a:ext>
            </a:extLst>
          </p:cNvPr>
          <p:cNvCxnSpPr>
            <a:cxnSpLocks/>
          </p:cNvCxnSpPr>
          <p:nvPr userDrawn="1"/>
        </p:nvCxnSpPr>
        <p:spPr>
          <a:xfrm>
            <a:off x="977900" y="1498600"/>
            <a:ext cx="9398000" cy="0"/>
          </a:xfrm>
          <a:prstGeom prst="line">
            <a:avLst/>
          </a:prstGeom>
          <a:ln w="571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F1C7E5-4EBF-406F-9E40-70C4F8D2E696}"/>
              </a:ext>
            </a:extLst>
          </p:cNvPr>
          <p:cNvCxnSpPr>
            <a:cxnSpLocks/>
          </p:cNvCxnSpPr>
          <p:nvPr userDrawn="1"/>
        </p:nvCxnSpPr>
        <p:spPr>
          <a:xfrm flipH="1" flipV="1">
            <a:off x="10210800" y="1371600"/>
            <a:ext cx="190500" cy="127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AutoShape 3">
            <a:extLst>
              <a:ext uri="{FF2B5EF4-FFF2-40B4-BE49-F238E27FC236}">
                <a16:creationId xmlns:a16="http://schemas.microsoft.com/office/drawing/2014/main" id="{74568681-EF8C-480D-A67C-A85AB491EAA9}"/>
              </a:ext>
            </a:extLst>
          </p:cNvPr>
          <p:cNvSpPr>
            <a:spLocks noChangeArrowheads="1"/>
          </p:cNvSpPr>
          <p:nvPr userDrawn="1"/>
        </p:nvSpPr>
        <p:spPr bwMode="gray">
          <a:xfrm>
            <a:off x="2384425" y="1829594"/>
            <a:ext cx="3833813" cy="3833813"/>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a:solidFill>
                <a:srgbClr val="FFFFFF"/>
              </a:solidFill>
              <a:latin typeface="Verdana" pitchFamily="34" charset="0"/>
              <a:cs typeface="+mn-cs"/>
            </a:endParaRPr>
          </a:p>
        </p:txBody>
      </p:sp>
      <p:sp>
        <p:nvSpPr>
          <p:cNvPr id="19" name="Oval 18">
            <a:extLst>
              <a:ext uri="{FF2B5EF4-FFF2-40B4-BE49-F238E27FC236}">
                <a16:creationId xmlns:a16="http://schemas.microsoft.com/office/drawing/2014/main" id="{D8291F50-3BE1-49EE-9EC1-CAA4084FAB5F}"/>
              </a:ext>
            </a:extLst>
          </p:cNvPr>
          <p:cNvSpPr>
            <a:spLocks noChangeArrowheads="1"/>
          </p:cNvSpPr>
          <p:nvPr userDrawn="1"/>
        </p:nvSpPr>
        <p:spPr bwMode="gray">
          <a:xfrm>
            <a:off x="2689225" y="2134394"/>
            <a:ext cx="3200400" cy="3200400"/>
          </a:xfrm>
          <a:prstGeom prst="ellipse">
            <a:avLst/>
          </a:prstGeom>
          <a:gradFill rotWithShape="1">
            <a:gsLst>
              <a:gs pos="0">
                <a:schemeClr val="accent2">
                  <a:gamma/>
                  <a:tint val="56471"/>
                  <a:invGamma/>
                </a:schemeClr>
              </a:gs>
              <a:gs pos="100000">
                <a:schemeClr val="accent2"/>
              </a:gs>
            </a:gsLst>
            <a:path path="shape">
              <a:fillToRect l="50000" t="50000" r="50000" b="50000"/>
            </a:path>
          </a:gradFill>
          <a:ln w="28575" algn="ctr">
            <a:solidFill>
              <a:srgbClr val="FFFFFF"/>
            </a:solidFill>
            <a:round/>
            <a:headEnd/>
            <a:tailEnd/>
          </a:ln>
          <a:effectLst/>
          <a:scene3d>
            <a:camera prst="orthographicFront"/>
            <a:lightRig rig="flat" dir="t">
              <a:rot lat="0" lon="0" rev="2400000"/>
            </a:lightRig>
          </a:scene3d>
          <a:sp3d prstMaterial="softEdge">
            <a:bevelT w="762000" h="965200"/>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a:solidFill>
                <a:srgbClr val="FFFFFF"/>
              </a:solidFill>
              <a:latin typeface="Verdana" pitchFamily="34" charset="0"/>
              <a:cs typeface="+mn-cs"/>
            </a:endParaRPr>
          </a:p>
        </p:txBody>
      </p:sp>
      <p:sp>
        <p:nvSpPr>
          <p:cNvPr id="20" name="AutoShape 7">
            <a:extLst>
              <a:ext uri="{FF2B5EF4-FFF2-40B4-BE49-F238E27FC236}">
                <a16:creationId xmlns:a16="http://schemas.microsoft.com/office/drawing/2014/main" id="{9B82F4D3-625F-46FE-9AA3-D9A480C8C5AA}"/>
              </a:ext>
            </a:extLst>
          </p:cNvPr>
          <p:cNvSpPr>
            <a:spLocks noChangeArrowheads="1"/>
          </p:cNvSpPr>
          <p:nvPr userDrawn="1"/>
        </p:nvSpPr>
        <p:spPr bwMode="gray">
          <a:xfrm>
            <a:off x="5785644" y="2572861"/>
            <a:ext cx="4321175" cy="856139"/>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
        <p:nvSpPr>
          <p:cNvPr id="21" name="AutoShape 9">
            <a:extLst>
              <a:ext uri="{FF2B5EF4-FFF2-40B4-BE49-F238E27FC236}">
                <a16:creationId xmlns:a16="http://schemas.microsoft.com/office/drawing/2014/main" id="{D9F50C37-3436-4DBE-B666-6E06E91F0323}"/>
              </a:ext>
            </a:extLst>
          </p:cNvPr>
          <p:cNvSpPr>
            <a:spLocks noChangeArrowheads="1"/>
          </p:cNvSpPr>
          <p:nvPr userDrawn="1"/>
        </p:nvSpPr>
        <p:spPr bwMode="gray">
          <a:xfrm>
            <a:off x="5747544" y="3953827"/>
            <a:ext cx="4346575" cy="856140"/>
          </a:xfrm>
          <a:prstGeom prst="roundRect">
            <a:avLst>
              <a:gd name="adj" fmla="val 50000"/>
            </a:avLst>
          </a:prstGeom>
          <a:gradFill rotWithShape="1">
            <a:gsLst>
              <a:gs pos="0">
                <a:schemeClr val="accent1"/>
              </a:gs>
              <a:gs pos="100000">
                <a:schemeClr val="accent1">
                  <a:gamma/>
                  <a:tint val="5882"/>
                  <a:invGamma/>
                </a:schemeClr>
              </a:gs>
            </a:gsLst>
            <a:lin ang="0" scaled="1"/>
          </a:gradFill>
          <a:ln w="38100" algn="ctr">
            <a:solidFill>
              <a:schemeClr val="accent2">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endParaRPr lang="en-US" b="1" i="1" dirty="0">
              <a:solidFill>
                <a:srgbClr val="0A2068"/>
              </a:solidFill>
              <a:latin typeface="+mn-lt"/>
              <a:cs typeface="+mn-cs"/>
            </a:endParaRPr>
          </a:p>
        </p:txBody>
      </p:sp>
      <p:sp>
        <p:nvSpPr>
          <p:cNvPr id="22" name="Text Box 10">
            <a:extLst>
              <a:ext uri="{FF2B5EF4-FFF2-40B4-BE49-F238E27FC236}">
                <a16:creationId xmlns:a16="http://schemas.microsoft.com/office/drawing/2014/main" id="{96664DEC-8763-4726-A505-0C69DDB2369C}"/>
              </a:ext>
            </a:extLst>
          </p:cNvPr>
          <p:cNvSpPr txBox="1">
            <a:spLocks noChangeArrowheads="1"/>
          </p:cNvSpPr>
          <p:nvPr userDrawn="1"/>
        </p:nvSpPr>
        <p:spPr bwMode="gray">
          <a:xfrm>
            <a:off x="2779713" y="3110707"/>
            <a:ext cx="2757487" cy="1200329"/>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r>
              <a:rPr lang="en-US" sz="3600" b="1">
                <a:solidFill>
                  <a:srgbClr val="FFFFFF"/>
                </a:solidFill>
                <a:effectLst>
                  <a:outerShdw blurRad="38100" dist="38100" dir="2700000" algn="tl">
                    <a:srgbClr val="000000"/>
                  </a:outerShdw>
                </a:effectLst>
                <a:latin typeface="+mn-lt"/>
                <a:cs typeface="+mn-cs"/>
              </a:rPr>
              <a:t>Tổng quát đề tài</a:t>
            </a:r>
            <a:endParaRPr lang="en-US" sz="3600" b="1" dirty="0">
              <a:solidFill>
                <a:srgbClr val="FFFFFF"/>
              </a:solidFill>
              <a:effectLst>
                <a:outerShdw blurRad="38100" dist="38100" dir="2700000" algn="tl">
                  <a:srgbClr val="000000"/>
                </a:outerShdw>
              </a:effectLst>
              <a:latin typeface="+mn-lt"/>
              <a:cs typeface="+mn-cs"/>
            </a:endParaRPr>
          </a:p>
        </p:txBody>
      </p:sp>
    </p:spTree>
    <p:extLst>
      <p:ext uri="{BB962C8B-B14F-4D97-AF65-F5344CB8AC3E}">
        <p14:creationId xmlns:p14="http://schemas.microsoft.com/office/powerpoint/2010/main" val="31819716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B25BEA2-27AF-4ED3-8949-AE3EBD794DD2}"/>
              </a:ext>
            </a:extLst>
          </p:cNvPr>
          <p:cNvSpPr/>
          <p:nvPr userDrawn="1"/>
        </p:nvSpPr>
        <p:spPr>
          <a:xfrm>
            <a:off x="0" y="0"/>
            <a:ext cx="12192000" cy="685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C06E2E1-A6A0-4F5A-ADC4-4E5BA2C44525}"/>
              </a:ext>
            </a:extLst>
          </p:cNvPr>
          <p:cNvPicPr>
            <a:picLocks noChangeAspect="1"/>
          </p:cNvPicPr>
          <p:nvPr userDrawn="1"/>
        </p:nvPicPr>
        <p:blipFill>
          <a:blip r:embed="rId14"/>
          <a:stretch>
            <a:fillRect/>
          </a:stretch>
        </p:blipFill>
        <p:spPr>
          <a:xfrm>
            <a:off x="349250" y="431801"/>
            <a:ext cx="11645900" cy="6159500"/>
          </a:xfrm>
          <a:prstGeom prst="rect">
            <a:avLst/>
          </a:prstGeom>
        </p:spPr>
      </p:pic>
      <p:sp>
        <p:nvSpPr>
          <p:cNvPr id="28" name="Rectangle 27">
            <a:extLst>
              <a:ext uri="{FF2B5EF4-FFF2-40B4-BE49-F238E27FC236}">
                <a16:creationId xmlns:a16="http://schemas.microsoft.com/office/drawing/2014/main" id="{9AB0A32A-32EE-47BA-B1EF-2C92BB81D35F}"/>
              </a:ext>
            </a:extLst>
          </p:cNvPr>
          <p:cNvSpPr/>
          <p:nvPr userDrawn="1"/>
        </p:nvSpPr>
        <p:spPr>
          <a:xfrm>
            <a:off x="228601" y="914400"/>
            <a:ext cx="241299" cy="525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680B02F-4F7B-4395-B914-B16C0A84C77D}"/>
              </a:ext>
            </a:extLst>
          </p:cNvPr>
          <p:cNvSpPr/>
          <p:nvPr userDrawn="1"/>
        </p:nvSpPr>
        <p:spPr>
          <a:xfrm>
            <a:off x="698500" y="6400800"/>
            <a:ext cx="10756900" cy="241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02B78493-4681-428D-9983-BF06B97652B6}"/>
              </a:ext>
            </a:extLst>
          </p:cNvPr>
          <p:cNvCxnSpPr>
            <a:cxnSpLocks/>
          </p:cNvCxnSpPr>
          <p:nvPr userDrawn="1"/>
        </p:nvCxnSpPr>
        <p:spPr>
          <a:xfrm>
            <a:off x="1003300" y="1371600"/>
            <a:ext cx="9398000" cy="0"/>
          </a:xfrm>
          <a:prstGeom prst="line">
            <a:avLst/>
          </a:prstGeom>
          <a:ln w="571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638B44-765F-4F95-AC2C-C9C5322B11A9}"/>
              </a:ext>
            </a:extLst>
          </p:cNvPr>
          <p:cNvCxnSpPr>
            <a:cxnSpLocks/>
          </p:cNvCxnSpPr>
          <p:nvPr userDrawn="1"/>
        </p:nvCxnSpPr>
        <p:spPr>
          <a:xfrm flipH="1" flipV="1">
            <a:off x="10166350" y="1244600"/>
            <a:ext cx="190500" cy="127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77947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6F6859-2EB9-44EF-B72D-519C5B4A807E}"/>
              </a:ext>
            </a:extLst>
          </p:cNvPr>
          <p:cNvSpPr/>
          <p:nvPr userDrawn="1"/>
        </p:nvSpPr>
        <p:spPr>
          <a:xfrm>
            <a:off x="0" y="0"/>
            <a:ext cx="12192000" cy="685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D1C44D3-917E-4F6F-BB47-0FDE52B27BD4}"/>
              </a:ext>
            </a:extLst>
          </p:cNvPr>
          <p:cNvPicPr>
            <a:picLocks noChangeAspect="1"/>
          </p:cNvPicPr>
          <p:nvPr userDrawn="1"/>
        </p:nvPicPr>
        <p:blipFill>
          <a:blip r:embed="rId13"/>
          <a:stretch>
            <a:fillRect/>
          </a:stretch>
        </p:blipFill>
        <p:spPr>
          <a:xfrm>
            <a:off x="349250" y="361950"/>
            <a:ext cx="11645900" cy="6159500"/>
          </a:xfrm>
          <a:prstGeom prst="rect">
            <a:avLst/>
          </a:prstGeom>
        </p:spPr>
      </p:pic>
      <p:sp>
        <p:nvSpPr>
          <p:cNvPr id="10" name="Rectangle 9">
            <a:extLst>
              <a:ext uri="{FF2B5EF4-FFF2-40B4-BE49-F238E27FC236}">
                <a16:creationId xmlns:a16="http://schemas.microsoft.com/office/drawing/2014/main" id="{2903096E-7EF3-42D8-89B7-F7BC163CEC8B}"/>
              </a:ext>
            </a:extLst>
          </p:cNvPr>
          <p:cNvSpPr/>
          <p:nvPr userDrawn="1"/>
        </p:nvSpPr>
        <p:spPr>
          <a:xfrm>
            <a:off x="228601" y="914400"/>
            <a:ext cx="241299" cy="525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BBACA3F-674E-40B9-B51E-2BAD3ABFEEA1}"/>
              </a:ext>
            </a:extLst>
          </p:cNvPr>
          <p:cNvSpPr/>
          <p:nvPr userDrawn="1"/>
        </p:nvSpPr>
        <p:spPr>
          <a:xfrm>
            <a:off x="698500" y="6400800"/>
            <a:ext cx="10756900" cy="241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5216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1B953E-AE50-497B-A8EF-65AA1DD0D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82" y="478904"/>
            <a:ext cx="3179217" cy="2877889"/>
          </a:xfrm>
          <a:prstGeom prst="rect">
            <a:avLst/>
          </a:prstGeom>
        </p:spPr>
      </p:pic>
      <p:sp>
        <p:nvSpPr>
          <p:cNvPr id="3" name="TextBox 2">
            <a:extLst>
              <a:ext uri="{FF2B5EF4-FFF2-40B4-BE49-F238E27FC236}">
                <a16:creationId xmlns:a16="http://schemas.microsoft.com/office/drawing/2014/main" id="{134CC627-7B79-44DE-8C3B-417F6710DF2D}"/>
              </a:ext>
            </a:extLst>
          </p:cNvPr>
          <p:cNvSpPr txBox="1"/>
          <p:nvPr/>
        </p:nvSpPr>
        <p:spPr>
          <a:xfrm>
            <a:off x="3163330" y="1087395"/>
            <a:ext cx="8081319"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BÁO CÁO THỰC TẬP TỐT NGHIỆP</a:t>
            </a:r>
          </a:p>
        </p:txBody>
      </p:sp>
      <p:sp>
        <p:nvSpPr>
          <p:cNvPr id="4" name="Rectangle 3">
            <a:extLst>
              <a:ext uri="{FF2B5EF4-FFF2-40B4-BE49-F238E27FC236}">
                <a16:creationId xmlns:a16="http://schemas.microsoft.com/office/drawing/2014/main" id="{6BEDA368-3A4C-4830-AECC-73DCD715CE54}"/>
              </a:ext>
            </a:extLst>
          </p:cNvPr>
          <p:cNvSpPr/>
          <p:nvPr/>
        </p:nvSpPr>
        <p:spPr>
          <a:xfrm>
            <a:off x="3348682" y="2297096"/>
            <a:ext cx="6759147" cy="1077218"/>
          </a:xfrm>
          <a:prstGeom prst="rect">
            <a:avLst/>
          </a:prstGeom>
        </p:spPr>
        <p:txBody>
          <a:bodyPr wrap="square">
            <a:spAutoFit/>
          </a:bodyPr>
          <a:lstStyle/>
          <a:p>
            <a:pPr algn="ctr"/>
            <a:r>
              <a:rPr lang="en-US" sz="3200">
                <a:latin typeface="Times New Roman" panose="02020603050405020304" pitchFamily="18" charset="0"/>
                <a:cs typeface="Times New Roman" panose="02020603050405020304" pitchFamily="18" charset="0"/>
              </a:rPr>
              <a:t>Đề tài: Xây dựng website th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ơng mại điện tử bán laptop</a:t>
            </a:r>
          </a:p>
        </p:txBody>
      </p:sp>
      <p:sp>
        <p:nvSpPr>
          <p:cNvPr id="5" name="Rectangle 4">
            <a:extLst>
              <a:ext uri="{FF2B5EF4-FFF2-40B4-BE49-F238E27FC236}">
                <a16:creationId xmlns:a16="http://schemas.microsoft.com/office/drawing/2014/main" id="{EC7365AD-5AEA-43C3-AA2E-2AA21B3F924D}"/>
              </a:ext>
            </a:extLst>
          </p:cNvPr>
          <p:cNvSpPr/>
          <p:nvPr/>
        </p:nvSpPr>
        <p:spPr>
          <a:xfrm>
            <a:off x="4658496" y="4030017"/>
            <a:ext cx="5799953" cy="1200329"/>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Giảng viên hướng dẫn: 	ThS. Vũ Lê Quỳnh Giang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Sinh viên thực hiện:        Trần Quý Tùng           1412102112</a:t>
            </a:r>
          </a:p>
          <a:p>
            <a:r>
              <a:rPr lang="en-US">
                <a:latin typeface="Times New Roman" panose="02020603050405020304" pitchFamily="18" charset="0"/>
                <a:cs typeface="Times New Roman" panose="02020603050405020304" pitchFamily="18" charset="0"/>
              </a:rPr>
              <a:t>					 Trịnh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Dũng    1412102117</a:t>
            </a:r>
          </a:p>
        </p:txBody>
      </p:sp>
      <p:sp>
        <p:nvSpPr>
          <p:cNvPr id="8" name="Rectangle 7">
            <a:extLst>
              <a:ext uri="{FF2B5EF4-FFF2-40B4-BE49-F238E27FC236}">
                <a16:creationId xmlns:a16="http://schemas.microsoft.com/office/drawing/2014/main" id="{18749657-FA2B-4ACE-B520-B6F145015E5C}"/>
              </a:ext>
            </a:extLst>
          </p:cNvPr>
          <p:cNvSpPr/>
          <p:nvPr/>
        </p:nvSpPr>
        <p:spPr>
          <a:xfrm>
            <a:off x="13716000" y="0"/>
            <a:ext cx="6718852" cy="338554"/>
          </a:xfrm>
          <a:prstGeom prst="rect">
            <a:avLst/>
          </a:prstGeom>
        </p:spPr>
        <p:txBody>
          <a:bodyPr wrap="square">
            <a:spAutoFit/>
          </a:bodyPr>
          <a:lstStyle/>
          <a:p>
            <a:r>
              <a:rPr lang="en-US" sz="1600">
                <a:solidFill>
                  <a:srgbClr val="FFFF00"/>
                </a:solidFill>
                <a:latin typeface="Arial" panose="020B0604020202020204" pitchFamily="34" charset="0"/>
                <a:cs typeface="Arial" panose="020B0604020202020204" pitchFamily="34" charset="0"/>
              </a:rPr>
              <a:t>Học Viện Quản Lý Giáo Dục  -  Khoa Công Nghệ Thông Tin</a:t>
            </a:r>
          </a:p>
        </p:txBody>
      </p:sp>
      <p:sp>
        <p:nvSpPr>
          <p:cNvPr id="9" name="Rectangle 8">
            <a:extLst>
              <a:ext uri="{FF2B5EF4-FFF2-40B4-BE49-F238E27FC236}">
                <a16:creationId xmlns:a16="http://schemas.microsoft.com/office/drawing/2014/main" id="{D5D9E5B8-CCA2-424B-AEBB-9798D10AE8FD}"/>
              </a:ext>
            </a:extLst>
          </p:cNvPr>
          <p:cNvSpPr/>
          <p:nvPr/>
        </p:nvSpPr>
        <p:spPr>
          <a:xfrm>
            <a:off x="5426586" y="3244334"/>
            <a:ext cx="1338828" cy="369332"/>
          </a:xfrm>
          <a:prstGeom prst="rect">
            <a:avLst/>
          </a:prstGeom>
        </p:spPr>
        <p:txBody>
          <a:bodyPr wrap="square">
            <a:spAutoFit/>
          </a:bodyPr>
          <a:lstStyle/>
          <a:p>
            <a:fld id="{8E4C916A-EEDF-47FF-AF67-4FD177D6AB2E}" type="datetime1">
              <a:rPr lang="vi-VN" altLang="en-US">
                <a:solidFill>
                  <a:srgbClr val="FFFFFF"/>
                </a:solidFill>
              </a:rPr>
              <a:pPr/>
              <a:t>07/06/2018</a:t>
            </a:fld>
            <a:endParaRPr lang="en-US"/>
          </a:p>
        </p:txBody>
      </p:sp>
      <p:sp>
        <p:nvSpPr>
          <p:cNvPr id="6" name="Date Placeholder 5">
            <a:extLst>
              <a:ext uri="{FF2B5EF4-FFF2-40B4-BE49-F238E27FC236}">
                <a16:creationId xmlns:a16="http://schemas.microsoft.com/office/drawing/2014/main" id="{D693C2D5-7A69-4FD6-9253-6BEDC613155E}"/>
              </a:ext>
            </a:extLst>
          </p:cNvPr>
          <p:cNvSpPr>
            <a:spLocks noGrp="1"/>
          </p:cNvSpPr>
          <p:nvPr>
            <p:ph type="dt" sz="half" idx="10"/>
          </p:nvPr>
        </p:nvSpPr>
        <p:spPr/>
        <p:txBody>
          <a:bodyPr/>
          <a:lstStyle/>
          <a:p>
            <a:fld id="{68BE6B1A-1CE7-445F-B2DF-966C2F75162D}" type="datetime1">
              <a:rPr lang="vi-VN" smtClean="0"/>
              <a:t>07/06/2018</a:t>
            </a:fld>
            <a:endParaRPr lang="en-US"/>
          </a:p>
        </p:txBody>
      </p:sp>
    </p:spTree>
    <p:extLst>
      <p:ext uri="{BB962C8B-B14F-4D97-AF65-F5344CB8AC3E}">
        <p14:creationId xmlns:p14="http://schemas.microsoft.com/office/powerpoint/2010/main" val="20460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repeatCount="indefinite" fill="hold" grpId="0" nodeType="withEffect">
                                  <p:stCondLst>
                                    <p:cond delay="0"/>
                                  </p:stCondLst>
                                  <p:childTnLst>
                                    <p:anim calcmode="lin" valueType="num">
                                      <p:cBhvr additive="base">
                                        <p:cTn id="6" dur="20000"/>
                                        <p:tgtEl>
                                          <p:spTgt spid="8"/>
                                        </p:tgtEl>
                                        <p:attrNameLst>
                                          <p:attrName>ppt_x</p:attrName>
                                        </p:attrNameLst>
                                      </p:cBhvr>
                                      <p:tavLst>
                                        <p:tav tm="0">
                                          <p:val>
                                            <p:strVal val="ppt_x"/>
                                          </p:val>
                                        </p:tav>
                                        <p:tav tm="100000">
                                          <p:val>
                                            <p:strVal val="0-ppt_w/2"/>
                                          </p:val>
                                        </p:tav>
                                      </p:tavLst>
                                    </p:anim>
                                    <p:anim calcmode="lin" valueType="num">
                                      <p:cBhvr additive="base">
                                        <p:cTn id="7" dur="20000"/>
                                        <p:tgtEl>
                                          <p:spTgt spid="8"/>
                                        </p:tgtEl>
                                        <p:attrNameLst>
                                          <p:attrName>ppt_y</p:attrName>
                                        </p:attrNameLst>
                                      </p:cBhvr>
                                      <p:tavLst>
                                        <p:tav tm="0">
                                          <p:val>
                                            <p:strVal val="ppt_y"/>
                                          </p:val>
                                        </p:tav>
                                        <p:tav tm="100000">
                                          <p:val>
                                            <p:strVal val="ppt_y"/>
                                          </p:val>
                                        </p:tav>
                                      </p:tavLst>
                                    </p:anim>
                                    <p:set>
                                      <p:cBhvr>
                                        <p:cTn id="8" dur="1" fill="hold">
                                          <p:stCondLst>
                                            <p:cond delay="19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B45C56-B9BF-4347-8508-13F1D2128C72}"/>
              </a:ext>
            </a:extLst>
          </p:cNvPr>
          <p:cNvSpPr txBox="1"/>
          <p:nvPr/>
        </p:nvSpPr>
        <p:spPr>
          <a:xfrm>
            <a:off x="968991" y="859342"/>
            <a:ext cx="5457566" cy="58477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Phần</a:t>
            </a:r>
            <a:r>
              <a:rPr lang="en-US" sz="3200" b="1" dirty="0">
                <a:latin typeface="Times New Roman" panose="02020603050405020304" pitchFamily="18" charset="0"/>
                <a:cs typeface="Times New Roman" panose="02020603050405020304" pitchFamily="18" charset="0"/>
              </a:rPr>
              <a:t> 2</a:t>
            </a:r>
            <a:r>
              <a:rPr lang="en-US" sz="3200" b="1">
                <a:latin typeface="Times New Roman" panose="02020603050405020304" pitchFamily="18" charset="0"/>
                <a:cs typeface="Times New Roman" panose="02020603050405020304" pitchFamily="18" charset="0"/>
              </a:rPr>
              <a:t>. Kết Quả Đạt Đ</a:t>
            </a:r>
            <a:r>
              <a:rPr lang="vi-VN" sz="3200" b="1">
                <a:latin typeface="Times New Roman" panose="02020603050405020304" pitchFamily="18" charset="0"/>
                <a:cs typeface="Times New Roman" panose="02020603050405020304" pitchFamily="18" charset="0"/>
              </a:rPr>
              <a:t>ư</a:t>
            </a:r>
            <a:r>
              <a:rPr lang="en-US" sz="3200" b="1">
                <a:latin typeface="Times New Roman" panose="02020603050405020304" pitchFamily="18" charset="0"/>
                <a:cs typeface="Times New Roman" panose="02020603050405020304" pitchFamily="18" charset="0"/>
              </a:rPr>
              <a:t>ợc</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39C3192-6155-434E-9A9F-DC1843DFF4C9}"/>
              </a:ext>
            </a:extLst>
          </p:cNvPr>
          <p:cNvSpPr txBox="1"/>
          <p:nvPr/>
        </p:nvSpPr>
        <p:spPr>
          <a:xfrm>
            <a:off x="5825543" y="2125014"/>
            <a:ext cx="378020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Khảo sát đánh giá hệ thống</a:t>
            </a:r>
          </a:p>
        </p:txBody>
      </p:sp>
      <p:sp>
        <p:nvSpPr>
          <p:cNvPr id="7" name="TextBox 6">
            <a:extLst>
              <a:ext uri="{FF2B5EF4-FFF2-40B4-BE49-F238E27FC236}">
                <a16:creationId xmlns:a16="http://schemas.microsoft.com/office/drawing/2014/main" id="{0373009B-C482-4F7A-975D-F84622565211}"/>
              </a:ext>
            </a:extLst>
          </p:cNvPr>
          <p:cNvSpPr txBox="1"/>
          <p:nvPr/>
        </p:nvSpPr>
        <p:spPr>
          <a:xfrm>
            <a:off x="6426557" y="3993144"/>
            <a:ext cx="347969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hệ thống</a:t>
            </a:r>
          </a:p>
        </p:txBody>
      </p:sp>
      <p:sp>
        <p:nvSpPr>
          <p:cNvPr id="8" name="TextBox 7">
            <a:extLst>
              <a:ext uri="{FF2B5EF4-FFF2-40B4-BE49-F238E27FC236}">
                <a16:creationId xmlns:a16="http://schemas.microsoft.com/office/drawing/2014/main" id="{D52B37B6-55C1-4D23-959E-C2988B1A1B8A}"/>
              </a:ext>
            </a:extLst>
          </p:cNvPr>
          <p:cNvSpPr txBox="1"/>
          <p:nvPr/>
        </p:nvSpPr>
        <p:spPr>
          <a:xfrm>
            <a:off x="5722512" y="4852671"/>
            <a:ext cx="378020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Thiết kế giao diện</a:t>
            </a:r>
          </a:p>
        </p:txBody>
      </p:sp>
      <p:sp>
        <p:nvSpPr>
          <p:cNvPr id="9" name="TextBox 8">
            <a:extLst>
              <a:ext uri="{FF2B5EF4-FFF2-40B4-BE49-F238E27FC236}">
                <a16:creationId xmlns:a16="http://schemas.microsoft.com/office/drawing/2014/main" id="{D290EDDB-5F0C-4762-8799-B9FD9B273A61}"/>
              </a:ext>
            </a:extLst>
          </p:cNvPr>
          <p:cNvSpPr txBox="1"/>
          <p:nvPr/>
        </p:nvSpPr>
        <p:spPr>
          <a:xfrm>
            <a:off x="6426557" y="3057955"/>
            <a:ext cx="326933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Xác lập hệ thống mới</a:t>
            </a:r>
          </a:p>
        </p:txBody>
      </p:sp>
    </p:spTree>
    <p:extLst>
      <p:ext uri="{BB962C8B-B14F-4D97-AF65-F5344CB8AC3E}">
        <p14:creationId xmlns:p14="http://schemas.microsoft.com/office/powerpoint/2010/main" val="35550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5D813-640A-4832-BF99-1A97DC500C07}"/>
              </a:ext>
            </a:extLst>
          </p:cNvPr>
          <p:cNvSpPr txBox="1"/>
          <p:nvPr/>
        </p:nvSpPr>
        <p:spPr>
          <a:xfrm>
            <a:off x="790833" y="859342"/>
            <a:ext cx="6524368"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a:t>
            </a:r>
            <a:r>
              <a:rPr lang="vi-VN" sz="2800" b="1">
                <a:latin typeface="Times New Roman" panose="02020603050405020304" pitchFamily="18" charset="0"/>
                <a:cs typeface="Times New Roman" panose="02020603050405020304" pitchFamily="18" charset="0"/>
              </a:rPr>
              <a:t>ơ</a:t>
            </a:r>
            <a:r>
              <a:rPr lang="en-US" sz="2800" b="1">
                <a:latin typeface="Times New Roman" panose="02020603050405020304" pitchFamily="18" charset="0"/>
                <a:cs typeface="Times New Roman" panose="02020603050405020304" pitchFamily="18" charset="0"/>
              </a:rPr>
              <a:t>ng 1: Khảo sát đánh giá hệ thống</a:t>
            </a:r>
            <a:endParaRPr lang="en-US" sz="2800" b="1"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6F00343F-9BD1-428F-896E-813B68B3E9A7}"/>
              </a:ext>
            </a:extLst>
          </p:cNvPr>
          <p:cNvSpPr/>
          <p:nvPr/>
        </p:nvSpPr>
        <p:spPr>
          <a:xfrm>
            <a:off x="1585020" y="2016899"/>
            <a:ext cx="652450" cy="48797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4" name="Rectangle 3">
            <a:extLst>
              <a:ext uri="{FF2B5EF4-FFF2-40B4-BE49-F238E27FC236}">
                <a16:creationId xmlns:a16="http://schemas.microsoft.com/office/drawing/2014/main" id="{C699BB79-58AE-4ABD-9A45-0AB9F5F6B93E}"/>
              </a:ext>
            </a:extLst>
          </p:cNvPr>
          <p:cNvSpPr/>
          <p:nvPr/>
        </p:nvSpPr>
        <p:spPr>
          <a:xfrm>
            <a:off x="2567253" y="2040169"/>
            <a:ext cx="5412722" cy="5232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Tổng quan cửa hàng HNComputer</a:t>
            </a:r>
            <a:endParaRPr lang="en-US" sz="2400"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302054EF-E414-45F1-B438-AC852433586B}"/>
              </a:ext>
            </a:extLst>
          </p:cNvPr>
          <p:cNvSpPr/>
          <p:nvPr/>
        </p:nvSpPr>
        <p:spPr>
          <a:xfrm>
            <a:off x="1911245" y="2844158"/>
            <a:ext cx="652450" cy="48797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endParaRPr lang="en-US" dirty="0"/>
          </a:p>
        </p:txBody>
      </p:sp>
      <p:sp>
        <p:nvSpPr>
          <p:cNvPr id="6" name="Rectangle 5">
            <a:extLst>
              <a:ext uri="{FF2B5EF4-FFF2-40B4-BE49-F238E27FC236}">
                <a16:creationId xmlns:a16="http://schemas.microsoft.com/office/drawing/2014/main" id="{EA16B59B-FB92-492C-91A9-37AEEC4A38A5}"/>
              </a:ext>
            </a:extLst>
          </p:cNvPr>
          <p:cNvSpPr/>
          <p:nvPr/>
        </p:nvSpPr>
        <p:spPr>
          <a:xfrm>
            <a:off x="2914983" y="2839664"/>
            <a:ext cx="5412722" cy="48797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Đánh giá hiện trạng</a:t>
            </a:r>
            <a:endParaRPr lang="en-US" sz="24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9A504FAB-83F2-46AC-864F-91B4E50F8482}"/>
              </a:ext>
            </a:extLst>
          </p:cNvPr>
          <p:cNvSpPr/>
          <p:nvPr/>
        </p:nvSpPr>
        <p:spPr>
          <a:xfrm>
            <a:off x="2296475" y="3674063"/>
            <a:ext cx="652450" cy="48797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8" name="Rectangle 7">
            <a:extLst>
              <a:ext uri="{FF2B5EF4-FFF2-40B4-BE49-F238E27FC236}">
                <a16:creationId xmlns:a16="http://schemas.microsoft.com/office/drawing/2014/main" id="{1ADF54B3-8C08-43F1-A743-4BF80B13D28B}"/>
              </a:ext>
            </a:extLst>
          </p:cNvPr>
          <p:cNvSpPr/>
          <p:nvPr/>
        </p:nvSpPr>
        <p:spPr>
          <a:xfrm>
            <a:off x="3275150" y="3685699"/>
            <a:ext cx="5412722" cy="48797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Giải pháp khắc phục</a:t>
            </a:r>
            <a:endParaRPr lang="en-US" sz="2400"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33E985D3-A576-45D8-88DC-8279230BB333}"/>
              </a:ext>
            </a:extLst>
          </p:cNvPr>
          <p:cNvSpPr/>
          <p:nvPr/>
        </p:nvSpPr>
        <p:spPr>
          <a:xfrm>
            <a:off x="2622700" y="4508462"/>
            <a:ext cx="652450" cy="48797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4</a:t>
            </a:r>
            <a:endParaRPr lang="en-US" dirty="0"/>
          </a:p>
        </p:txBody>
      </p:sp>
      <p:sp>
        <p:nvSpPr>
          <p:cNvPr id="10" name="Rectangle 9">
            <a:extLst>
              <a:ext uri="{FF2B5EF4-FFF2-40B4-BE49-F238E27FC236}">
                <a16:creationId xmlns:a16="http://schemas.microsoft.com/office/drawing/2014/main" id="{6433C68C-221E-41E8-B99F-7C17C6A35EBE}"/>
              </a:ext>
            </a:extLst>
          </p:cNvPr>
          <p:cNvSpPr/>
          <p:nvPr/>
        </p:nvSpPr>
        <p:spPr>
          <a:xfrm>
            <a:off x="3486325" y="4508464"/>
            <a:ext cx="5412722" cy="48797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Quy trình mua hàng ở HNComputer</a:t>
            </a:r>
            <a:endParaRPr lang="en-US" sz="2400" dirty="0">
              <a:latin typeface="Times New Roman" panose="02020603050405020304" pitchFamily="18" charset="0"/>
              <a:cs typeface="Times New Roman" panose="02020603050405020304" pitchFamily="18" charset="0"/>
            </a:endParaRPr>
          </a:p>
        </p:txBody>
      </p:sp>
      <p:sp>
        <p:nvSpPr>
          <p:cNvPr id="11" name="Right Triangle 10">
            <a:extLst>
              <a:ext uri="{FF2B5EF4-FFF2-40B4-BE49-F238E27FC236}">
                <a16:creationId xmlns:a16="http://schemas.microsoft.com/office/drawing/2014/main" id="{2577D7F9-8700-42BF-BBDB-4B71843E0392}"/>
              </a:ext>
            </a:extLst>
          </p:cNvPr>
          <p:cNvSpPr/>
          <p:nvPr/>
        </p:nvSpPr>
        <p:spPr>
          <a:xfrm rot="10800000">
            <a:off x="7254273" y="2040171"/>
            <a:ext cx="725702" cy="345757"/>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184560F2-FD96-48DC-BA9D-62AE4619D386}"/>
              </a:ext>
            </a:extLst>
          </p:cNvPr>
          <p:cNvSpPr/>
          <p:nvPr/>
        </p:nvSpPr>
        <p:spPr>
          <a:xfrm rot="10800000">
            <a:off x="7602003" y="2839662"/>
            <a:ext cx="725702" cy="36902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ight Triangle 13">
            <a:extLst>
              <a:ext uri="{FF2B5EF4-FFF2-40B4-BE49-F238E27FC236}">
                <a16:creationId xmlns:a16="http://schemas.microsoft.com/office/drawing/2014/main" id="{BB358CA5-1D8B-4B20-AB66-3FE41B4BE256}"/>
              </a:ext>
            </a:extLst>
          </p:cNvPr>
          <p:cNvSpPr/>
          <p:nvPr/>
        </p:nvSpPr>
        <p:spPr>
          <a:xfrm rot="10800000">
            <a:off x="8035422" y="3685697"/>
            <a:ext cx="652450" cy="34575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C816EE46-78B5-43B4-BA2C-DEA3770EC28D}"/>
              </a:ext>
            </a:extLst>
          </p:cNvPr>
          <p:cNvSpPr/>
          <p:nvPr/>
        </p:nvSpPr>
        <p:spPr>
          <a:xfrm rot="10800000">
            <a:off x="8173345" y="4508463"/>
            <a:ext cx="725702" cy="34575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696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C91702D-C775-45A1-961E-26DA06FC392F}"/>
              </a:ext>
            </a:extLst>
          </p:cNvPr>
          <p:cNvSpPr/>
          <p:nvPr/>
        </p:nvSpPr>
        <p:spPr>
          <a:xfrm>
            <a:off x="1129665" y="830651"/>
            <a:ext cx="652450" cy="49318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3" name="Rectangle 2">
            <a:extLst>
              <a:ext uri="{FF2B5EF4-FFF2-40B4-BE49-F238E27FC236}">
                <a16:creationId xmlns:a16="http://schemas.microsoft.com/office/drawing/2014/main" id="{B2813E8B-30E4-47C2-9737-076D32BA0050}"/>
              </a:ext>
            </a:extLst>
          </p:cNvPr>
          <p:cNvSpPr/>
          <p:nvPr/>
        </p:nvSpPr>
        <p:spPr>
          <a:xfrm>
            <a:off x="1961772" y="853921"/>
            <a:ext cx="5192790" cy="4699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Tổng quan cửa hàng HNComputer</a:t>
            </a:r>
            <a:endParaRPr lang="en-US" sz="2400" dirty="0">
              <a:latin typeface="Times New Roman" panose="02020603050405020304" pitchFamily="18" charset="0"/>
              <a:cs typeface="Times New Roman" panose="02020603050405020304" pitchFamily="18" charset="0"/>
            </a:endParaRPr>
          </a:p>
        </p:txBody>
      </p:sp>
      <p:sp>
        <p:nvSpPr>
          <p:cNvPr id="4" name="Right Triangle 3">
            <a:extLst>
              <a:ext uri="{FF2B5EF4-FFF2-40B4-BE49-F238E27FC236}">
                <a16:creationId xmlns:a16="http://schemas.microsoft.com/office/drawing/2014/main" id="{DCA431CF-FF0E-467C-B78E-ACF522A080B7}"/>
              </a:ext>
            </a:extLst>
          </p:cNvPr>
          <p:cNvSpPr/>
          <p:nvPr/>
        </p:nvSpPr>
        <p:spPr>
          <a:xfrm rot="10800000">
            <a:off x="6428860" y="853919"/>
            <a:ext cx="725702" cy="345757"/>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4BB70BC-6E0E-479A-BBDB-1530B2524CD6}"/>
              </a:ext>
            </a:extLst>
          </p:cNvPr>
          <p:cNvSpPr txBox="1"/>
          <p:nvPr/>
        </p:nvSpPr>
        <p:spPr>
          <a:xfrm>
            <a:off x="1287882" y="1859339"/>
            <a:ext cx="9616235"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HNComputer chuyên cung cấp máy tính, laptop, phụ kiện các hang nh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 DELL, ASUS, MSI…..</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Cung cấp cấp dòng máy tính thông th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 gaming….</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Với 17 năm hoạt động, HNComputer là địa điểm yêu thích của giới công nghệ nói chung và máy tính nói riêng.</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Cửa hàng phục vụ khách hàng cho khách hàng đến mua trực tiếp tại cửa hàng.</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23766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C6A33FC-E0C8-42A3-A49A-092C5443E77B}"/>
              </a:ext>
            </a:extLst>
          </p:cNvPr>
          <p:cNvSpPr/>
          <p:nvPr/>
        </p:nvSpPr>
        <p:spPr>
          <a:xfrm>
            <a:off x="996845" y="862958"/>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endParaRPr lang="en-US" dirty="0"/>
          </a:p>
        </p:txBody>
      </p:sp>
      <p:sp>
        <p:nvSpPr>
          <p:cNvPr id="3" name="Rectangle 2">
            <a:extLst>
              <a:ext uri="{FF2B5EF4-FFF2-40B4-BE49-F238E27FC236}">
                <a16:creationId xmlns:a16="http://schemas.microsoft.com/office/drawing/2014/main" id="{5084F2CD-4850-48D1-BB69-78C091FEB0FE}"/>
              </a:ext>
            </a:extLst>
          </p:cNvPr>
          <p:cNvSpPr/>
          <p:nvPr/>
        </p:nvSpPr>
        <p:spPr>
          <a:xfrm>
            <a:off x="1917513" y="858463"/>
            <a:ext cx="4267574" cy="36902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Đánh giá hiện trạng</a:t>
            </a:r>
            <a:endParaRPr lang="en-US" sz="2400" dirty="0">
              <a:latin typeface="Times New Roman" panose="02020603050405020304" pitchFamily="18" charset="0"/>
              <a:cs typeface="Times New Roman" panose="02020603050405020304" pitchFamily="18" charset="0"/>
            </a:endParaRPr>
          </a:p>
        </p:txBody>
      </p:sp>
      <p:sp>
        <p:nvSpPr>
          <p:cNvPr id="4" name="Right Triangle 3">
            <a:extLst>
              <a:ext uri="{FF2B5EF4-FFF2-40B4-BE49-F238E27FC236}">
                <a16:creationId xmlns:a16="http://schemas.microsoft.com/office/drawing/2014/main" id="{EC9C4ECA-7A9F-4D47-92A4-75F51FD52931}"/>
              </a:ext>
            </a:extLst>
          </p:cNvPr>
          <p:cNvSpPr/>
          <p:nvPr/>
        </p:nvSpPr>
        <p:spPr>
          <a:xfrm rot="10800000">
            <a:off x="5461233" y="858463"/>
            <a:ext cx="725702" cy="36902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D0E9791-246A-4E93-A77B-081ECC1AA6BF}"/>
              </a:ext>
            </a:extLst>
          </p:cNvPr>
          <p:cNvSpPr txBox="1"/>
          <p:nvPr/>
        </p:nvSpPr>
        <p:spPr>
          <a:xfrm>
            <a:off x="4051300" y="2489200"/>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3460B7A6-276B-4E9B-AD20-DB6BED4D5529}"/>
              </a:ext>
            </a:extLst>
          </p:cNvPr>
          <p:cNvSpPr txBox="1"/>
          <p:nvPr/>
        </p:nvSpPr>
        <p:spPr>
          <a:xfrm>
            <a:off x="1323069" y="1293697"/>
            <a:ext cx="9002030"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Website hiện tại ch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a hỗ trợ ng</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ời mua thanh toán online, bất tiện về trải nghiệm sản phẩm đối với khách hàng ở xa.</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Khách hàng đôi khi muốn góp ý nh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ng không muốn gặp trực tiếp để trao đổi sẽ khó khan vì website chưa có mục bình luận.</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Website đ</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n thuần cho phép hiện thị và xem thông tin sản phẩm nh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 một website tin tức thông th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a:t>
            </a:r>
          </a:p>
        </p:txBody>
      </p:sp>
      <p:sp>
        <p:nvSpPr>
          <p:cNvPr id="8" name="Oval 7">
            <a:extLst>
              <a:ext uri="{FF2B5EF4-FFF2-40B4-BE49-F238E27FC236}">
                <a16:creationId xmlns:a16="http://schemas.microsoft.com/office/drawing/2014/main" id="{BF72E00C-896E-4079-94D0-26D8F9886127}"/>
              </a:ext>
            </a:extLst>
          </p:cNvPr>
          <p:cNvSpPr/>
          <p:nvPr/>
        </p:nvSpPr>
        <p:spPr>
          <a:xfrm>
            <a:off x="996845" y="4323879"/>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endParaRPr lang="en-US" dirty="0"/>
          </a:p>
        </p:txBody>
      </p:sp>
      <p:sp>
        <p:nvSpPr>
          <p:cNvPr id="9" name="Rectangle 8">
            <a:extLst>
              <a:ext uri="{FF2B5EF4-FFF2-40B4-BE49-F238E27FC236}">
                <a16:creationId xmlns:a16="http://schemas.microsoft.com/office/drawing/2014/main" id="{D49E8704-0178-4169-8264-76E8DF1F0F6F}"/>
              </a:ext>
            </a:extLst>
          </p:cNvPr>
          <p:cNvSpPr/>
          <p:nvPr/>
        </p:nvSpPr>
        <p:spPr>
          <a:xfrm>
            <a:off x="2000582" y="4324757"/>
            <a:ext cx="4267574" cy="36902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Giải pháp khắc phục</a:t>
            </a:r>
            <a:endParaRPr lang="en-US" sz="2400" dirty="0">
              <a:latin typeface="Times New Roman" panose="02020603050405020304" pitchFamily="18" charset="0"/>
              <a:cs typeface="Times New Roman" panose="02020603050405020304" pitchFamily="18" charset="0"/>
            </a:endParaRPr>
          </a:p>
        </p:txBody>
      </p:sp>
      <p:sp>
        <p:nvSpPr>
          <p:cNvPr id="10" name="Right Triangle 9">
            <a:extLst>
              <a:ext uri="{FF2B5EF4-FFF2-40B4-BE49-F238E27FC236}">
                <a16:creationId xmlns:a16="http://schemas.microsoft.com/office/drawing/2014/main" id="{17A81D8C-0CD0-4771-A8CD-CCF18EDFAB95}"/>
              </a:ext>
            </a:extLst>
          </p:cNvPr>
          <p:cNvSpPr/>
          <p:nvPr/>
        </p:nvSpPr>
        <p:spPr>
          <a:xfrm rot="10800000">
            <a:off x="5542454" y="4323879"/>
            <a:ext cx="725702" cy="36902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B8D24B-7991-425A-BB20-73F807B0E6A2}"/>
              </a:ext>
            </a:extLst>
          </p:cNvPr>
          <p:cNvSpPr txBox="1"/>
          <p:nvPr/>
        </p:nvSpPr>
        <p:spPr>
          <a:xfrm>
            <a:off x="1323069" y="4755497"/>
            <a:ext cx="3852658" cy="1421992"/>
          </a:xfrm>
          <a:prstGeom prst="rect">
            <a:avLst/>
          </a:prstGeom>
          <a:noFill/>
        </p:spPr>
        <p:txBody>
          <a:bodyPr wrap="none" rtlCol="0">
            <a:spAutoFit/>
          </a:bodyPr>
          <a:lstStyle/>
          <a:p>
            <a:pPr>
              <a:lnSpc>
                <a:spcPct val="150000"/>
              </a:lnSpc>
            </a:pPr>
            <a:r>
              <a:rPr lang="en-US" sz="2000">
                <a:latin typeface="Times New Roman" panose="02020603050405020304" pitchFamily="18" charset="0"/>
                <a:cs typeface="Times New Roman" panose="02020603050405020304" pitchFamily="18" charset="0"/>
              </a:rPr>
              <a:t>Website bán hàng trực tuyến hỗ trợ:</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Mua hàng online</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Giao diện than thiện, dễ sử dụng</a:t>
            </a:r>
          </a:p>
        </p:txBody>
      </p:sp>
    </p:spTree>
    <p:extLst>
      <p:ext uri="{BB962C8B-B14F-4D97-AF65-F5344CB8AC3E}">
        <p14:creationId xmlns:p14="http://schemas.microsoft.com/office/powerpoint/2010/main" val="1796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797506-D776-423F-B8FA-EBB71EE10CD6}"/>
              </a:ext>
            </a:extLst>
          </p:cNvPr>
          <p:cNvSpPr txBox="1"/>
          <p:nvPr/>
        </p:nvSpPr>
        <p:spPr>
          <a:xfrm>
            <a:off x="730685" y="859342"/>
            <a:ext cx="6584515"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Chư</a:t>
            </a:r>
            <a:r>
              <a:rPr lang="vi-VN" sz="2800" b="1">
                <a:latin typeface="Times New Roman" panose="02020603050405020304" pitchFamily="18" charset="0"/>
                <a:cs typeface="Times New Roman" panose="02020603050405020304" pitchFamily="18" charset="0"/>
              </a:rPr>
              <a:t>ơ</a:t>
            </a:r>
            <a:r>
              <a:rPr lang="en-US" sz="2800" b="1">
                <a:latin typeface="Times New Roman" panose="02020603050405020304" pitchFamily="18" charset="0"/>
                <a:cs typeface="Times New Roman" panose="02020603050405020304" pitchFamily="18" charset="0"/>
              </a:rPr>
              <a:t>ng 3: Phân Tích Thiết Kế Hệ Thống</a:t>
            </a:r>
            <a:endParaRPr lang="en-US" sz="2800" b="1"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6D5A42E-3556-4AA9-A075-B7B57A046EFB}"/>
              </a:ext>
            </a:extLst>
          </p:cNvPr>
          <p:cNvSpPr/>
          <p:nvPr/>
        </p:nvSpPr>
        <p:spPr>
          <a:xfrm>
            <a:off x="1585020" y="2016899"/>
            <a:ext cx="652450" cy="4520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7" name="Rectangle 6">
            <a:extLst>
              <a:ext uri="{FF2B5EF4-FFF2-40B4-BE49-F238E27FC236}">
                <a16:creationId xmlns:a16="http://schemas.microsoft.com/office/drawing/2014/main" id="{ADC6E451-BD8E-46A6-B751-6F5D07464ADE}"/>
              </a:ext>
            </a:extLst>
          </p:cNvPr>
          <p:cNvSpPr/>
          <p:nvPr/>
        </p:nvSpPr>
        <p:spPr>
          <a:xfrm>
            <a:off x="2567254" y="2040169"/>
            <a:ext cx="4267574" cy="42879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Thiết kế CSDL</a:t>
            </a:r>
            <a:endParaRPr lang="en-US" sz="2000" dirty="0"/>
          </a:p>
        </p:txBody>
      </p:sp>
      <p:sp>
        <p:nvSpPr>
          <p:cNvPr id="8" name="Right Triangle 7">
            <a:extLst>
              <a:ext uri="{FF2B5EF4-FFF2-40B4-BE49-F238E27FC236}">
                <a16:creationId xmlns:a16="http://schemas.microsoft.com/office/drawing/2014/main" id="{4254DAF4-1E92-4C23-AAF1-30468CEB62DA}"/>
              </a:ext>
            </a:extLst>
          </p:cNvPr>
          <p:cNvSpPr/>
          <p:nvPr/>
        </p:nvSpPr>
        <p:spPr>
          <a:xfrm rot="10800000">
            <a:off x="6109126" y="2044083"/>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8581FCB6-FD07-40CC-9DFD-F31E8CFD7A8C}"/>
              </a:ext>
            </a:extLst>
          </p:cNvPr>
          <p:cNvSpPr/>
          <p:nvPr/>
        </p:nvSpPr>
        <p:spPr>
          <a:xfrm>
            <a:off x="1911245" y="2896869"/>
            <a:ext cx="652450" cy="424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endParaRPr lang="en-US" dirty="0"/>
          </a:p>
        </p:txBody>
      </p:sp>
      <p:sp>
        <p:nvSpPr>
          <p:cNvPr id="10" name="Rectangle 9">
            <a:extLst>
              <a:ext uri="{FF2B5EF4-FFF2-40B4-BE49-F238E27FC236}">
                <a16:creationId xmlns:a16="http://schemas.microsoft.com/office/drawing/2014/main" id="{0DE2FE31-D15D-4869-8AAE-5C129ACAC351}"/>
              </a:ext>
            </a:extLst>
          </p:cNvPr>
          <p:cNvSpPr/>
          <p:nvPr/>
        </p:nvSpPr>
        <p:spPr>
          <a:xfrm>
            <a:off x="2914983" y="2862934"/>
            <a:ext cx="4267574" cy="42488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Sơ đồ thực thể liên kết</a:t>
            </a:r>
            <a:endParaRPr lang="en-US" sz="2000" dirty="0"/>
          </a:p>
        </p:txBody>
      </p:sp>
      <p:sp>
        <p:nvSpPr>
          <p:cNvPr id="11" name="Right Triangle 10">
            <a:extLst>
              <a:ext uri="{FF2B5EF4-FFF2-40B4-BE49-F238E27FC236}">
                <a16:creationId xmlns:a16="http://schemas.microsoft.com/office/drawing/2014/main" id="{145AE94F-A6CD-4A69-B16C-5DDFE96E1945}"/>
              </a:ext>
            </a:extLst>
          </p:cNvPr>
          <p:cNvSpPr/>
          <p:nvPr/>
        </p:nvSpPr>
        <p:spPr>
          <a:xfrm rot="10800000">
            <a:off x="6456855" y="2862934"/>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60FBE48-DE35-439E-AC53-DA9C4B60941D}"/>
              </a:ext>
            </a:extLst>
          </p:cNvPr>
          <p:cNvSpPr/>
          <p:nvPr/>
        </p:nvSpPr>
        <p:spPr>
          <a:xfrm>
            <a:off x="2143864" y="3681785"/>
            <a:ext cx="652450" cy="424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13" name="Rectangle 12">
            <a:extLst>
              <a:ext uri="{FF2B5EF4-FFF2-40B4-BE49-F238E27FC236}">
                <a16:creationId xmlns:a16="http://schemas.microsoft.com/office/drawing/2014/main" id="{C231FDCC-C0F9-4EFB-ADF2-C20293AE1750}"/>
              </a:ext>
            </a:extLst>
          </p:cNvPr>
          <p:cNvSpPr/>
          <p:nvPr/>
        </p:nvSpPr>
        <p:spPr>
          <a:xfrm>
            <a:off x="3172559" y="3681784"/>
            <a:ext cx="5430527" cy="42488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các chức năng</a:t>
            </a:r>
            <a:endParaRPr lang="en-US" sz="2000" dirty="0"/>
          </a:p>
        </p:txBody>
      </p:sp>
      <p:sp>
        <p:nvSpPr>
          <p:cNvPr id="14" name="Right Triangle 13">
            <a:extLst>
              <a:ext uri="{FF2B5EF4-FFF2-40B4-BE49-F238E27FC236}">
                <a16:creationId xmlns:a16="http://schemas.microsoft.com/office/drawing/2014/main" id="{FB0F27DD-9DF8-4254-BD6F-938E626E4587}"/>
              </a:ext>
            </a:extLst>
          </p:cNvPr>
          <p:cNvSpPr/>
          <p:nvPr/>
        </p:nvSpPr>
        <p:spPr>
          <a:xfrm rot="10800000">
            <a:off x="7877384" y="3681785"/>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342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5CB6869-D1E5-4257-B664-B138C356E357}"/>
              </a:ext>
            </a:extLst>
          </p:cNvPr>
          <p:cNvSpPr/>
          <p:nvPr/>
        </p:nvSpPr>
        <p:spPr>
          <a:xfrm>
            <a:off x="984968" y="919101"/>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4</a:t>
            </a:r>
            <a:endParaRPr lang="en-US" dirty="0"/>
          </a:p>
        </p:txBody>
      </p:sp>
      <p:sp>
        <p:nvSpPr>
          <p:cNvPr id="4" name="Rectangle 3">
            <a:extLst>
              <a:ext uri="{FF2B5EF4-FFF2-40B4-BE49-F238E27FC236}">
                <a16:creationId xmlns:a16="http://schemas.microsoft.com/office/drawing/2014/main" id="{55EF90E3-686C-4CD1-9836-C763B0A5E560}"/>
              </a:ext>
            </a:extLst>
          </p:cNvPr>
          <p:cNvSpPr/>
          <p:nvPr/>
        </p:nvSpPr>
        <p:spPr>
          <a:xfrm>
            <a:off x="1848593" y="919103"/>
            <a:ext cx="5430527"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Quy trình mua hàng ở HNComputer</a:t>
            </a:r>
            <a:endParaRPr lang="en-US" sz="2400" dirty="0">
              <a:latin typeface="Times New Roman" panose="02020603050405020304" pitchFamily="18" charset="0"/>
              <a:cs typeface="Times New Roman" panose="02020603050405020304" pitchFamily="18" charset="0"/>
            </a:endParaRPr>
          </a:p>
        </p:txBody>
      </p:sp>
      <p:sp>
        <p:nvSpPr>
          <p:cNvPr id="5" name="Right Triangle 4">
            <a:extLst>
              <a:ext uri="{FF2B5EF4-FFF2-40B4-BE49-F238E27FC236}">
                <a16:creationId xmlns:a16="http://schemas.microsoft.com/office/drawing/2014/main" id="{E0F911EC-4E43-4A8B-8E4A-4A262EA9AE18}"/>
              </a:ext>
            </a:extLst>
          </p:cNvPr>
          <p:cNvSpPr/>
          <p:nvPr/>
        </p:nvSpPr>
        <p:spPr>
          <a:xfrm rot="10800000">
            <a:off x="6553418" y="919100"/>
            <a:ext cx="725702" cy="34575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DAE5C00-84FB-4F16-AF3E-F5788A91E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593" y="1444585"/>
            <a:ext cx="5036337" cy="4296375"/>
          </a:xfrm>
          <a:prstGeom prst="rect">
            <a:avLst/>
          </a:prstGeom>
        </p:spPr>
      </p:pic>
      <p:sp>
        <p:nvSpPr>
          <p:cNvPr id="10" name="TextBox 9">
            <a:extLst>
              <a:ext uri="{FF2B5EF4-FFF2-40B4-BE49-F238E27FC236}">
                <a16:creationId xmlns:a16="http://schemas.microsoft.com/office/drawing/2014/main" id="{8E5AB40D-862A-4487-9594-DE5F2316741B}"/>
              </a:ext>
            </a:extLst>
          </p:cNvPr>
          <p:cNvSpPr txBox="1"/>
          <p:nvPr/>
        </p:nvSpPr>
        <p:spPr>
          <a:xfrm>
            <a:off x="6916269" y="1542197"/>
            <a:ext cx="3947349" cy="4247317"/>
          </a:xfrm>
          <a:prstGeom prst="rect">
            <a:avLst/>
          </a:prstGeom>
          <a:noFill/>
        </p:spPr>
        <p:txBody>
          <a:bodyPr wrap="square" rtlCol="0">
            <a:spAutoFit/>
          </a:bodyPr>
          <a:lstStyle/>
          <a:p>
            <a:pPr marL="342900" indent="-342900">
              <a:buFont typeface="+mj-lt"/>
              <a:buAutoNum type="arabicPeriod"/>
            </a:pPr>
            <a:r>
              <a:rPr lang="en-US"/>
              <a:t>Khi có yêu cầu đặt hàng, nhà cung cấp sẽ cung cấp sản phẩm cho cửa hang theo đ</a:t>
            </a:r>
            <a:r>
              <a:rPr lang="vi-VN"/>
              <a:t>ơ</a:t>
            </a:r>
            <a:r>
              <a:rPr lang="en-US"/>
              <a:t>n đặt hàng.</a:t>
            </a:r>
          </a:p>
          <a:p>
            <a:pPr marL="342900" indent="-342900">
              <a:buFont typeface="+mj-lt"/>
              <a:buAutoNum type="arabicPeriod"/>
            </a:pPr>
            <a:r>
              <a:rPr lang="en-US"/>
              <a:t>Khách hàng vào cửa hàng để xem các mặt hang trong cửa hang.</a:t>
            </a:r>
          </a:p>
          <a:p>
            <a:pPr marL="342900" indent="-342900">
              <a:buFont typeface="+mj-lt"/>
              <a:buAutoNum type="arabicPeriod"/>
            </a:pPr>
            <a:r>
              <a:rPr lang="en-US"/>
              <a:t>Sau khi vào cửa hàng, khách hàng chọn các mặt hang cần mua.</a:t>
            </a:r>
          </a:p>
          <a:p>
            <a:pPr marL="342900" indent="-342900">
              <a:buFont typeface="+mj-lt"/>
              <a:buAutoNum type="arabicPeriod"/>
            </a:pPr>
            <a:r>
              <a:rPr lang="en-US"/>
              <a:t>Khi quyết định mua hang thông tin sẽ đ</a:t>
            </a:r>
            <a:r>
              <a:rPr lang="vi-VN"/>
              <a:t>ư</a:t>
            </a:r>
            <a:r>
              <a:rPr lang="en-US"/>
              <a:t>ợc l</a:t>
            </a:r>
            <a:r>
              <a:rPr lang="vi-VN"/>
              <a:t>ư</a:t>
            </a:r>
            <a:r>
              <a:rPr lang="en-US"/>
              <a:t>u lại đ</a:t>
            </a:r>
            <a:r>
              <a:rPr lang="vi-VN"/>
              <a:t>ơ</a:t>
            </a:r>
            <a:r>
              <a:rPr lang="en-US"/>
              <a:t>n đặt hang.</a:t>
            </a:r>
          </a:p>
          <a:p>
            <a:pPr marL="342900" indent="-342900">
              <a:buFont typeface="+mj-lt"/>
              <a:buAutoNum type="arabicPeriod"/>
            </a:pPr>
            <a:r>
              <a:rPr lang="en-US"/>
              <a:t>Nhân viên nhận đ</a:t>
            </a:r>
            <a:r>
              <a:rPr lang="vi-VN"/>
              <a:t>ơ</a:t>
            </a:r>
            <a:r>
              <a:rPr lang="en-US"/>
              <a:t>n đặt hang từ khách hàng.</a:t>
            </a:r>
          </a:p>
          <a:p>
            <a:pPr marL="342900" indent="-342900">
              <a:buFont typeface="+mj-lt"/>
              <a:buAutoNum type="arabicPeriod"/>
            </a:pPr>
            <a:r>
              <a:rPr lang="en-US"/>
              <a:t>Đ</a:t>
            </a:r>
            <a:r>
              <a:rPr lang="vi-VN"/>
              <a:t>ơ</a:t>
            </a:r>
            <a:r>
              <a:rPr lang="en-US"/>
              <a:t>n đặt hang đ</a:t>
            </a:r>
            <a:r>
              <a:rPr lang="vi-VN"/>
              <a:t>ư</a:t>
            </a:r>
            <a:r>
              <a:rPr lang="en-US"/>
              <a:t>ợc nhân viên xử lý.</a:t>
            </a:r>
          </a:p>
          <a:p>
            <a:pPr marL="342900" indent="-342900">
              <a:buFont typeface="+mj-lt"/>
              <a:buAutoNum type="arabicPeriod"/>
            </a:pPr>
            <a:r>
              <a:rPr lang="en-US"/>
              <a:t>Nhân viên lập hóa đ</a:t>
            </a:r>
            <a:r>
              <a:rPr lang="vi-VN"/>
              <a:t>ơ</a:t>
            </a:r>
            <a:r>
              <a:rPr lang="en-US"/>
              <a:t>n.</a:t>
            </a:r>
          </a:p>
          <a:p>
            <a:pPr marL="342900" indent="-342900">
              <a:buFont typeface="+mj-lt"/>
              <a:buAutoNum type="arabicPeriod"/>
            </a:pPr>
            <a:r>
              <a:rPr lang="en-US"/>
              <a:t>Sản phẩm sẽ đ</a:t>
            </a:r>
            <a:r>
              <a:rPr lang="vi-VN"/>
              <a:t>ư</a:t>
            </a:r>
            <a:r>
              <a:rPr lang="en-US"/>
              <a:t>ợc nv lấy từ kho chuyển cho khách hàng.</a:t>
            </a:r>
          </a:p>
        </p:txBody>
      </p:sp>
    </p:spTree>
    <p:extLst>
      <p:ext uri="{BB962C8B-B14F-4D97-AF65-F5344CB8AC3E}">
        <p14:creationId xmlns:p14="http://schemas.microsoft.com/office/powerpoint/2010/main" val="359061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E7C75-5B4F-498B-A83B-613AD09CCFEE}"/>
              </a:ext>
            </a:extLst>
          </p:cNvPr>
          <p:cNvSpPr txBox="1"/>
          <p:nvPr/>
        </p:nvSpPr>
        <p:spPr>
          <a:xfrm>
            <a:off x="749890" y="859342"/>
            <a:ext cx="6524368"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a:t>
            </a:r>
            <a:r>
              <a:rPr lang="vi-VN" sz="2800" b="1">
                <a:latin typeface="Times New Roman" panose="02020603050405020304" pitchFamily="18" charset="0"/>
                <a:cs typeface="Times New Roman" panose="02020603050405020304" pitchFamily="18" charset="0"/>
              </a:rPr>
              <a:t>ơ</a:t>
            </a:r>
            <a:r>
              <a:rPr lang="en-US" sz="2800" b="1">
                <a:latin typeface="Times New Roman" panose="02020603050405020304" pitchFamily="18" charset="0"/>
                <a:cs typeface="Times New Roman" panose="02020603050405020304" pitchFamily="18" charset="0"/>
              </a:rPr>
              <a:t>ng 2: Xác lập hệ thống mới</a:t>
            </a:r>
            <a:endParaRPr lang="en-US" sz="28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88F7AEE-9331-469C-A575-9F935D544B62}"/>
              </a:ext>
            </a:extLst>
          </p:cNvPr>
          <p:cNvGraphicFramePr>
            <a:graphicFrameLocks noGrp="1"/>
          </p:cNvGraphicFramePr>
          <p:nvPr>
            <p:extLst>
              <p:ext uri="{D42A27DB-BD31-4B8C-83A1-F6EECF244321}">
                <p14:modId xmlns:p14="http://schemas.microsoft.com/office/powerpoint/2010/main" val="70575481"/>
              </p:ext>
            </p:extLst>
          </p:nvPr>
        </p:nvGraphicFramePr>
        <p:xfrm>
          <a:off x="1318525" y="2553792"/>
          <a:ext cx="9554950" cy="3091180"/>
        </p:xfrm>
        <a:graphic>
          <a:graphicData uri="http://schemas.openxmlformats.org/drawingml/2006/table">
            <a:tbl>
              <a:tblPr firstRow="1" bandRow="1">
                <a:tableStyleId>{5C22544A-7EE6-4342-B048-85BDC9FD1C3A}</a:tableStyleId>
              </a:tblPr>
              <a:tblGrid>
                <a:gridCol w="675621">
                  <a:extLst>
                    <a:ext uri="{9D8B030D-6E8A-4147-A177-3AD203B41FA5}">
                      <a16:colId xmlns:a16="http://schemas.microsoft.com/office/drawing/2014/main" val="418020721"/>
                    </a:ext>
                  </a:extLst>
                </a:gridCol>
                <a:gridCol w="2085495">
                  <a:extLst>
                    <a:ext uri="{9D8B030D-6E8A-4147-A177-3AD203B41FA5}">
                      <a16:colId xmlns:a16="http://schemas.microsoft.com/office/drawing/2014/main" val="2870196324"/>
                    </a:ext>
                  </a:extLst>
                </a:gridCol>
                <a:gridCol w="6793834">
                  <a:extLst>
                    <a:ext uri="{9D8B030D-6E8A-4147-A177-3AD203B41FA5}">
                      <a16:colId xmlns:a16="http://schemas.microsoft.com/office/drawing/2014/main" val="276262929"/>
                    </a:ext>
                  </a:extLst>
                </a:gridCol>
              </a:tblGrid>
              <a:tr h="370840">
                <a:tc>
                  <a:txBody>
                    <a:bodyPr/>
                    <a:lstStyle/>
                    <a:p>
                      <a:pPr>
                        <a:lnSpc>
                          <a:spcPct val="150000"/>
                        </a:lnSpc>
                      </a:pPr>
                      <a:r>
                        <a:rPr lang="en-US">
                          <a:latin typeface="Times New Roman" panose="02020603050405020304" pitchFamily="18" charset="0"/>
                          <a:cs typeface="Times New Roman" panose="02020603050405020304" pitchFamily="18" charset="0"/>
                        </a:rPr>
                        <a:t>STT</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Chức năng </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Mô tả</a:t>
                      </a:r>
                    </a:p>
                  </a:txBody>
                  <a:tcPr/>
                </a:tc>
                <a:extLst>
                  <a:ext uri="{0D108BD9-81ED-4DB2-BD59-A6C34878D82A}">
                    <a16:rowId xmlns:a16="http://schemas.microsoft.com/office/drawing/2014/main" val="3296013548"/>
                  </a:ext>
                </a:extLst>
              </a:tr>
              <a:tr h="370840">
                <a:tc>
                  <a:txBody>
                    <a:bodyPr/>
                    <a:lstStyle/>
                    <a:p>
                      <a:pPr>
                        <a:lnSpc>
                          <a:spcPct val="150000"/>
                        </a:lnSpc>
                      </a:pPr>
                      <a:r>
                        <a:rPr lang="en-US">
                          <a:latin typeface="Times New Roman" panose="02020603050405020304" pitchFamily="18" charset="0"/>
                          <a:cs typeface="Times New Roman" panose="02020603050405020304" pitchFamily="18" charset="0"/>
                        </a:rPr>
                        <a:t>1</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Xem hàng</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có thể xem thông tin chi tiết sản phẩm</a:t>
                      </a:r>
                    </a:p>
                  </a:txBody>
                  <a:tcPr/>
                </a:tc>
                <a:extLst>
                  <a:ext uri="{0D108BD9-81ED-4DB2-BD59-A6C34878D82A}">
                    <a16:rowId xmlns:a16="http://schemas.microsoft.com/office/drawing/2014/main" val="3604478305"/>
                  </a:ext>
                </a:extLst>
              </a:tr>
              <a:tr h="370840">
                <a:tc>
                  <a:txBody>
                    <a:bodyPr/>
                    <a:lstStyle/>
                    <a:p>
                      <a:pPr>
                        <a:lnSpc>
                          <a:spcPct val="150000"/>
                        </a:lnSpc>
                      </a:pPr>
                      <a:r>
                        <a:rPr lang="en-US">
                          <a:latin typeface="Times New Roman" panose="02020603050405020304" pitchFamily="18" charset="0"/>
                          <a:cs typeface="Times New Roman" panose="02020603050405020304" pitchFamily="18" charset="0"/>
                        </a:rPr>
                        <a:t>2</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Tìm kiếm sản phẩm</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dung nhập thông tin vào thanh tìm kiếm đẻ tìm kiếm sản phẩm</a:t>
                      </a:r>
                    </a:p>
                  </a:txBody>
                  <a:tcPr/>
                </a:tc>
                <a:extLst>
                  <a:ext uri="{0D108BD9-81ED-4DB2-BD59-A6C34878D82A}">
                    <a16:rowId xmlns:a16="http://schemas.microsoft.com/office/drawing/2014/main" val="818267464"/>
                  </a:ext>
                </a:extLst>
              </a:tr>
              <a:tr h="370840">
                <a:tc>
                  <a:txBody>
                    <a:bodyPr/>
                    <a:lstStyle/>
                    <a:p>
                      <a:pPr>
                        <a:lnSpc>
                          <a:spcPct val="150000"/>
                        </a:lnSpc>
                      </a:pPr>
                      <a:r>
                        <a:rPr lang="en-US">
                          <a:latin typeface="Times New Roman" panose="02020603050405020304" pitchFamily="18" charset="0"/>
                          <a:cs typeface="Times New Roman" panose="02020603050405020304" pitchFamily="18" charset="0"/>
                        </a:rPr>
                        <a:t>3</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Giỏ hàng</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Cho phép khách hang duyệt sản phẩm trên trang web  và nhấn nút đặt hang sản phẩm đã chọn.</a:t>
                      </a:r>
                    </a:p>
                  </a:txBody>
                  <a:tcPr/>
                </a:tc>
                <a:extLst>
                  <a:ext uri="{0D108BD9-81ED-4DB2-BD59-A6C34878D82A}">
                    <a16:rowId xmlns:a16="http://schemas.microsoft.com/office/drawing/2014/main" val="1389931614"/>
                  </a:ext>
                </a:extLst>
              </a:tr>
              <a:tr h="370840">
                <a:tc>
                  <a:txBody>
                    <a:bodyPr/>
                    <a:lstStyle/>
                    <a:p>
                      <a:pPr>
                        <a:lnSpc>
                          <a:spcPct val="150000"/>
                        </a:lnSpc>
                      </a:pPr>
                      <a:r>
                        <a:rPr lang="en-US">
                          <a:latin typeface="Times New Roman" panose="02020603050405020304" pitchFamily="18" charset="0"/>
                          <a:cs typeface="Times New Roman" panose="02020603050405020304" pitchFamily="18" charset="0"/>
                        </a:rPr>
                        <a:t>4</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Giỏ hàng</a:t>
                      </a:r>
                    </a:p>
                  </a:txBody>
                  <a:tcPr/>
                </a:tc>
                <a:tc>
                  <a:txBody>
                    <a:bodyPr/>
                    <a:lstStyle/>
                    <a:p>
                      <a:pPr>
                        <a:lnSpc>
                          <a:spcPct val="150000"/>
                        </a:lnSpc>
                      </a:pPr>
                      <a:r>
                        <a:rPr lang="en-US">
                          <a:latin typeface="Times New Roman" panose="02020603050405020304" pitchFamily="18" charset="0"/>
                          <a:cs typeface="Times New Roman" panose="02020603050405020304" pitchFamily="18" charset="0"/>
                        </a:rPr>
                        <a:t>Cho phép khách hàng có thể xem, điều chỉnh mặt hang mình đã chọn mua. Bao gồm tính tổng giá sản phẩm đã chọn.</a:t>
                      </a:r>
                    </a:p>
                  </a:txBody>
                  <a:tcPr/>
                </a:tc>
                <a:extLst>
                  <a:ext uri="{0D108BD9-81ED-4DB2-BD59-A6C34878D82A}">
                    <a16:rowId xmlns:a16="http://schemas.microsoft.com/office/drawing/2014/main" val="1445471043"/>
                  </a:ext>
                </a:extLst>
              </a:tr>
            </a:tbl>
          </a:graphicData>
        </a:graphic>
      </p:graphicFrame>
      <p:sp>
        <p:nvSpPr>
          <p:cNvPr id="5" name="Oval 4">
            <a:extLst>
              <a:ext uri="{FF2B5EF4-FFF2-40B4-BE49-F238E27FC236}">
                <a16:creationId xmlns:a16="http://schemas.microsoft.com/office/drawing/2014/main" id="{43B9C5C9-A6A3-4DEF-9FF3-7F89BB5BE4B5}"/>
              </a:ext>
            </a:extLst>
          </p:cNvPr>
          <p:cNvSpPr/>
          <p:nvPr/>
        </p:nvSpPr>
        <p:spPr>
          <a:xfrm>
            <a:off x="984968" y="1610779"/>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6" name="Rectangle 5">
            <a:extLst>
              <a:ext uri="{FF2B5EF4-FFF2-40B4-BE49-F238E27FC236}">
                <a16:creationId xmlns:a16="http://schemas.microsoft.com/office/drawing/2014/main" id="{548B9163-E2BC-437C-9859-2E62B4A344ED}"/>
              </a:ext>
            </a:extLst>
          </p:cNvPr>
          <p:cNvSpPr/>
          <p:nvPr/>
        </p:nvSpPr>
        <p:spPr>
          <a:xfrm>
            <a:off x="1848593" y="1610781"/>
            <a:ext cx="5430527"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Giao diện người dùng</a:t>
            </a:r>
            <a:endParaRPr lang="en-US" sz="2400" dirty="0">
              <a:latin typeface="Times New Roman" panose="02020603050405020304" pitchFamily="18" charset="0"/>
              <a:cs typeface="Times New Roman" panose="02020603050405020304" pitchFamily="18" charset="0"/>
            </a:endParaRPr>
          </a:p>
        </p:txBody>
      </p:sp>
      <p:sp>
        <p:nvSpPr>
          <p:cNvPr id="7" name="Right Triangle 6">
            <a:extLst>
              <a:ext uri="{FF2B5EF4-FFF2-40B4-BE49-F238E27FC236}">
                <a16:creationId xmlns:a16="http://schemas.microsoft.com/office/drawing/2014/main" id="{30EB326B-B849-43F7-A507-344F13F36826}"/>
              </a:ext>
            </a:extLst>
          </p:cNvPr>
          <p:cNvSpPr/>
          <p:nvPr/>
        </p:nvSpPr>
        <p:spPr>
          <a:xfrm rot="10800000">
            <a:off x="6553418" y="1610778"/>
            <a:ext cx="725702" cy="34575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355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0EFDC6E-E5D5-4DEB-9A67-5C2F368A4BB1}"/>
              </a:ext>
            </a:extLst>
          </p:cNvPr>
          <p:cNvSpPr/>
          <p:nvPr/>
        </p:nvSpPr>
        <p:spPr>
          <a:xfrm>
            <a:off x="848490" y="819209"/>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endParaRPr lang="en-US" dirty="0"/>
          </a:p>
        </p:txBody>
      </p:sp>
      <p:sp>
        <p:nvSpPr>
          <p:cNvPr id="3" name="Rectangle 2">
            <a:extLst>
              <a:ext uri="{FF2B5EF4-FFF2-40B4-BE49-F238E27FC236}">
                <a16:creationId xmlns:a16="http://schemas.microsoft.com/office/drawing/2014/main" id="{A0C25F5B-F7A7-425F-8145-737784F47A3F}"/>
              </a:ext>
            </a:extLst>
          </p:cNvPr>
          <p:cNvSpPr/>
          <p:nvPr/>
        </p:nvSpPr>
        <p:spPr>
          <a:xfrm>
            <a:off x="1712115" y="819211"/>
            <a:ext cx="5430527"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Chức năng quản trị viên</a:t>
            </a:r>
            <a:endParaRPr lang="en-US" sz="2400" dirty="0">
              <a:latin typeface="Times New Roman" panose="02020603050405020304" pitchFamily="18" charset="0"/>
              <a:cs typeface="Times New Roman" panose="02020603050405020304" pitchFamily="18" charset="0"/>
            </a:endParaRPr>
          </a:p>
        </p:txBody>
      </p:sp>
      <p:sp>
        <p:nvSpPr>
          <p:cNvPr id="4" name="Right Triangle 3">
            <a:extLst>
              <a:ext uri="{FF2B5EF4-FFF2-40B4-BE49-F238E27FC236}">
                <a16:creationId xmlns:a16="http://schemas.microsoft.com/office/drawing/2014/main" id="{C7EDB4AF-9480-49C5-8D80-7AACB9B45EE5}"/>
              </a:ext>
            </a:extLst>
          </p:cNvPr>
          <p:cNvSpPr/>
          <p:nvPr/>
        </p:nvSpPr>
        <p:spPr>
          <a:xfrm rot="10800000">
            <a:off x="6416940" y="819208"/>
            <a:ext cx="725702" cy="345759"/>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8CA3CA0F-5E8A-40A2-B114-EBDE91A9257A}"/>
              </a:ext>
            </a:extLst>
          </p:cNvPr>
          <p:cNvGraphicFramePr>
            <a:graphicFrameLocks noGrp="1"/>
          </p:cNvGraphicFramePr>
          <p:nvPr>
            <p:extLst>
              <p:ext uri="{D42A27DB-BD31-4B8C-83A1-F6EECF244321}">
                <p14:modId xmlns:p14="http://schemas.microsoft.com/office/powerpoint/2010/main" val="1321612311"/>
              </p:ext>
            </p:extLst>
          </p:nvPr>
        </p:nvGraphicFramePr>
        <p:xfrm>
          <a:off x="1500940" y="1770544"/>
          <a:ext cx="9465402" cy="3946017"/>
        </p:xfrm>
        <a:graphic>
          <a:graphicData uri="http://schemas.openxmlformats.org/drawingml/2006/table">
            <a:tbl>
              <a:tblPr firstRow="1" bandRow="1">
                <a:tableStyleId>{5C22544A-7EE6-4342-B048-85BDC9FD1C3A}</a:tableStyleId>
              </a:tblPr>
              <a:tblGrid>
                <a:gridCol w="755728">
                  <a:extLst>
                    <a:ext uri="{9D8B030D-6E8A-4147-A177-3AD203B41FA5}">
                      <a16:colId xmlns:a16="http://schemas.microsoft.com/office/drawing/2014/main" val="1561916090"/>
                    </a:ext>
                  </a:extLst>
                </a:gridCol>
                <a:gridCol w="3035639">
                  <a:extLst>
                    <a:ext uri="{9D8B030D-6E8A-4147-A177-3AD203B41FA5}">
                      <a16:colId xmlns:a16="http://schemas.microsoft.com/office/drawing/2014/main" val="3975140262"/>
                    </a:ext>
                  </a:extLst>
                </a:gridCol>
                <a:gridCol w="5674035">
                  <a:extLst>
                    <a:ext uri="{9D8B030D-6E8A-4147-A177-3AD203B41FA5}">
                      <a16:colId xmlns:a16="http://schemas.microsoft.com/office/drawing/2014/main" val="741704646"/>
                    </a:ext>
                  </a:extLst>
                </a:gridCol>
              </a:tblGrid>
              <a:tr h="370840">
                <a:tc>
                  <a:txBody>
                    <a:bodyPr/>
                    <a:lstStyle/>
                    <a:p>
                      <a:pPr>
                        <a:lnSpc>
                          <a:spcPct val="150000"/>
                        </a:lnSpc>
                      </a:pPr>
                      <a:r>
                        <a:rPr lang="en-US">
                          <a:latin typeface="Times New Roman" panose="02020603050405020304" pitchFamily="18" charset="0"/>
                          <a:cs typeface="Times New Roman" panose="02020603050405020304" pitchFamily="18" charset="0"/>
                        </a:rPr>
                        <a:t>STT</a:t>
                      </a:r>
                    </a:p>
                  </a:txBody>
                  <a:tcPr/>
                </a:tc>
                <a:tc>
                  <a:txBody>
                    <a:bodyPr/>
                    <a:lstStyle/>
                    <a:p>
                      <a:pPr>
                        <a:lnSpc>
                          <a:spcPct val="150000"/>
                        </a:lnSpc>
                      </a:pPr>
                      <a:r>
                        <a:rPr lang="en-US"/>
                        <a:t>Chức năng</a:t>
                      </a:r>
                    </a:p>
                  </a:txBody>
                  <a:tcPr/>
                </a:tc>
                <a:tc>
                  <a:txBody>
                    <a:bodyPr/>
                    <a:lstStyle/>
                    <a:p>
                      <a:pPr>
                        <a:lnSpc>
                          <a:spcPct val="150000"/>
                        </a:lnSpc>
                      </a:pPr>
                      <a:r>
                        <a:rPr lang="en-US"/>
                        <a:t>Mô tả</a:t>
                      </a:r>
                    </a:p>
                  </a:txBody>
                  <a:tcPr/>
                </a:tc>
                <a:extLst>
                  <a:ext uri="{0D108BD9-81ED-4DB2-BD59-A6C34878D82A}">
                    <a16:rowId xmlns:a16="http://schemas.microsoft.com/office/drawing/2014/main" val="1527143895"/>
                  </a:ext>
                </a:extLst>
              </a:tr>
              <a:tr h="370840">
                <a:tc>
                  <a:txBody>
                    <a:bodyPr/>
                    <a:lstStyle/>
                    <a:p>
                      <a:pPr>
                        <a:lnSpc>
                          <a:spcPct val="150000"/>
                        </a:lnSpc>
                      </a:pPr>
                      <a:r>
                        <a:rPr lang="en-US"/>
                        <a:t>1</a:t>
                      </a:r>
                    </a:p>
                  </a:txBody>
                  <a:tcPr/>
                </a:tc>
                <a:tc>
                  <a:txBody>
                    <a:bodyPr/>
                    <a:lstStyle/>
                    <a:p>
                      <a:pPr>
                        <a:lnSpc>
                          <a:spcPct val="150000"/>
                        </a:lnSpc>
                      </a:pPr>
                      <a:r>
                        <a:rPr lang="en-US"/>
                        <a:t>Quản lý sản phẩm</a:t>
                      </a:r>
                    </a:p>
                  </a:txBody>
                  <a:tcPr/>
                </a:tc>
                <a:tc>
                  <a:txBody>
                    <a:bodyPr/>
                    <a:lstStyle/>
                    <a:p>
                      <a:pPr>
                        <a:lnSpc>
                          <a:spcPct val="150000"/>
                        </a:lnSpc>
                      </a:pPr>
                      <a:r>
                        <a:rPr lang="en-US"/>
                        <a:t>Quản lý thông tin hình ảnh sản phẩm, quản trị viên có thể upload hình ảnh, số l</a:t>
                      </a:r>
                      <a:r>
                        <a:rPr lang="vi-VN"/>
                        <a:t>ư</a:t>
                      </a:r>
                      <a:r>
                        <a:rPr lang="en-US"/>
                        <a:t>ợng, giá cả, mô tả…</a:t>
                      </a:r>
                    </a:p>
                  </a:txBody>
                  <a:tcPr/>
                </a:tc>
                <a:extLst>
                  <a:ext uri="{0D108BD9-81ED-4DB2-BD59-A6C34878D82A}">
                    <a16:rowId xmlns:a16="http://schemas.microsoft.com/office/drawing/2014/main" val="167251031"/>
                  </a:ext>
                </a:extLst>
              </a:tr>
              <a:tr h="370840">
                <a:tc>
                  <a:txBody>
                    <a:bodyPr/>
                    <a:lstStyle/>
                    <a:p>
                      <a:pPr>
                        <a:lnSpc>
                          <a:spcPct val="150000"/>
                        </a:lnSpc>
                      </a:pPr>
                      <a:r>
                        <a:rPr lang="en-US"/>
                        <a:t>2</a:t>
                      </a:r>
                    </a:p>
                  </a:txBody>
                  <a:tcPr/>
                </a:tc>
                <a:tc>
                  <a:txBody>
                    <a:bodyPr/>
                    <a:lstStyle/>
                    <a:p>
                      <a:pPr>
                        <a:lnSpc>
                          <a:spcPct val="150000"/>
                        </a:lnSpc>
                      </a:pPr>
                      <a:r>
                        <a:rPr lang="en-US"/>
                        <a:t>Quản lý danh mục</a:t>
                      </a:r>
                    </a:p>
                  </a:txBody>
                  <a:tcPr/>
                </a:tc>
                <a:tc>
                  <a:txBody>
                    <a:bodyPr/>
                    <a:lstStyle/>
                    <a:p>
                      <a:pPr>
                        <a:lnSpc>
                          <a:spcPct val="150000"/>
                        </a:lnSpc>
                      </a:pPr>
                      <a:r>
                        <a:rPr lang="en-US"/>
                        <a:t>Quản lý thông tin danh mục sản phẩm gồm them, sửa, xóa danh mục sản phẩm</a:t>
                      </a:r>
                    </a:p>
                  </a:txBody>
                  <a:tcPr/>
                </a:tc>
                <a:extLst>
                  <a:ext uri="{0D108BD9-81ED-4DB2-BD59-A6C34878D82A}">
                    <a16:rowId xmlns:a16="http://schemas.microsoft.com/office/drawing/2014/main" val="4260955394"/>
                  </a:ext>
                </a:extLst>
              </a:tr>
              <a:tr h="370840">
                <a:tc>
                  <a:txBody>
                    <a:bodyPr/>
                    <a:lstStyle/>
                    <a:p>
                      <a:pPr>
                        <a:lnSpc>
                          <a:spcPct val="150000"/>
                        </a:lnSpc>
                      </a:pPr>
                      <a:r>
                        <a:rPr lang="en-US"/>
                        <a:t>3</a:t>
                      </a:r>
                    </a:p>
                  </a:txBody>
                  <a:tcPr/>
                </a:tc>
                <a:tc>
                  <a:txBody>
                    <a:bodyPr/>
                    <a:lstStyle/>
                    <a:p>
                      <a:pPr>
                        <a:lnSpc>
                          <a:spcPct val="150000"/>
                        </a:lnSpc>
                      </a:pPr>
                      <a:r>
                        <a:rPr lang="en-US"/>
                        <a:t>Quản lý hóa đ</a:t>
                      </a:r>
                      <a:r>
                        <a:rPr lang="vi-VN"/>
                        <a:t>ơ</a:t>
                      </a:r>
                      <a:r>
                        <a:rPr lang="en-US"/>
                        <a:t>n</a:t>
                      </a:r>
                    </a:p>
                  </a:txBody>
                  <a:tcPr/>
                </a:tc>
                <a:tc>
                  <a:txBody>
                    <a:bodyPr/>
                    <a:lstStyle/>
                    <a:p>
                      <a:pPr>
                        <a:lnSpc>
                          <a:spcPct val="150000"/>
                        </a:lnSpc>
                      </a:pPr>
                      <a:r>
                        <a:rPr lang="en-US"/>
                        <a:t>Hiện thị thông tin chi tiết về hóa đ</a:t>
                      </a:r>
                      <a:r>
                        <a:rPr lang="vi-VN"/>
                        <a:t>ơ</a:t>
                      </a:r>
                      <a:r>
                        <a:rPr lang="en-US"/>
                        <a:t>n báo gồm thông tin khách hang, thông tin sản phẩm đ</a:t>
                      </a:r>
                      <a:r>
                        <a:rPr lang="vi-VN"/>
                        <a:t>ư</a:t>
                      </a:r>
                      <a:r>
                        <a:rPr lang="en-US"/>
                        <a:t>ợc mua, tình trạng giao hang.</a:t>
                      </a:r>
                    </a:p>
                  </a:txBody>
                  <a:tcPr/>
                </a:tc>
                <a:extLst>
                  <a:ext uri="{0D108BD9-81ED-4DB2-BD59-A6C34878D82A}">
                    <a16:rowId xmlns:a16="http://schemas.microsoft.com/office/drawing/2014/main" val="4033937658"/>
                  </a:ext>
                </a:extLst>
              </a:tr>
              <a:tr h="370840">
                <a:tc>
                  <a:txBody>
                    <a:bodyPr/>
                    <a:lstStyle/>
                    <a:p>
                      <a:pPr>
                        <a:lnSpc>
                          <a:spcPct val="150000"/>
                        </a:lnSpc>
                      </a:pPr>
                      <a:r>
                        <a:rPr lang="en-US"/>
                        <a:t>4</a:t>
                      </a:r>
                    </a:p>
                  </a:txBody>
                  <a:tcPr/>
                </a:tc>
                <a:tc>
                  <a:txBody>
                    <a:bodyPr/>
                    <a:lstStyle/>
                    <a:p>
                      <a:pPr>
                        <a:lnSpc>
                          <a:spcPct val="150000"/>
                        </a:lnSpc>
                      </a:pPr>
                      <a:r>
                        <a:rPr lang="en-US"/>
                        <a:t>Quản lý ng</a:t>
                      </a:r>
                      <a:r>
                        <a:rPr lang="vi-VN"/>
                        <a:t>ư</a:t>
                      </a:r>
                      <a:r>
                        <a:rPr lang="en-US"/>
                        <a:t>ời dùng</a:t>
                      </a:r>
                    </a:p>
                  </a:txBody>
                  <a:tcPr/>
                </a:tc>
                <a:tc>
                  <a:txBody>
                    <a:bodyPr/>
                    <a:lstStyle/>
                    <a:p>
                      <a:pPr>
                        <a:lnSpc>
                          <a:spcPct val="150000"/>
                        </a:lnSpc>
                      </a:pPr>
                      <a:r>
                        <a:rPr lang="en-US"/>
                        <a:t>Thêm, sửa, xóa thông tin ng</a:t>
                      </a:r>
                      <a:r>
                        <a:rPr lang="vi-VN"/>
                        <a:t>ư</a:t>
                      </a:r>
                      <a:r>
                        <a:rPr lang="en-US"/>
                        <a:t>ời dùng</a:t>
                      </a:r>
                    </a:p>
                  </a:txBody>
                  <a:tcPr/>
                </a:tc>
                <a:extLst>
                  <a:ext uri="{0D108BD9-81ED-4DB2-BD59-A6C34878D82A}">
                    <a16:rowId xmlns:a16="http://schemas.microsoft.com/office/drawing/2014/main" val="1834966864"/>
                  </a:ext>
                </a:extLst>
              </a:tr>
            </a:tbl>
          </a:graphicData>
        </a:graphic>
      </p:graphicFrame>
    </p:spTree>
    <p:extLst>
      <p:ext uri="{BB962C8B-B14F-4D97-AF65-F5344CB8AC3E}">
        <p14:creationId xmlns:p14="http://schemas.microsoft.com/office/powerpoint/2010/main" val="66547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973BF6-2806-4C9A-B18C-E04B1F308741}"/>
              </a:ext>
            </a:extLst>
          </p:cNvPr>
          <p:cNvSpPr/>
          <p:nvPr/>
        </p:nvSpPr>
        <p:spPr>
          <a:xfrm>
            <a:off x="1017431" y="907407"/>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5" name="Oval 4">
            <a:extLst>
              <a:ext uri="{FF2B5EF4-FFF2-40B4-BE49-F238E27FC236}">
                <a16:creationId xmlns:a16="http://schemas.microsoft.com/office/drawing/2014/main" id="{72CD1034-D682-454D-9A6B-5AF43F669D6E}"/>
              </a:ext>
            </a:extLst>
          </p:cNvPr>
          <p:cNvSpPr/>
          <p:nvPr/>
        </p:nvSpPr>
        <p:spPr>
          <a:xfrm>
            <a:off x="1017431" y="153141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6" name="Rectangle 5">
            <a:extLst>
              <a:ext uri="{FF2B5EF4-FFF2-40B4-BE49-F238E27FC236}">
                <a16:creationId xmlns:a16="http://schemas.microsoft.com/office/drawing/2014/main" id="{35C259FF-FE58-4E4B-9F17-E7CF4D69977C}"/>
              </a:ext>
            </a:extLst>
          </p:cNvPr>
          <p:cNvSpPr/>
          <p:nvPr/>
        </p:nvSpPr>
        <p:spPr>
          <a:xfrm>
            <a:off x="1999665" y="1554686"/>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Thiết kế CSDL</a:t>
            </a:r>
            <a:endParaRPr lang="en-US" sz="2000" dirty="0"/>
          </a:p>
        </p:txBody>
      </p:sp>
      <p:sp>
        <p:nvSpPr>
          <p:cNvPr id="7" name="Right Triangle 6">
            <a:extLst>
              <a:ext uri="{FF2B5EF4-FFF2-40B4-BE49-F238E27FC236}">
                <a16:creationId xmlns:a16="http://schemas.microsoft.com/office/drawing/2014/main" id="{80A2596B-FE53-4918-8C3F-9DCFC79449C6}"/>
              </a:ext>
            </a:extLst>
          </p:cNvPr>
          <p:cNvSpPr/>
          <p:nvPr/>
        </p:nvSpPr>
        <p:spPr>
          <a:xfrm rot="10800000">
            <a:off x="5541537" y="1554686"/>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E3A4828F-16AE-4C99-8B09-4503866329EB}"/>
              </a:ext>
            </a:extLst>
          </p:cNvPr>
          <p:cNvGraphicFramePr>
            <a:graphicFrameLocks noGrp="1"/>
          </p:cNvGraphicFramePr>
          <p:nvPr>
            <p:extLst>
              <p:ext uri="{D42A27DB-BD31-4B8C-83A1-F6EECF244321}">
                <p14:modId xmlns:p14="http://schemas.microsoft.com/office/powerpoint/2010/main" val="2760844745"/>
              </p:ext>
            </p:extLst>
          </p:nvPr>
        </p:nvGraphicFramePr>
        <p:xfrm>
          <a:off x="1097280" y="2155365"/>
          <a:ext cx="10042945" cy="3766836"/>
        </p:xfrm>
        <a:graphic>
          <a:graphicData uri="http://schemas.openxmlformats.org/drawingml/2006/table">
            <a:tbl>
              <a:tblPr firstRow="1" firstCol="1" bandRow="1">
                <a:tableStyleId>{5C22544A-7EE6-4342-B048-85BDC9FD1C3A}</a:tableStyleId>
              </a:tblPr>
              <a:tblGrid>
                <a:gridCol w="2175007">
                  <a:extLst>
                    <a:ext uri="{9D8B030D-6E8A-4147-A177-3AD203B41FA5}">
                      <a16:colId xmlns:a16="http://schemas.microsoft.com/office/drawing/2014/main" val="1502464648"/>
                    </a:ext>
                  </a:extLst>
                </a:gridCol>
                <a:gridCol w="1774763">
                  <a:extLst>
                    <a:ext uri="{9D8B030D-6E8A-4147-A177-3AD203B41FA5}">
                      <a16:colId xmlns:a16="http://schemas.microsoft.com/office/drawing/2014/main" val="630217612"/>
                    </a:ext>
                  </a:extLst>
                </a:gridCol>
                <a:gridCol w="1543043">
                  <a:extLst>
                    <a:ext uri="{9D8B030D-6E8A-4147-A177-3AD203B41FA5}">
                      <a16:colId xmlns:a16="http://schemas.microsoft.com/office/drawing/2014/main" val="3058172633"/>
                    </a:ext>
                  </a:extLst>
                </a:gridCol>
                <a:gridCol w="1093295">
                  <a:extLst>
                    <a:ext uri="{9D8B030D-6E8A-4147-A177-3AD203B41FA5}">
                      <a16:colId xmlns:a16="http://schemas.microsoft.com/office/drawing/2014/main" val="4138785503"/>
                    </a:ext>
                  </a:extLst>
                </a:gridCol>
                <a:gridCol w="3456837">
                  <a:extLst>
                    <a:ext uri="{9D8B030D-6E8A-4147-A177-3AD203B41FA5}">
                      <a16:colId xmlns:a16="http://schemas.microsoft.com/office/drawing/2014/main" val="3929643614"/>
                    </a:ext>
                  </a:extLst>
                </a:gridCol>
              </a:tblGrid>
              <a:tr h="376447">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Tên trường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Kiểu dữ liệu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Ghi chú</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918128"/>
                  </a:ext>
                </a:extLst>
              </a:tr>
              <a:tr h="378813">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int (11)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 chính</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Mã user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867427"/>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name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Tên admin</a:t>
                      </a:r>
                    </a:p>
                  </a:txBody>
                  <a:tcPr marL="68580" marR="68580" marT="0" marB="0"/>
                </a:tc>
                <a:extLst>
                  <a:ext uri="{0D108BD9-81ED-4DB2-BD59-A6C34878D82A}">
                    <a16:rowId xmlns:a16="http://schemas.microsoft.com/office/drawing/2014/main" val="3416983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adress</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Địa chỉ </a:t>
                      </a:r>
                    </a:p>
                  </a:txBody>
                  <a:tcPr marL="68580" marR="68580" marT="0" marB="0"/>
                </a:tc>
                <a:extLst>
                  <a:ext uri="{0D108BD9-81ED-4DB2-BD59-A6C34878D82A}">
                    <a16:rowId xmlns:a16="http://schemas.microsoft.com/office/drawing/2014/main" val="145341992"/>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Email</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Varchar(100)</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Địa chỉ email</a:t>
                      </a:r>
                    </a:p>
                  </a:txBody>
                  <a:tcPr marL="68580" marR="68580" marT="0" marB="0"/>
                </a:tc>
                <a:extLst>
                  <a:ext uri="{0D108BD9-81ED-4DB2-BD59-A6C34878D82A}">
                    <a16:rowId xmlns:a16="http://schemas.microsoft.com/office/drawing/2014/main" val="299193639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pasword</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Password</a:t>
                      </a:r>
                    </a:p>
                  </a:txBody>
                  <a:tcPr marL="68580" marR="68580" marT="0" marB="0"/>
                </a:tc>
                <a:extLst>
                  <a:ext uri="{0D108BD9-81ED-4DB2-BD59-A6C34878D82A}">
                    <a16:rowId xmlns:a16="http://schemas.microsoft.com/office/drawing/2014/main" val="1734558236"/>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phone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Char(15)</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Số điện thoại</a:t>
                      </a:r>
                    </a:p>
                  </a:txBody>
                  <a:tcPr marL="68580" marR="68580" marT="0" marB="0"/>
                </a:tc>
                <a:extLst>
                  <a:ext uri="{0D108BD9-81ED-4DB2-BD59-A6C34878D82A}">
                    <a16:rowId xmlns:a16="http://schemas.microsoft.com/office/drawing/2014/main" val="561601263"/>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level</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Tinyint(4)</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300">
                          <a:effectLst/>
                          <a:latin typeface="Times New Roman" panose="02020603050405020304" pitchFamily="18" charset="0"/>
                          <a:cs typeface="Times New Roman" panose="02020603050405020304" pitchFamily="18" charset="0"/>
                        </a:rPr>
                        <a:t>Mức độ admin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0473201"/>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569173"/>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update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410602"/>
                  </a:ext>
                </a:extLst>
              </a:tr>
            </a:tbl>
          </a:graphicData>
        </a:graphic>
      </p:graphicFrame>
      <p:sp>
        <p:nvSpPr>
          <p:cNvPr id="9" name="TextBox 8">
            <a:extLst>
              <a:ext uri="{FF2B5EF4-FFF2-40B4-BE49-F238E27FC236}">
                <a16:creationId xmlns:a16="http://schemas.microsoft.com/office/drawing/2014/main" id="{1225ED4B-EBA7-44E7-88A2-C6C9E649DF2D}"/>
              </a:ext>
            </a:extLst>
          </p:cNvPr>
          <p:cNvSpPr txBox="1"/>
          <p:nvPr/>
        </p:nvSpPr>
        <p:spPr>
          <a:xfrm>
            <a:off x="4649273" y="5890402"/>
            <a:ext cx="2240924" cy="369332"/>
          </a:xfrm>
          <a:prstGeom prst="rect">
            <a:avLst/>
          </a:prstGeom>
          <a:noFill/>
        </p:spPr>
        <p:txBody>
          <a:bodyPr wrap="square" rtlCol="0">
            <a:spAutoFit/>
          </a:bodyPr>
          <a:lstStyle/>
          <a:p>
            <a:r>
              <a:rPr lang="en-US"/>
              <a:t>Hình 1.1 Bảng admin</a:t>
            </a:r>
          </a:p>
        </p:txBody>
      </p:sp>
    </p:spTree>
    <p:extLst>
      <p:ext uri="{BB962C8B-B14F-4D97-AF65-F5344CB8AC3E}">
        <p14:creationId xmlns:p14="http://schemas.microsoft.com/office/powerpoint/2010/main" val="30300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0DA71A-B504-4D3B-A036-30A067ABB0C1}"/>
              </a:ext>
            </a:extLst>
          </p:cNvPr>
          <p:cNvSpPr/>
          <p:nvPr/>
        </p:nvSpPr>
        <p:spPr>
          <a:xfrm>
            <a:off x="1017431" y="907407"/>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F626BB03-28EA-42A3-8EF4-48BE6C814F2C}"/>
              </a:ext>
            </a:extLst>
          </p:cNvPr>
          <p:cNvSpPr/>
          <p:nvPr/>
        </p:nvSpPr>
        <p:spPr>
          <a:xfrm>
            <a:off x="1039077" y="1650661"/>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4" name="Rectangle 3">
            <a:extLst>
              <a:ext uri="{FF2B5EF4-FFF2-40B4-BE49-F238E27FC236}">
                <a16:creationId xmlns:a16="http://schemas.microsoft.com/office/drawing/2014/main" id="{F5DF4A8A-FCAA-484D-918D-7B9F638C17DB}"/>
              </a:ext>
            </a:extLst>
          </p:cNvPr>
          <p:cNvSpPr/>
          <p:nvPr/>
        </p:nvSpPr>
        <p:spPr>
          <a:xfrm>
            <a:off x="1845596" y="1637814"/>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Thiết kế CSDL</a:t>
            </a:r>
            <a:endParaRPr lang="en-US" sz="2000" dirty="0"/>
          </a:p>
        </p:txBody>
      </p:sp>
      <p:sp>
        <p:nvSpPr>
          <p:cNvPr id="5" name="Right Triangle 4">
            <a:extLst>
              <a:ext uri="{FF2B5EF4-FFF2-40B4-BE49-F238E27FC236}">
                <a16:creationId xmlns:a16="http://schemas.microsoft.com/office/drawing/2014/main" id="{F3877212-7E8D-4458-A1BC-BDDDAD3ACD61}"/>
              </a:ext>
            </a:extLst>
          </p:cNvPr>
          <p:cNvSpPr/>
          <p:nvPr/>
        </p:nvSpPr>
        <p:spPr>
          <a:xfrm rot="10800000">
            <a:off x="5370297" y="1637298"/>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573AB1F9-3F9F-465B-BDF3-CB77D84D4C87}"/>
              </a:ext>
            </a:extLst>
          </p:cNvPr>
          <p:cNvGraphicFramePr>
            <a:graphicFrameLocks noGrp="1"/>
          </p:cNvGraphicFramePr>
          <p:nvPr>
            <p:extLst>
              <p:ext uri="{D42A27DB-BD31-4B8C-83A1-F6EECF244321}">
                <p14:modId xmlns:p14="http://schemas.microsoft.com/office/powerpoint/2010/main" val="1689209494"/>
              </p:ext>
            </p:extLst>
          </p:nvPr>
        </p:nvGraphicFramePr>
        <p:xfrm>
          <a:off x="1074527" y="2388452"/>
          <a:ext cx="10042945" cy="3013942"/>
        </p:xfrm>
        <a:graphic>
          <a:graphicData uri="http://schemas.openxmlformats.org/drawingml/2006/table">
            <a:tbl>
              <a:tblPr firstRow="1" firstCol="1" bandRow="1">
                <a:tableStyleId>{5C22544A-7EE6-4342-B048-85BDC9FD1C3A}</a:tableStyleId>
              </a:tblPr>
              <a:tblGrid>
                <a:gridCol w="2175007">
                  <a:extLst>
                    <a:ext uri="{9D8B030D-6E8A-4147-A177-3AD203B41FA5}">
                      <a16:colId xmlns:a16="http://schemas.microsoft.com/office/drawing/2014/main" val="1502464648"/>
                    </a:ext>
                  </a:extLst>
                </a:gridCol>
                <a:gridCol w="1774763">
                  <a:extLst>
                    <a:ext uri="{9D8B030D-6E8A-4147-A177-3AD203B41FA5}">
                      <a16:colId xmlns:a16="http://schemas.microsoft.com/office/drawing/2014/main" val="630217612"/>
                    </a:ext>
                  </a:extLst>
                </a:gridCol>
                <a:gridCol w="1543043">
                  <a:extLst>
                    <a:ext uri="{9D8B030D-6E8A-4147-A177-3AD203B41FA5}">
                      <a16:colId xmlns:a16="http://schemas.microsoft.com/office/drawing/2014/main" val="3058172633"/>
                    </a:ext>
                  </a:extLst>
                </a:gridCol>
                <a:gridCol w="1093295">
                  <a:extLst>
                    <a:ext uri="{9D8B030D-6E8A-4147-A177-3AD203B41FA5}">
                      <a16:colId xmlns:a16="http://schemas.microsoft.com/office/drawing/2014/main" val="4138785503"/>
                    </a:ext>
                  </a:extLst>
                </a:gridCol>
                <a:gridCol w="3456837">
                  <a:extLst>
                    <a:ext uri="{9D8B030D-6E8A-4147-A177-3AD203B41FA5}">
                      <a16:colId xmlns:a16="http://schemas.microsoft.com/office/drawing/2014/main" val="3929643614"/>
                    </a:ext>
                  </a:extLst>
                </a:gridCol>
              </a:tblGrid>
              <a:tr h="376447">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Tên trường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Kiểu dữ liệu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Ghi chú</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918128"/>
                  </a:ext>
                </a:extLst>
              </a:tr>
              <a:tr h="378813">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int (11)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 chính</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Mã danh mục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867427"/>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name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Tên danh mục</a:t>
                      </a:r>
                    </a:p>
                  </a:txBody>
                  <a:tcPr marL="68580" marR="68580" marT="0" marB="0"/>
                </a:tc>
                <a:extLst>
                  <a:ext uri="{0D108BD9-81ED-4DB2-BD59-A6C34878D82A}">
                    <a16:rowId xmlns:a16="http://schemas.microsoft.com/office/drawing/2014/main" val="3416983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slug</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a:t>
                      </a:r>
                      <a:r>
                        <a:rPr lang="vi-VN" sz="1300">
                          <a:effectLst/>
                          <a:latin typeface="Times New Roman" panose="02020603050405020304" pitchFamily="18" charset="0"/>
                          <a:ea typeface="Calibri" panose="020F0502020204030204" pitchFamily="34" charset="0"/>
                          <a:cs typeface="Times New Roman" panose="02020603050405020304" pitchFamily="18" charset="0"/>
                        </a:rPr>
                        <a:t>ư</a:t>
                      </a:r>
                      <a:r>
                        <a:rPr lang="en-US" sz="1300">
                          <a:effectLst/>
                          <a:latin typeface="Times New Roman" panose="02020603050405020304" pitchFamily="18" charset="0"/>
                          <a:ea typeface="Calibri" panose="020F0502020204030204" pitchFamily="34" charset="0"/>
                          <a:cs typeface="Times New Roman" panose="02020603050405020304" pitchFamily="18" charset="0"/>
                        </a:rPr>
                        <a:t>ờng dãn đẹp</a:t>
                      </a:r>
                    </a:p>
                  </a:txBody>
                  <a:tcPr marL="68580" marR="68580" marT="0" marB="0"/>
                </a:tc>
                <a:extLst>
                  <a:ext uri="{0D108BD9-81ED-4DB2-BD59-A6C34878D82A}">
                    <a16:rowId xmlns:a16="http://schemas.microsoft.com/office/drawing/2014/main" val="145341992"/>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image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Varchar(100)</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Hình ảnh danh mục</a:t>
                      </a:r>
                    </a:p>
                  </a:txBody>
                  <a:tcPr marL="68580" marR="68580" marT="0" marB="0"/>
                </a:tc>
                <a:extLst>
                  <a:ext uri="{0D108BD9-81ED-4DB2-BD59-A6C34878D82A}">
                    <a16:rowId xmlns:a16="http://schemas.microsoft.com/office/drawing/2014/main" val="299193639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home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Hiển thị trang chủ</a:t>
                      </a:r>
                    </a:p>
                  </a:txBody>
                  <a:tcPr marL="68580" marR="68580" marT="0" marB="0"/>
                </a:tc>
                <a:extLst>
                  <a:ext uri="{0D108BD9-81ED-4DB2-BD59-A6C34878D82A}">
                    <a16:rowId xmlns:a16="http://schemas.microsoft.com/office/drawing/2014/main" val="1734558236"/>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569173"/>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update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410602"/>
                  </a:ext>
                </a:extLst>
              </a:tr>
            </a:tbl>
          </a:graphicData>
        </a:graphic>
      </p:graphicFrame>
      <p:sp>
        <p:nvSpPr>
          <p:cNvPr id="7" name="TextBox 6">
            <a:extLst>
              <a:ext uri="{FF2B5EF4-FFF2-40B4-BE49-F238E27FC236}">
                <a16:creationId xmlns:a16="http://schemas.microsoft.com/office/drawing/2014/main" id="{CA23287C-13E1-4D99-9A20-83AD99AFB28F}"/>
              </a:ext>
            </a:extLst>
          </p:cNvPr>
          <p:cNvSpPr txBox="1"/>
          <p:nvPr/>
        </p:nvSpPr>
        <p:spPr>
          <a:xfrm>
            <a:off x="4612685" y="5794948"/>
            <a:ext cx="2419179" cy="369332"/>
          </a:xfrm>
          <a:prstGeom prst="rect">
            <a:avLst/>
          </a:prstGeom>
          <a:noFill/>
        </p:spPr>
        <p:txBody>
          <a:bodyPr wrap="square" rtlCol="0">
            <a:spAutoFit/>
          </a:bodyPr>
          <a:lstStyle/>
          <a:p>
            <a:r>
              <a:rPr lang="en-US"/>
              <a:t>Hình 1.1 Bảng category</a:t>
            </a:r>
          </a:p>
        </p:txBody>
      </p:sp>
    </p:spTree>
    <p:extLst>
      <p:ext uri="{BB962C8B-B14F-4D97-AF65-F5344CB8AC3E}">
        <p14:creationId xmlns:p14="http://schemas.microsoft.com/office/powerpoint/2010/main" val="59100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05545-F8AF-44A1-AFAF-A4EE19119655}"/>
              </a:ext>
            </a:extLst>
          </p:cNvPr>
          <p:cNvSpPr txBox="1"/>
          <p:nvPr/>
        </p:nvSpPr>
        <p:spPr>
          <a:xfrm>
            <a:off x="900477" y="921536"/>
            <a:ext cx="9698835" cy="646331"/>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Đề Tài : Website Th</a:t>
            </a:r>
            <a:r>
              <a:rPr lang="vi-VN" sz="3600">
                <a:latin typeface="Times New Roman" panose="02020603050405020304" pitchFamily="18" charset="0"/>
                <a:cs typeface="Times New Roman" panose="02020603050405020304" pitchFamily="18" charset="0"/>
              </a:rPr>
              <a:t>ư</a:t>
            </a:r>
            <a:r>
              <a:rPr lang="en-US" sz="3600">
                <a:latin typeface="Times New Roman" panose="02020603050405020304" pitchFamily="18" charset="0"/>
                <a:cs typeface="Times New Roman" panose="02020603050405020304" pitchFamily="18" charset="0"/>
              </a:rPr>
              <a:t>ơng mại điện tử bán laptop</a:t>
            </a:r>
          </a:p>
        </p:txBody>
      </p:sp>
      <p:sp>
        <p:nvSpPr>
          <p:cNvPr id="5" name="TextBox 4">
            <a:extLst>
              <a:ext uri="{FF2B5EF4-FFF2-40B4-BE49-F238E27FC236}">
                <a16:creationId xmlns:a16="http://schemas.microsoft.com/office/drawing/2014/main" id="{7A6777EF-7EF0-4C68-B384-ACCB95627C39}"/>
              </a:ext>
            </a:extLst>
          </p:cNvPr>
          <p:cNvSpPr txBox="1"/>
          <p:nvPr/>
        </p:nvSpPr>
        <p:spPr>
          <a:xfrm flipH="1">
            <a:off x="6211740" y="2730844"/>
            <a:ext cx="3451243"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Tổng Quan Đề Tài </a:t>
            </a:r>
          </a:p>
        </p:txBody>
      </p:sp>
      <p:sp>
        <p:nvSpPr>
          <p:cNvPr id="6" name="TextBox 5">
            <a:extLst>
              <a:ext uri="{FF2B5EF4-FFF2-40B4-BE49-F238E27FC236}">
                <a16:creationId xmlns:a16="http://schemas.microsoft.com/office/drawing/2014/main" id="{A1BF7224-4C7C-4A88-841B-A8860581078C}"/>
              </a:ext>
            </a:extLst>
          </p:cNvPr>
          <p:cNvSpPr txBox="1"/>
          <p:nvPr/>
        </p:nvSpPr>
        <p:spPr>
          <a:xfrm flipH="1">
            <a:off x="6211740" y="4169832"/>
            <a:ext cx="3451243"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Kết Quả Đạt Đ</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ợc </a:t>
            </a:r>
          </a:p>
        </p:txBody>
      </p:sp>
      <p:sp>
        <p:nvSpPr>
          <p:cNvPr id="2" name="Date Placeholder 1">
            <a:extLst>
              <a:ext uri="{FF2B5EF4-FFF2-40B4-BE49-F238E27FC236}">
                <a16:creationId xmlns:a16="http://schemas.microsoft.com/office/drawing/2014/main" id="{56FCBC88-5E66-4269-B716-C81277F44659}"/>
              </a:ext>
            </a:extLst>
          </p:cNvPr>
          <p:cNvSpPr>
            <a:spLocks noGrp="1"/>
          </p:cNvSpPr>
          <p:nvPr>
            <p:ph type="dt" sz="half" idx="10"/>
          </p:nvPr>
        </p:nvSpPr>
        <p:spPr/>
        <p:txBody>
          <a:bodyPr/>
          <a:lstStyle/>
          <a:p>
            <a:fld id="{8515D72A-3E88-4627-8CEF-ADC5A3DA242F}" type="datetime1">
              <a:rPr lang="vi-VN" smtClean="0"/>
              <a:t>07/06/2018</a:t>
            </a:fld>
            <a:endParaRPr lang="en-US"/>
          </a:p>
        </p:txBody>
      </p:sp>
    </p:spTree>
    <p:extLst>
      <p:ext uri="{BB962C8B-B14F-4D97-AF65-F5344CB8AC3E}">
        <p14:creationId xmlns:p14="http://schemas.microsoft.com/office/powerpoint/2010/main" val="301109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5CD3FE-E28B-4707-A919-19F23693413B}"/>
              </a:ext>
            </a:extLst>
          </p:cNvPr>
          <p:cNvSpPr/>
          <p:nvPr/>
        </p:nvSpPr>
        <p:spPr>
          <a:xfrm>
            <a:off x="1017431" y="907407"/>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9A4DD3EB-0CC2-4DC5-B95A-5047568A9046}"/>
              </a:ext>
            </a:extLst>
          </p:cNvPr>
          <p:cNvSpPr/>
          <p:nvPr/>
        </p:nvSpPr>
        <p:spPr>
          <a:xfrm>
            <a:off x="1017431" y="153141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4" name="Rectangle 3">
            <a:extLst>
              <a:ext uri="{FF2B5EF4-FFF2-40B4-BE49-F238E27FC236}">
                <a16:creationId xmlns:a16="http://schemas.microsoft.com/office/drawing/2014/main" id="{D90A6E64-1D4C-44C1-BF53-0B4102EF5568}"/>
              </a:ext>
            </a:extLst>
          </p:cNvPr>
          <p:cNvSpPr/>
          <p:nvPr/>
        </p:nvSpPr>
        <p:spPr>
          <a:xfrm>
            <a:off x="1999665" y="1554686"/>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Thiết kế CSDL</a:t>
            </a:r>
            <a:endParaRPr lang="en-US" sz="2000" dirty="0"/>
          </a:p>
        </p:txBody>
      </p:sp>
      <p:sp>
        <p:nvSpPr>
          <p:cNvPr id="5" name="Right Triangle 4">
            <a:extLst>
              <a:ext uri="{FF2B5EF4-FFF2-40B4-BE49-F238E27FC236}">
                <a16:creationId xmlns:a16="http://schemas.microsoft.com/office/drawing/2014/main" id="{62F5D842-D9FA-4668-9916-3CACCC27E89B}"/>
              </a:ext>
            </a:extLst>
          </p:cNvPr>
          <p:cNvSpPr/>
          <p:nvPr/>
        </p:nvSpPr>
        <p:spPr>
          <a:xfrm rot="10800000">
            <a:off x="5541537" y="1554686"/>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E407D26E-9835-40A8-A8A2-214EF45B29DC}"/>
              </a:ext>
            </a:extLst>
          </p:cNvPr>
          <p:cNvGraphicFramePr>
            <a:graphicFrameLocks noGrp="1"/>
          </p:cNvGraphicFramePr>
          <p:nvPr>
            <p:extLst>
              <p:ext uri="{D42A27DB-BD31-4B8C-83A1-F6EECF244321}">
                <p14:modId xmlns:p14="http://schemas.microsoft.com/office/powerpoint/2010/main" val="2953796301"/>
              </p:ext>
            </p:extLst>
          </p:nvPr>
        </p:nvGraphicFramePr>
        <p:xfrm>
          <a:off x="1074527" y="2347146"/>
          <a:ext cx="10042945" cy="3013942"/>
        </p:xfrm>
        <a:graphic>
          <a:graphicData uri="http://schemas.openxmlformats.org/drawingml/2006/table">
            <a:tbl>
              <a:tblPr firstRow="1" firstCol="1" bandRow="1">
                <a:tableStyleId>{5C22544A-7EE6-4342-B048-85BDC9FD1C3A}</a:tableStyleId>
              </a:tblPr>
              <a:tblGrid>
                <a:gridCol w="2175007">
                  <a:extLst>
                    <a:ext uri="{9D8B030D-6E8A-4147-A177-3AD203B41FA5}">
                      <a16:colId xmlns:a16="http://schemas.microsoft.com/office/drawing/2014/main" val="1502464648"/>
                    </a:ext>
                  </a:extLst>
                </a:gridCol>
                <a:gridCol w="1774763">
                  <a:extLst>
                    <a:ext uri="{9D8B030D-6E8A-4147-A177-3AD203B41FA5}">
                      <a16:colId xmlns:a16="http://schemas.microsoft.com/office/drawing/2014/main" val="630217612"/>
                    </a:ext>
                  </a:extLst>
                </a:gridCol>
                <a:gridCol w="1543043">
                  <a:extLst>
                    <a:ext uri="{9D8B030D-6E8A-4147-A177-3AD203B41FA5}">
                      <a16:colId xmlns:a16="http://schemas.microsoft.com/office/drawing/2014/main" val="3058172633"/>
                    </a:ext>
                  </a:extLst>
                </a:gridCol>
                <a:gridCol w="1093295">
                  <a:extLst>
                    <a:ext uri="{9D8B030D-6E8A-4147-A177-3AD203B41FA5}">
                      <a16:colId xmlns:a16="http://schemas.microsoft.com/office/drawing/2014/main" val="4138785503"/>
                    </a:ext>
                  </a:extLst>
                </a:gridCol>
                <a:gridCol w="3456837">
                  <a:extLst>
                    <a:ext uri="{9D8B030D-6E8A-4147-A177-3AD203B41FA5}">
                      <a16:colId xmlns:a16="http://schemas.microsoft.com/office/drawing/2014/main" val="3929643614"/>
                    </a:ext>
                  </a:extLst>
                </a:gridCol>
              </a:tblGrid>
              <a:tr h="376447">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Tên trường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Kiểu dữ liệu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Ghi chú</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918128"/>
                  </a:ext>
                </a:extLst>
              </a:tr>
              <a:tr h="378813">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int (11)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 chính</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Mã user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867427"/>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Transaction_id</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 (11)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Khóa riêng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Mã transtion</a:t>
                      </a:r>
                    </a:p>
                  </a:txBody>
                  <a:tcPr marL="68580" marR="68580" marT="0" marB="0"/>
                </a:tc>
                <a:extLst>
                  <a:ext uri="{0D108BD9-81ED-4DB2-BD59-A6C34878D82A}">
                    <a16:rowId xmlns:a16="http://schemas.microsoft.com/office/drawing/2014/main" val="3416983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Product_id</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Khóa riêng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Mã product</a:t>
                      </a:r>
                    </a:p>
                  </a:txBody>
                  <a:tcPr marL="68580" marR="68580" marT="0" marB="0"/>
                </a:tc>
                <a:extLst>
                  <a:ext uri="{0D108BD9-81ED-4DB2-BD59-A6C34878D82A}">
                    <a16:rowId xmlns:a16="http://schemas.microsoft.com/office/drawing/2014/main" val="145341992"/>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qty</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Tinyint(4)</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Số l</a:t>
                      </a:r>
                      <a:r>
                        <a:rPr lang="vi-VN" sz="1300">
                          <a:effectLst/>
                          <a:latin typeface="Times New Roman" panose="02020603050405020304" pitchFamily="18" charset="0"/>
                          <a:ea typeface="Calibri" panose="020F0502020204030204" pitchFamily="34" charset="0"/>
                          <a:cs typeface="Times New Roman" panose="02020603050405020304" pitchFamily="18" charset="0"/>
                        </a:rPr>
                        <a:t>ư</a:t>
                      </a:r>
                      <a:r>
                        <a:rPr lang="en-US" sz="1300">
                          <a:effectLst/>
                          <a:latin typeface="Times New Roman" panose="02020603050405020304" pitchFamily="18" charset="0"/>
                          <a:ea typeface="Calibri" panose="020F0502020204030204" pitchFamily="34" charset="0"/>
                          <a:cs typeface="Times New Roman" panose="02020603050405020304" pitchFamily="18" charset="0"/>
                        </a:rPr>
                        <a:t>ợng</a:t>
                      </a:r>
                    </a:p>
                  </a:txBody>
                  <a:tcPr marL="68580" marR="68580" marT="0" marB="0"/>
                </a:tc>
                <a:extLst>
                  <a:ext uri="{0D108BD9-81ED-4DB2-BD59-A6C34878D82A}">
                    <a16:rowId xmlns:a16="http://schemas.microsoft.com/office/drawing/2014/main" val="299193639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price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Giá</a:t>
                      </a:r>
                    </a:p>
                  </a:txBody>
                  <a:tcPr marL="68580" marR="68580" marT="0" marB="0"/>
                </a:tc>
                <a:extLst>
                  <a:ext uri="{0D108BD9-81ED-4DB2-BD59-A6C34878D82A}">
                    <a16:rowId xmlns:a16="http://schemas.microsoft.com/office/drawing/2014/main" val="1734558236"/>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569173"/>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update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410602"/>
                  </a:ext>
                </a:extLst>
              </a:tr>
            </a:tbl>
          </a:graphicData>
        </a:graphic>
      </p:graphicFrame>
      <p:sp>
        <p:nvSpPr>
          <p:cNvPr id="7" name="TextBox 6">
            <a:extLst>
              <a:ext uri="{FF2B5EF4-FFF2-40B4-BE49-F238E27FC236}">
                <a16:creationId xmlns:a16="http://schemas.microsoft.com/office/drawing/2014/main" id="{2CDC76B6-0E92-41F5-9590-05465EB1567E}"/>
              </a:ext>
            </a:extLst>
          </p:cNvPr>
          <p:cNvSpPr txBox="1"/>
          <p:nvPr/>
        </p:nvSpPr>
        <p:spPr>
          <a:xfrm>
            <a:off x="4610637" y="5807789"/>
            <a:ext cx="2240924" cy="369332"/>
          </a:xfrm>
          <a:prstGeom prst="rect">
            <a:avLst/>
          </a:prstGeom>
          <a:noFill/>
        </p:spPr>
        <p:txBody>
          <a:bodyPr wrap="square" rtlCol="0">
            <a:spAutoFit/>
          </a:bodyPr>
          <a:lstStyle/>
          <a:p>
            <a:r>
              <a:rPr lang="en-US"/>
              <a:t>Hình 1.1 Bảng orders</a:t>
            </a:r>
          </a:p>
        </p:txBody>
      </p:sp>
    </p:spTree>
    <p:extLst>
      <p:ext uri="{BB962C8B-B14F-4D97-AF65-F5344CB8AC3E}">
        <p14:creationId xmlns:p14="http://schemas.microsoft.com/office/powerpoint/2010/main" val="8645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455EED-576D-436B-859E-2CEDFDA408DB}"/>
              </a:ext>
            </a:extLst>
          </p:cNvPr>
          <p:cNvSpPr/>
          <p:nvPr/>
        </p:nvSpPr>
        <p:spPr>
          <a:xfrm>
            <a:off x="1017431" y="907407"/>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577668B6-BCCE-46F4-97CF-E48B10C35C24}"/>
              </a:ext>
            </a:extLst>
          </p:cNvPr>
          <p:cNvSpPr/>
          <p:nvPr/>
        </p:nvSpPr>
        <p:spPr>
          <a:xfrm>
            <a:off x="1066899" y="1418334"/>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4" name="Rectangle 3">
            <a:extLst>
              <a:ext uri="{FF2B5EF4-FFF2-40B4-BE49-F238E27FC236}">
                <a16:creationId xmlns:a16="http://schemas.microsoft.com/office/drawing/2014/main" id="{136F1475-250D-42F8-8592-0B1B23650717}"/>
              </a:ext>
            </a:extLst>
          </p:cNvPr>
          <p:cNvSpPr/>
          <p:nvPr/>
        </p:nvSpPr>
        <p:spPr>
          <a:xfrm>
            <a:off x="1845594" y="1441604"/>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Thiết kế CSDL</a:t>
            </a:r>
            <a:endParaRPr lang="en-US" sz="2000" dirty="0"/>
          </a:p>
        </p:txBody>
      </p:sp>
      <p:sp>
        <p:nvSpPr>
          <p:cNvPr id="5" name="Right Triangle 4">
            <a:extLst>
              <a:ext uri="{FF2B5EF4-FFF2-40B4-BE49-F238E27FC236}">
                <a16:creationId xmlns:a16="http://schemas.microsoft.com/office/drawing/2014/main" id="{CD9453EC-FF33-4677-A151-902A25EB01EA}"/>
              </a:ext>
            </a:extLst>
          </p:cNvPr>
          <p:cNvSpPr/>
          <p:nvPr/>
        </p:nvSpPr>
        <p:spPr>
          <a:xfrm rot="10800000">
            <a:off x="5387466" y="1441604"/>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FBCF7642-31EC-4FEC-A504-9CE0CDA50692}"/>
              </a:ext>
            </a:extLst>
          </p:cNvPr>
          <p:cNvGraphicFramePr>
            <a:graphicFrameLocks noGrp="1"/>
          </p:cNvGraphicFramePr>
          <p:nvPr>
            <p:extLst>
              <p:ext uri="{D42A27DB-BD31-4B8C-83A1-F6EECF244321}">
                <p14:modId xmlns:p14="http://schemas.microsoft.com/office/powerpoint/2010/main" val="1068237290"/>
              </p:ext>
            </p:extLst>
          </p:nvPr>
        </p:nvGraphicFramePr>
        <p:xfrm>
          <a:off x="1200940" y="2006221"/>
          <a:ext cx="9824456" cy="3862419"/>
        </p:xfrm>
        <a:graphic>
          <a:graphicData uri="http://schemas.openxmlformats.org/drawingml/2006/table">
            <a:tbl>
              <a:tblPr firstRow="1" firstCol="1" bandRow="1">
                <a:tableStyleId>{5C22544A-7EE6-4342-B048-85BDC9FD1C3A}</a:tableStyleId>
              </a:tblPr>
              <a:tblGrid>
                <a:gridCol w="2127689">
                  <a:extLst>
                    <a:ext uri="{9D8B030D-6E8A-4147-A177-3AD203B41FA5}">
                      <a16:colId xmlns:a16="http://schemas.microsoft.com/office/drawing/2014/main" val="1502464648"/>
                    </a:ext>
                  </a:extLst>
                </a:gridCol>
                <a:gridCol w="1736151">
                  <a:extLst>
                    <a:ext uri="{9D8B030D-6E8A-4147-A177-3AD203B41FA5}">
                      <a16:colId xmlns:a16="http://schemas.microsoft.com/office/drawing/2014/main" val="630217612"/>
                    </a:ext>
                  </a:extLst>
                </a:gridCol>
                <a:gridCol w="1509473">
                  <a:extLst>
                    <a:ext uri="{9D8B030D-6E8A-4147-A177-3AD203B41FA5}">
                      <a16:colId xmlns:a16="http://schemas.microsoft.com/office/drawing/2014/main" val="3058172633"/>
                    </a:ext>
                  </a:extLst>
                </a:gridCol>
                <a:gridCol w="1069511">
                  <a:extLst>
                    <a:ext uri="{9D8B030D-6E8A-4147-A177-3AD203B41FA5}">
                      <a16:colId xmlns:a16="http://schemas.microsoft.com/office/drawing/2014/main" val="4138785503"/>
                    </a:ext>
                  </a:extLst>
                </a:gridCol>
                <a:gridCol w="3381632">
                  <a:extLst>
                    <a:ext uri="{9D8B030D-6E8A-4147-A177-3AD203B41FA5}">
                      <a16:colId xmlns:a16="http://schemas.microsoft.com/office/drawing/2014/main" val="3929643614"/>
                    </a:ext>
                  </a:extLst>
                </a:gridCol>
              </a:tblGrid>
              <a:tr h="389286">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Tên trường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Kiểu dữ liệu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Ghi chú</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918128"/>
                  </a:ext>
                </a:extLst>
              </a:tr>
              <a:tr h="317543">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int (11)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 chính</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Mã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867427"/>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name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Tên sản phẩm</a:t>
                      </a:r>
                    </a:p>
                  </a:txBody>
                  <a:tcPr marL="68580" marR="68580" marT="0" marB="0"/>
                </a:tc>
                <a:extLst>
                  <a:ext uri="{0D108BD9-81ED-4DB2-BD59-A6C34878D82A}">
                    <a16:rowId xmlns:a16="http://schemas.microsoft.com/office/drawing/2014/main" val="34169839"/>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slug</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a:t>
                      </a:r>
                      <a:r>
                        <a:rPr lang="vi-VN" sz="1300">
                          <a:effectLst/>
                          <a:latin typeface="Times New Roman" panose="02020603050405020304" pitchFamily="18" charset="0"/>
                          <a:ea typeface="Calibri" panose="020F0502020204030204" pitchFamily="34" charset="0"/>
                          <a:cs typeface="Times New Roman" panose="02020603050405020304" pitchFamily="18" charset="0"/>
                        </a:rPr>
                        <a:t>ư</a:t>
                      </a:r>
                      <a:r>
                        <a:rPr lang="en-US" sz="1300">
                          <a:effectLst/>
                          <a:latin typeface="Times New Roman" panose="02020603050405020304" pitchFamily="18" charset="0"/>
                          <a:ea typeface="Calibri" panose="020F0502020204030204" pitchFamily="34" charset="0"/>
                          <a:cs typeface="Times New Roman" panose="02020603050405020304" pitchFamily="18" charset="0"/>
                        </a:rPr>
                        <a:t>ờng dãn đẹp</a:t>
                      </a:r>
                    </a:p>
                  </a:txBody>
                  <a:tcPr marL="68580" marR="68580" marT="0" marB="0"/>
                </a:tc>
                <a:extLst>
                  <a:ext uri="{0D108BD9-81ED-4DB2-BD59-A6C34878D82A}">
                    <a16:rowId xmlns:a16="http://schemas.microsoft.com/office/drawing/2014/main" val="145341992"/>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price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Giá sản phẩm</a:t>
                      </a:r>
                    </a:p>
                  </a:txBody>
                  <a:tcPr marL="68580" marR="68580" marT="0" marB="0"/>
                </a:tc>
                <a:extLst>
                  <a:ext uri="{0D108BD9-81ED-4DB2-BD59-A6C34878D82A}">
                    <a16:rowId xmlns:a16="http://schemas.microsoft.com/office/drawing/2014/main" val="2991936399"/>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thunbar</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Hình ảnh sản phẩm</a:t>
                      </a:r>
                    </a:p>
                  </a:txBody>
                  <a:tcPr marL="68580" marR="68580" marT="0" marB="0"/>
                </a:tc>
                <a:extLst>
                  <a:ext uri="{0D108BD9-81ED-4DB2-BD59-A6C34878D82A}">
                    <a16:rowId xmlns:a16="http://schemas.microsoft.com/office/drawing/2014/main" val="1734558236"/>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Category_id</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Khóa riêng</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Khóa ngoại</a:t>
                      </a:r>
                    </a:p>
                  </a:txBody>
                  <a:tcPr marL="68580" marR="68580" marT="0" marB="0"/>
                </a:tc>
                <a:extLst>
                  <a:ext uri="{0D108BD9-81ED-4DB2-BD59-A6C34878D82A}">
                    <a16:rowId xmlns:a16="http://schemas.microsoft.com/office/drawing/2014/main" val="527666700"/>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content</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Text</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Nội dung</a:t>
                      </a:r>
                    </a:p>
                  </a:txBody>
                  <a:tcPr marL="68580" marR="68580" marT="0" marB="0"/>
                </a:tc>
                <a:extLst>
                  <a:ext uri="{0D108BD9-81ED-4DB2-BD59-A6C34878D82A}">
                    <a16:rowId xmlns:a16="http://schemas.microsoft.com/office/drawing/2014/main" val="2232564610"/>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number</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 (11)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Số l</a:t>
                      </a:r>
                      <a:r>
                        <a:rPr lang="vi-VN" sz="1300">
                          <a:effectLst/>
                          <a:latin typeface="Times New Roman" panose="02020603050405020304" pitchFamily="18" charset="0"/>
                          <a:ea typeface="Calibri" panose="020F0502020204030204" pitchFamily="34" charset="0"/>
                          <a:cs typeface="Times New Roman" panose="02020603050405020304" pitchFamily="18" charset="0"/>
                        </a:rPr>
                        <a:t>ư</a:t>
                      </a:r>
                      <a:r>
                        <a:rPr lang="en-US" sz="1300">
                          <a:effectLst/>
                          <a:latin typeface="Times New Roman" panose="02020603050405020304" pitchFamily="18" charset="0"/>
                          <a:ea typeface="Calibri" panose="020F0502020204030204" pitchFamily="34" charset="0"/>
                          <a:cs typeface="Times New Roman" panose="02020603050405020304" pitchFamily="18" charset="0"/>
                        </a:rPr>
                        <a:t>ợng</a:t>
                      </a:r>
                    </a:p>
                  </a:txBody>
                  <a:tcPr marL="68580" marR="68580" marT="0" marB="0"/>
                </a:tc>
                <a:extLst>
                  <a:ext uri="{0D108BD9-81ED-4DB2-BD59-A6C34878D82A}">
                    <a16:rowId xmlns:a16="http://schemas.microsoft.com/office/drawing/2014/main" val="2908702037"/>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pay</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 (11)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Số sản phẩm đã bán</a:t>
                      </a:r>
                    </a:p>
                  </a:txBody>
                  <a:tcPr marL="68580" marR="68580" marT="0" marB="0"/>
                </a:tc>
                <a:extLst>
                  <a:ext uri="{0D108BD9-81ED-4DB2-BD59-A6C34878D82A}">
                    <a16:rowId xmlns:a16="http://schemas.microsoft.com/office/drawing/2014/main" val="1171324943"/>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569173"/>
                  </a:ext>
                </a:extLst>
              </a:tr>
              <a:tr h="315559">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update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410602"/>
                  </a:ext>
                </a:extLst>
              </a:tr>
            </a:tbl>
          </a:graphicData>
        </a:graphic>
      </p:graphicFrame>
      <p:sp>
        <p:nvSpPr>
          <p:cNvPr id="7" name="TextBox 6">
            <a:extLst>
              <a:ext uri="{FF2B5EF4-FFF2-40B4-BE49-F238E27FC236}">
                <a16:creationId xmlns:a16="http://schemas.microsoft.com/office/drawing/2014/main" id="{FD30B41E-32B8-47CA-816E-9526112416F0}"/>
              </a:ext>
            </a:extLst>
          </p:cNvPr>
          <p:cNvSpPr txBox="1"/>
          <p:nvPr/>
        </p:nvSpPr>
        <p:spPr>
          <a:xfrm>
            <a:off x="4577795" y="5951252"/>
            <a:ext cx="3070745" cy="369332"/>
          </a:xfrm>
          <a:prstGeom prst="rect">
            <a:avLst/>
          </a:prstGeom>
          <a:noFill/>
        </p:spPr>
        <p:txBody>
          <a:bodyPr wrap="square" rtlCol="0">
            <a:spAutoFit/>
          </a:bodyPr>
          <a:lstStyle/>
          <a:p>
            <a:r>
              <a:rPr lang="en-US"/>
              <a:t>Bảng 1.4 : Bảng product</a:t>
            </a:r>
          </a:p>
        </p:txBody>
      </p:sp>
    </p:spTree>
    <p:extLst>
      <p:ext uri="{BB962C8B-B14F-4D97-AF65-F5344CB8AC3E}">
        <p14:creationId xmlns:p14="http://schemas.microsoft.com/office/powerpoint/2010/main" val="128050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F3D61F-F5B7-4E2A-992A-C9B80CFE1BE6}"/>
              </a:ext>
            </a:extLst>
          </p:cNvPr>
          <p:cNvSpPr/>
          <p:nvPr/>
        </p:nvSpPr>
        <p:spPr>
          <a:xfrm>
            <a:off x="1017431" y="907407"/>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99742C52-8B5A-4044-9F4E-6A58CB760EEE}"/>
              </a:ext>
            </a:extLst>
          </p:cNvPr>
          <p:cNvSpPr/>
          <p:nvPr/>
        </p:nvSpPr>
        <p:spPr>
          <a:xfrm>
            <a:off x="1017431" y="153141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4" name="Rectangle 3">
            <a:extLst>
              <a:ext uri="{FF2B5EF4-FFF2-40B4-BE49-F238E27FC236}">
                <a16:creationId xmlns:a16="http://schemas.microsoft.com/office/drawing/2014/main" id="{8FFFB86A-6602-4AA0-BB97-F2366D8C9B9D}"/>
              </a:ext>
            </a:extLst>
          </p:cNvPr>
          <p:cNvSpPr/>
          <p:nvPr/>
        </p:nvSpPr>
        <p:spPr>
          <a:xfrm>
            <a:off x="1999665" y="1554686"/>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Thiết kế CSDL</a:t>
            </a:r>
            <a:endParaRPr lang="en-US" sz="2000" dirty="0"/>
          </a:p>
        </p:txBody>
      </p:sp>
      <p:sp>
        <p:nvSpPr>
          <p:cNvPr id="5" name="Right Triangle 4">
            <a:extLst>
              <a:ext uri="{FF2B5EF4-FFF2-40B4-BE49-F238E27FC236}">
                <a16:creationId xmlns:a16="http://schemas.microsoft.com/office/drawing/2014/main" id="{00B13D9B-B6A2-4EDD-B59E-56CBFA885B16}"/>
              </a:ext>
            </a:extLst>
          </p:cNvPr>
          <p:cNvSpPr/>
          <p:nvPr/>
        </p:nvSpPr>
        <p:spPr>
          <a:xfrm rot="10800000">
            <a:off x="5541537" y="1554686"/>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1DCEA274-3C79-4EBE-B358-C228583E112C}"/>
              </a:ext>
            </a:extLst>
          </p:cNvPr>
          <p:cNvGraphicFramePr>
            <a:graphicFrameLocks noGrp="1"/>
          </p:cNvGraphicFramePr>
          <p:nvPr>
            <p:extLst>
              <p:ext uri="{D42A27DB-BD31-4B8C-83A1-F6EECF244321}">
                <p14:modId xmlns:p14="http://schemas.microsoft.com/office/powerpoint/2010/main" val="2135069142"/>
              </p:ext>
            </p:extLst>
          </p:nvPr>
        </p:nvGraphicFramePr>
        <p:xfrm>
          <a:off x="1097280" y="2155365"/>
          <a:ext cx="10042945" cy="3766836"/>
        </p:xfrm>
        <a:graphic>
          <a:graphicData uri="http://schemas.openxmlformats.org/drawingml/2006/table">
            <a:tbl>
              <a:tblPr firstRow="1" firstCol="1" bandRow="1">
                <a:tableStyleId>{5C22544A-7EE6-4342-B048-85BDC9FD1C3A}</a:tableStyleId>
              </a:tblPr>
              <a:tblGrid>
                <a:gridCol w="2175007">
                  <a:extLst>
                    <a:ext uri="{9D8B030D-6E8A-4147-A177-3AD203B41FA5}">
                      <a16:colId xmlns:a16="http://schemas.microsoft.com/office/drawing/2014/main" val="1502464648"/>
                    </a:ext>
                  </a:extLst>
                </a:gridCol>
                <a:gridCol w="1774763">
                  <a:extLst>
                    <a:ext uri="{9D8B030D-6E8A-4147-A177-3AD203B41FA5}">
                      <a16:colId xmlns:a16="http://schemas.microsoft.com/office/drawing/2014/main" val="630217612"/>
                    </a:ext>
                  </a:extLst>
                </a:gridCol>
                <a:gridCol w="1543043">
                  <a:extLst>
                    <a:ext uri="{9D8B030D-6E8A-4147-A177-3AD203B41FA5}">
                      <a16:colId xmlns:a16="http://schemas.microsoft.com/office/drawing/2014/main" val="3058172633"/>
                    </a:ext>
                  </a:extLst>
                </a:gridCol>
                <a:gridCol w="1093295">
                  <a:extLst>
                    <a:ext uri="{9D8B030D-6E8A-4147-A177-3AD203B41FA5}">
                      <a16:colId xmlns:a16="http://schemas.microsoft.com/office/drawing/2014/main" val="4138785503"/>
                    </a:ext>
                  </a:extLst>
                </a:gridCol>
                <a:gridCol w="3456837">
                  <a:extLst>
                    <a:ext uri="{9D8B030D-6E8A-4147-A177-3AD203B41FA5}">
                      <a16:colId xmlns:a16="http://schemas.microsoft.com/office/drawing/2014/main" val="3929643614"/>
                    </a:ext>
                  </a:extLst>
                </a:gridCol>
              </a:tblGrid>
              <a:tr h="376447">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Tên trường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Kiểu dữ liệu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Ghi chú</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918128"/>
                  </a:ext>
                </a:extLst>
              </a:tr>
              <a:tr h="378813">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int (11)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 chính</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Mã user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867427"/>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name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Tên users</a:t>
                      </a:r>
                    </a:p>
                  </a:txBody>
                  <a:tcPr marL="68580" marR="68580" marT="0" marB="0"/>
                </a:tc>
                <a:extLst>
                  <a:ext uri="{0D108BD9-81ED-4DB2-BD59-A6C34878D82A}">
                    <a16:rowId xmlns:a16="http://schemas.microsoft.com/office/drawing/2014/main" val="3416983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adress</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Địa chỉ </a:t>
                      </a:r>
                    </a:p>
                  </a:txBody>
                  <a:tcPr marL="68580" marR="68580" marT="0" marB="0"/>
                </a:tc>
                <a:extLst>
                  <a:ext uri="{0D108BD9-81ED-4DB2-BD59-A6C34878D82A}">
                    <a16:rowId xmlns:a16="http://schemas.microsoft.com/office/drawing/2014/main" val="145341992"/>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Email</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Varchar(100)</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Địa chỉ email</a:t>
                      </a:r>
                    </a:p>
                  </a:txBody>
                  <a:tcPr marL="68580" marR="68580" marT="0" marB="0"/>
                </a:tc>
                <a:extLst>
                  <a:ext uri="{0D108BD9-81ED-4DB2-BD59-A6C34878D82A}">
                    <a16:rowId xmlns:a16="http://schemas.microsoft.com/office/drawing/2014/main" val="2991936399"/>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pasword</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Password</a:t>
                      </a:r>
                    </a:p>
                  </a:txBody>
                  <a:tcPr marL="68580" marR="68580" marT="0" marB="0"/>
                </a:tc>
                <a:extLst>
                  <a:ext uri="{0D108BD9-81ED-4DB2-BD59-A6C34878D82A}">
                    <a16:rowId xmlns:a16="http://schemas.microsoft.com/office/drawing/2014/main" val="1734558236"/>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phone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Char(15)</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Số điện thoại</a:t>
                      </a:r>
                    </a:p>
                  </a:txBody>
                  <a:tcPr marL="68580" marR="68580" marT="0" marB="0"/>
                </a:tc>
                <a:extLst>
                  <a:ext uri="{0D108BD9-81ED-4DB2-BD59-A6C34878D82A}">
                    <a16:rowId xmlns:a16="http://schemas.microsoft.com/office/drawing/2014/main" val="561601263"/>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status</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Tinyint(4)</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300">
                          <a:effectLst/>
                          <a:latin typeface="Times New Roman" panose="02020603050405020304" pitchFamily="18" charset="0"/>
                          <a:cs typeface="Times New Roman" panose="02020603050405020304" pitchFamily="18" charset="0"/>
                        </a:rPr>
                        <a:t>Mức độ admin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0473201"/>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569173"/>
                  </a:ext>
                </a:extLst>
              </a:tr>
              <a:tr h="376447">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update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410602"/>
                  </a:ext>
                </a:extLst>
              </a:tr>
            </a:tbl>
          </a:graphicData>
        </a:graphic>
      </p:graphicFrame>
      <p:sp>
        <p:nvSpPr>
          <p:cNvPr id="7" name="TextBox 6">
            <a:extLst>
              <a:ext uri="{FF2B5EF4-FFF2-40B4-BE49-F238E27FC236}">
                <a16:creationId xmlns:a16="http://schemas.microsoft.com/office/drawing/2014/main" id="{9206985E-BDD3-4755-824E-3677A55543F9}"/>
              </a:ext>
            </a:extLst>
          </p:cNvPr>
          <p:cNvSpPr txBox="1"/>
          <p:nvPr/>
        </p:nvSpPr>
        <p:spPr>
          <a:xfrm>
            <a:off x="4649273" y="5890402"/>
            <a:ext cx="2240924" cy="369332"/>
          </a:xfrm>
          <a:prstGeom prst="rect">
            <a:avLst/>
          </a:prstGeom>
          <a:noFill/>
        </p:spPr>
        <p:txBody>
          <a:bodyPr wrap="square" rtlCol="0">
            <a:spAutoFit/>
          </a:bodyPr>
          <a:lstStyle/>
          <a:p>
            <a:r>
              <a:rPr lang="en-US"/>
              <a:t>Hình 1.1 Bảng user</a:t>
            </a:r>
          </a:p>
        </p:txBody>
      </p:sp>
    </p:spTree>
    <p:extLst>
      <p:ext uri="{BB962C8B-B14F-4D97-AF65-F5344CB8AC3E}">
        <p14:creationId xmlns:p14="http://schemas.microsoft.com/office/powerpoint/2010/main" val="275363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1A8594-4126-4A8F-BD09-BDB9EEB4940C}"/>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C30863DC-DE9F-46FF-AF6F-9B13E9EB9E16}"/>
              </a:ext>
            </a:extLst>
          </p:cNvPr>
          <p:cNvSpPr/>
          <p:nvPr/>
        </p:nvSpPr>
        <p:spPr>
          <a:xfrm>
            <a:off x="1017431" y="1416458"/>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4" name="Rectangle 3">
            <a:extLst>
              <a:ext uri="{FF2B5EF4-FFF2-40B4-BE49-F238E27FC236}">
                <a16:creationId xmlns:a16="http://schemas.microsoft.com/office/drawing/2014/main" id="{3062F0FE-6506-4D00-AFE8-B2D40C40D77D}"/>
              </a:ext>
            </a:extLst>
          </p:cNvPr>
          <p:cNvSpPr/>
          <p:nvPr/>
        </p:nvSpPr>
        <p:spPr>
          <a:xfrm>
            <a:off x="1999665" y="1416459"/>
            <a:ext cx="4096335"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Thiết kế CSDL</a:t>
            </a:r>
            <a:endParaRPr lang="en-US" sz="2000" dirty="0"/>
          </a:p>
        </p:txBody>
      </p:sp>
      <p:sp>
        <p:nvSpPr>
          <p:cNvPr id="5" name="Right Triangle 4">
            <a:extLst>
              <a:ext uri="{FF2B5EF4-FFF2-40B4-BE49-F238E27FC236}">
                <a16:creationId xmlns:a16="http://schemas.microsoft.com/office/drawing/2014/main" id="{6E482D40-2429-416C-BC10-182BCCA8D7CE}"/>
              </a:ext>
            </a:extLst>
          </p:cNvPr>
          <p:cNvSpPr/>
          <p:nvPr/>
        </p:nvSpPr>
        <p:spPr>
          <a:xfrm rot="10800000">
            <a:off x="5370298" y="1416459"/>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AC96E41C-F820-4CA5-AB61-F840E4F595CA}"/>
              </a:ext>
            </a:extLst>
          </p:cNvPr>
          <p:cNvGraphicFramePr>
            <a:graphicFrameLocks noGrp="1"/>
          </p:cNvGraphicFramePr>
          <p:nvPr>
            <p:extLst>
              <p:ext uri="{D42A27DB-BD31-4B8C-83A1-F6EECF244321}">
                <p14:modId xmlns:p14="http://schemas.microsoft.com/office/powerpoint/2010/main" val="3089890553"/>
              </p:ext>
            </p:extLst>
          </p:nvPr>
        </p:nvGraphicFramePr>
        <p:xfrm>
          <a:off x="1020902" y="1952563"/>
          <a:ext cx="10042945" cy="3838153"/>
        </p:xfrm>
        <a:graphic>
          <a:graphicData uri="http://schemas.openxmlformats.org/drawingml/2006/table">
            <a:tbl>
              <a:tblPr firstRow="1" firstCol="1" bandRow="1">
                <a:tableStyleId>{5C22544A-7EE6-4342-B048-85BDC9FD1C3A}</a:tableStyleId>
              </a:tblPr>
              <a:tblGrid>
                <a:gridCol w="2175007">
                  <a:extLst>
                    <a:ext uri="{9D8B030D-6E8A-4147-A177-3AD203B41FA5}">
                      <a16:colId xmlns:a16="http://schemas.microsoft.com/office/drawing/2014/main" val="1502464648"/>
                    </a:ext>
                  </a:extLst>
                </a:gridCol>
                <a:gridCol w="1774763">
                  <a:extLst>
                    <a:ext uri="{9D8B030D-6E8A-4147-A177-3AD203B41FA5}">
                      <a16:colId xmlns:a16="http://schemas.microsoft.com/office/drawing/2014/main" val="630217612"/>
                    </a:ext>
                  </a:extLst>
                </a:gridCol>
                <a:gridCol w="1543043">
                  <a:extLst>
                    <a:ext uri="{9D8B030D-6E8A-4147-A177-3AD203B41FA5}">
                      <a16:colId xmlns:a16="http://schemas.microsoft.com/office/drawing/2014/main" val="3058172633"/>
                    </a:ext>
                  </a:extLst>
                </a:gridCol>
                <a:gridCol w="1093295">
                  <a:extLst>
                    <a:ext uri="{9D8B030D-6E8A-4147-A177-3AD203B41FA5}">
                      <a16:colId xmlns:a16="http://schemas.microsoft.com/office/drawing/2014/main" val="4138785503"/>
                    </a:ext>
                  </a:extLst>
                </a:gridCol>
                <a:gridCol w="3456837">
                  <a:extLst>
                    <a:ext uri="{9D8B030D-6E8A-4147-A177-3AD203B41FA5}">
                      <a16:colId xmlns:a16="http://schemas.microsoft.com/office/drawing/2014/main" val="3929643614"/>
                    </a:ext>
                  </a:extLst>
                </a:gridCol>
              </a:tblGrid>
              <a:tr h="344438">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Tên trường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Kiểu dữ liệu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Ghi chú</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918128"/>
                  </a:ext>
                </a:extLst>
              </a:tr>
              <a:tr h="391608">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int (11)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Khóa chính</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Mã transaction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867427"/>
                  </a:ext>
                </a:extLst>
              </a:tr>
              <a:tr h="346603">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amount</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Int (11)</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Số l</a:t>
                      </a:r>
                      <a:r>
                        <a:rPr lang="vi-VN" sz="1300">
                          <a:effectLst/>
                          <a:latin typeface="Times New Roman" panose="02020603050405020304" pitchFamily="18" charset="0"/>
                          <a:ea typeface="Calibri" panose="020F0502020204030204" pitchFamily="34" charset="0"/>
                          <a:cs typeface="Times New Roman" panose="02020603050405020304" pitchFamily="18" charset="0"/>
                        </a:rPr>
                        <a:t>ư</a:t>
                      </a:r>
                      <a:r>
                        <a:rPr lang="en-US" sz="1300">
                          <a:effectLst/>
                          <a:latin typeface="Times New Roman" panose="02020603050405020304" pitchFamily="18" charset="0"/>
                          <a:ea typeface="Calibri" panose="020F0502020204030204" pitchFamily="34" charset="0"/>
                          <a:cs typeface="Times New Roman" panose="02020603050405020304" pitchFamily="18" charset="0"/>
                        </a:rPr>
                        <a:t>ợng</a:t>
                      </a:r>
                    </a:p>
                  </a:txBody>
                  <a:tcPr marL="68580" marR="68580" marT="0" marB="0"/>
                </a:tc>
                <a:extLst>
                  <a:ext uri="{0D108BD9-81ED-4DB2-BD59-A6C34878D82A}">
                    <a16:rowId xmlns:a16="http://schemas.microsoft.com/office/drawing/2014/main" val="4074338114"/>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User_name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Tên user name</a:t>
                      </a:r>
                    </a:p>
                  </a:txBody>
                  <a:tcPr marL="68580" marR="68580" marT="0" marB="0"/>
                </a:tc>
                <a:extLst>
                  <a:ext uri="{0D108BD9-81ED-4DB2-BD59-A6C34878D82A}">
                    <a16:rowId xmlns:a16="http://schemas.microsoft.com/office/drawing/2014/main" val="34169839"/>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adress</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Varchar (100)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Địa chỉ </a:t>
                      </a:r>
                    </a:p>
                  </a:txBody>
                  <a:tcPr marL="68580" marR="68580" marT="0" marB="0"/>
                </a:tc>
                <a:extLst>
                  <a:ext uri="{0D108BD9-81ED-4DB2-BD59-A6C34878D82A}">
                    <a16:rowId xmlns:a16="http://schemas.microsoft.com/office/drawing/2014/main" val="145341992"/>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Email</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Varchar(100)</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Not 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Địa chỉ email</a:t>
                      </a:r>
                    </a:p>
                  </a:txBody>
                  <a:tcPr marL="68580" marR="68580" marT="0" marB="0"/>
                </a:tc>
                <a:extLst>
                  <a:ext uri="{0D108BD9-81ED-4DB2-BD59-A6C34878D82A}">
                    <a16:rowId xmlns:a16="http://schemas.microsoft.com/office/drawing/2014/main" val="2991936399"/>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message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Varchar(100)</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Nội dung</a:t>
                      </a:r>
                    </a:p>
                  </a:txBody>
                  <a:tcPr marL="68580" marR="68580" marT="0" marB="0"/>
                </a:tc>
                <a:extLst>
                  <a:ext uri="{0D108BD9-81ED-4DB2-BD59-A6C34878D82A}">
                    <a16:rowId xmlns:a16="http://schemas.microsoft.com/office/drawing/2014/main" val="359809118"/>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phone</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Char(15)</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Số điện thoại</a:t>
                      </a:r>
                    </a:p>
                  </a:txBody>
                  <a:tcPr marL="68580" marR="68580" marT="0" marB="0"/>
                </a:tc>
                <a:extLst>
                  <a:ext uri="{0D108BD9-81ED-4DB2-BD59-A6C34878D82A}">
                    <a16:rowId xmlns:a16="http://schemas.microsoft.com/office/drawing/2014/main" val="561601263"/>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status</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Tinyint(4)</a:t>
                      </a: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tc>
                <a:tc>
                  <a:txBody>
                    <a:bodyPr/>
                    <a:lstStyle/>
                    <a:p>
                      <a:pPr marL="0" marR="0">
                        <a:lnSpc>
                          <a:spcPct val="150000"/>
                        </a:lnSpc>
                        <a:spcBef>
                          <a:spcPts val="0"/>
                        </a:spcBef>
                        <a:spcAft>
                          <a:spcPts val="0"/>
                        </a:spcAft>
                      </a:pP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300">
                          <a:effectLst/>
                          <a:latin typeface="Times New Roman" panose="02020603050405020304" pitchFamily="18" charset="0"/>
                          <a:cs typeface="Times New Roman" panose="02020603050405020304" pitchFamily="18" charset="0"/>
                        </a:rPr>
                        <a:t>Mức độ user 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0473201"/>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569173"/>
                  </a:ext>
                </a:extLst>
              </a:tr>
              <a:tr h="344438">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Timestamp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Null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300">
                          <a:effectLst/>
                          <a:latin typeface="Times New Roman" panose="02020603050405020304" pitchFamily="18" charset="0"/>
                          <a:cs typeface="Times New Roman" panose="02020603050405020304" pitchFamily="18" charset="0"/>
                        </a:rPr>
                        <a:t>Thời gian update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410602"/>
                  </a:ext>
                </a:extLst>
              </a:tr>
            </a:tbl>
          </a:graphicData>
        </a:graphic>
      </p:graphicFrame>
      <p:sp>
        <p:nvSpPr>
          <p:cNvPr id="7" name="Rectangle 6">
            <a:extLst>
              <a:ext uri="{FF2B5EF4-FFF2-40B4-BE49-F238E27FC236}">
                <a16:creationId xmlns:a16="http://schemas.microsoft.com/office/drawing/2014/main" id="{E0714507-150D-4A7D-9109-88858D60FFCA}"/>
              </a:ext>
            </a:extLst>
          </p:cNvPr>
          <p:cNvSpPr/>
          <p:nvPr/>
        </p:nvSpPr>
        <p:spPr>
          <a:xfrm>
            <a:off x="4657189" y="5973862"/>
            <a:ext cx="2598853" cy="369332"/>
          </a:xfrm>
          <a:prstGeom prst="rect">
            <a:avLst/>
          </a:prstGeom>
        </p:spPr>
        <p:txBody>
          <a:bodyPr wrap="none">
            <a:spAutoFit/>
          </a:bodyPr>
          <a:lstStyle/>
          <a:p>
            <a:r>
              <a:rPr lang="en-US"/>
              <a:t>Hình 1.6 Bảng transaction</a:t>
            </a:r>
          </a:p>
        </p:txBody>
      </p:sp>
    </p:spTree>
    <p:extLst>
      <p:ext uri="{BB962C8B-B14F-4D97-AF65-F5344CB8AC3E}">
        <p14:creationId xmlns:p14="http://schemas.microsoft.com/office/powerpoint/2010/main" val="11724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A8FA0-6998-4717-A987-38F6D8E7AFF7}"/>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D3F35199-679D-4147-9875-C8FE33DDF82C}"/>
              </a:ext>
            </a:extLst>
          </p:cNvPr>
          <p:cNvSpPr/>
          <p:nvPr/>
        </p:nvSpPr>
        <p:spPr>
          <a:xfrm>
            <a:off x="1017431" y="1416458"/>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endParaRPr lang="en-US" dirty="0"/>
          </a:p>
        </p:txBody>
      </p:sp>
      <p:sp>
        <p:nvSpPr>
          <p:cNvPr id="4" name="Rectangle 3">
            <a:extLst>
              <a:ext uri="{FF2B5EF4-FFF2-40B4-BE49-F238E27FC236}">
                <a16:creationId xmlns:a16="http://schemas.microsoft.com/office/drawing/2014/main" id="{1444342C-21E5-4D04-8E3A-BD4E37435320}"/>
              </a:ext>
            </a:extLst>
          </p:cNvPr>
          <p:cNvSpPr/>
          <p:nvPr/>
        </p:nvSpPr>
        <p:spPr>
          <a:xfrm>
            <a:off x="1999665" y="1416459"/>
            <a:ext cx="4096335"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Sơ đồ thực thể liên kết</a:t>
            </a:r>
            <a:endParaRPr lang="en-US" sz="2000" dirty="0"/>
          </a:p>
        </p:txBody>
      </p:sp>
      <p:sp>
        <p:nvSpPr>
          <p:cNvPr id="5" name="Right Triangle 4">
            <a:extLst>
              <a:ext uri="{FF2B5EF4-FFF2-40B4-BE49-F238E27FC236}">
                <a16:creationId xmlns:a16="http://schemas.microsoft.com/office/drawing/2014/main" id="{CBAC0336-D673-409F-ACAE-8AD3C5789BEB}"/>
              </a:ext>
            </a:extLst>
          </p:cNvPr>
          <p:cNvSpPr/>
          <p:nvPr/>
        </p:nvSpPr>
        <p:spPr>
          <a:xfrm rot="10800000">
            <a:off x="5370298" y="1416459"/>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443564B-293B-4F6C-89C9-1505A5D32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956" y="2086377"/>
            <a:ext cx="7662930" cy="3887485"/>
          </a:xfrm>
          <a:prstGeom prst="rect">
            <a:avLst/>
          </a:prstGeom>
        </p:spPr>
      </p:pic>
    </p:spTree>
    <p:extLst>
      <p:ext uri="{BB962C8B-B14F-4D97-AF65-F5344CB8AC3E}">
        <p14:creationId xmlns:p14="http://schemas.microsoft.com/office/powerpoint/2010/main" val="105533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285EB0-7446-4D04-962A-A9EC48EEA964}"/>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72EDB143-1A6C-4E7A-B19B-E67E0F4B50BD}"/>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2686448F-5CA0-4607-A081-9FB451287433}"/>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D0CF1588-C0FF-44AC-8694-8701708CCF75}"/>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1025" name="Picture 4">
            <a:extLst>
              <a:ext uri="{FF2B5EF4-FFF2-40B4-BE49-F238E27FC236}">
                <a16:creationId xmlns:a16="http://schemas.microsoft.com/office/drawing/2014/main" id="{6B59E442-CDF3-434C-8A50-58F0B7294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65" y="2009103"/>
            <a:ext cx="8354949" cy="35075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0A6FCCDF-FB40-4BC1-8E84-546CC12F9108}"/>
              </a:ext>
            </a:extLst>
          </p:cNvPr>
          <p:cNvSpPr>
            <a:spLocks noChangeArrowheads="1"/>
          </p:cNvSpPr>
          <p:nvPr/>
        </p:nvSpPr>
        <p:spPr bwMode="auto">
          <a:xfrm>
            <a:off x="1999665" y="5819973"/>
            <a:ext cx="7646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1.1:  Biểu đồ usecase tổng qu</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hệ thống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963749-6FFB-4F47-9E82-9560827A7957}"/>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636A24A2-B4D2-445C-8B2A-664D31E32B24}"/>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1E011FA8-B2B0-433C-BD42-BC01B948A9F4}"/>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B9773E24-20C4-4B1E-B7CB-821265ABD26E}"/>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2">
            <a:extLst>
              <a:ext uri="{FF2B5EF4-FFF2-40B4-BE49-F238E27FC236}">
                <a16:creationId xmlns:a16="http://schemas.microsoft.com/office/drawing/2014/main" id="{30462EA5-F4F4-4F59-A036-E4CEEF2D8F46}"/>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2">
            <a:extLst>
              <a:ext uri="{FF2B5EF4-FFF2-40B4-BE49-F238E27FC236}">
                <a16:creationId xmlns:a16="http://schemas.microsoft.com/office/drawing/2014/main" id="{02AF31D2-25D4-465D-BBA4-1262F65D8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66" y="2125014"/>
            <a:ext cx="8148886" cy="35882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4DAB7325-3D3D-4FC6-B6A9-26F1ACFF0B70}"/>
              </a:ext>
            </a:extLst>
          </p:cNvPr>
          <p:cNvSpPr>
            <a:spLocks noChangeArrowheads="1"/>
          </p:cNvSpPr>
          <p:nvPr/>
        </p:nvSpPr>
        <p:spPr bwMode="auto">
          <a:xfrm>
            <a:off x="2833351" y="5946080"/>
            <a:ext cx="68000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1.2. Biểu đồ usecase tổng qu</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hệ thống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39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924BA0-CDDA-4F62-8534-D742CD37FD69}"/>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434243B0-C38F-486C-84C2-C78AF1DD16B2}"/>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542444FF-9BB9-438D-97EE-4C9EEA1C8A98}"/>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8FF4D87A-2890-4BE7-B3A5-E415E7E72FFA}"/>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2">
            <a:extLst>
              <a:ext uri="{FF2B5EF4-FFF2-40B4-BE49-F238E27FC236}">
                <a16:creationId xmlns:a16="http://schemas.microsoft.com/office/drawing/2014/main" id="{E2838D4E-320E-45F3-B408-44B20A8BB0A7}"/>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7CF9633C-EDA6-401D-94BB-B65885AD716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27">
            <a:extLst>
              <a:ext uri="{FF2B5EF4-FFF2-40B4-BE49-F238E27FC236}">
                <a16:creationId xmlns:a16="http://schemas.microsoft.com/office/drawing/2014/main" id="{34B1924D-0E17-4FA4-A723-B8593A056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435" y="2050370"/>
            <a:ext cx="6884325" cy="388491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22B3B434-ED46-4745-B557-E24716C9D308}"/>
              </a:ext>
            </a:extLst>
          </p:cNvPr>
          <p:cNvSpPr>
            <a:spLocks noChangeArrowheads="1"/>
          </p:cNvSpPr>
          <p:nvPr/>
        </p:nvSpPr>
        <p:spPr bwMode="auto">
          <a:xfrm>
            <a:off x="2813937" y="6013385"/>
            <a:ext cx="70404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1.3: Biểu đồ usecase của quản trị viên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5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BAD76D-8AE4-4F7C-B4A6-ECD73F728459}"/>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6" name="Oval 5">
            <a:extLst>
              <a:ext uri="{FF2B5EF4-FFF2-40B4-BE49-F238E27FC236}">
                <a16:creationId xmlns:a16="http://schemas.microsoft.com/office/drawing/2014/main" id="{BCA3248A-E9D3-418D-829B-2F9AC02A778F}"/>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7" name="Rectangle 6">
            <a:extLst>
              <a:ext uri="{FF2B5EF4-FFF2-40B4-BE49-F238E27FC236}">
                <a16:creationId xmlns:a16="http://schemas.microsoft.com/office/drawing/2014/main" id="{B7579376-7B86-4EBE-AC7F-80D8E030A27B}"/>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8" name="Right Triangle 7">
            <a:extLst>
              <a:ext uri="{FF2B5EF4-FFF2-40B4-BE49-F238E27FC236}">
                <a16:creationId xmlns:a16="http://schemas.microsoft.com/office/drawing/2014/main" id="{0EE27E1A-F5A7-49AF-9134-5602A1F97C44}"/>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Rectangle 2">
            <a:extLst>
              <a:ext uri="{FF2B5EF4-FFF2-40B4-BE49-F238E27FC236}">
                <a16:creationId xmlns:a16="http://schemas.microsoft.com/office/drawing/2014/main" id="{A0C436F2-379B-4577-8E08-8E705DC1D200}"/>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42FB1E1D-B291-40C8-A6B6-1F8111B5CDE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3325D657-4F89-414A-913A-A8F7818128C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28">
            <a:extLst>
              <a:ext uri="{FF2B5EF4-FFF2-40B4-BE49-F238E27FC236}">
                <a16:creationId xmlns:a16="http://schemas.microsoft.com/office/drawing/2014/main" id="{82289ABE-3C47-45ED-9501-763D5F7D0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028" y="2095720"/>
            <a:ext cx="7815523" cy="36861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a:extLst>
              <a:ext uri="{FF2B5EF4-FFF2-40B4-BE49-F238E27FC236}">
                <a16:creationId xmlns:a16="http://schemas.microsoft.com/office/drawing/2014/main" id="{C8375F37-057C-4949-BB5C-19371E00D764}"/>
              </a:ext>
            </a:extLst>
          </p:cNvPr>
          <p:cNvSpPr>
            <a:spLocks noChangeArrowheads="1"/>
          </p:cNvSpPr>
          <p:nvPr/>
        </p:nvSpPr>
        <p:spPr bwMode="auto">
          <a:xfrm>
            <a:off x="2139846" y="6016659"/>
            <a:ext cx="76629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1.4. Biểu đồ usecase của kh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0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A0E1DB-4354-41E4-B687-92A8946FA2A1}"/>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13FF64C2-75CC-42CC-A0C0-D88D2B04F4EA}"/>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988B6219-923B-47A9-8B54-EC31B20A07A4}"/>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DED722B2-1090-46E7-9A8A-DD7CBAA336D2}"/>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2">
            <a:extLst>
              <a:ext uri="{FF2B5EF4-FFF2-40B4-BE49-F238E27FC236}">
                <a16:creationId xmlns:a16="http://schemas.microsoft.com/office/drawing/2014/main" id="{16C9FBBC-D407-466B-9991-6FC714A2E7C9}"/>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327B29BD-AC3F-4B0F-9541-1F8610E042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7E76EAFC-E952-4B60-86DF-253FDBA08B2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49E3D99F-F998-431C-9486-56669496DB2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29">
            <a:extLst>
              <a:ext uri="{FF2B5EF4-FFF2-40B4-BE49-F238E27FC236}">
                <a16:creationId xmlns:a16="http://schemas.microsoft.com/office/drawing/2014/main" id="{826A25D9-72E1-47B7-B937-BAB7C51CC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126" y="2041236"/>
            <a:ext cx="8945006" cy="35147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75C55DCD-F09E-413F-8D18-75726514BD9E}"/>
              </a:ext>
            </a:extLst>
          </p:cNvPr>
          <p:cNvSpPr>
            <a:spLocks noChangeArrowheads="1"/>
          </p:cNvSpPr>
          <p:nvPr/>
        </p:nvSpPr>
        <p:spPr bwMode="auto">
          <a:xfrm>
            <a:off x="2781836" y="5993011"/>
            <a:ext cx="66283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1.4. Biểu đồ usecase của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viên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6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10D05-D119-40F1-8227-1ACB373628DB}"/>
              </a:ext>
            </a:extLst>
          </p:cNvPr>
          <p:cNvSpPr txBox="1"/>
          <p:nvPr/>
        </p:nvSpPr>
        <p:spPr>
          <a:xfrm>
            <a:off x="1094704" y="940158"/>
            <a:ext cx="6593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Phần 1: Tổng quan về đề tài</a:t>
            </a:r>
            <a:endParaRPr lang="en-US" sz="280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35142FCA-D807-4954-B856-C702318482B5}"/>
              </a:ext>
            </a:extLst>
          </p:cNvPr>
          <p:cNvSpPr/>
          <p:nvPr/>
        </p:nvSpPr>
        <p:spPr>
          <a:xfrm>
            <a:off x="1178247" y="1642224"/>
            <a:ext cx="641074" cy="50496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a:t>
            </a:r>
          </a:p>
        </p:txBody>
      </p:sp>
      <p:sp>
        <p:nvSpPr>
          <p:cNvPr id="4" name="Rectangle 3">
            <a:extLst>
              <a:ext uri="{FF2B5EF4-FFF2-40B4-BE49-F238E27FC236}">
                <a16:creationId xmlns:a16="http://schemas.microsoft.com/office/drawing/2014/main" id="{CFAF2A6A-742B-463F-81E2-A015D955E883}"/>
              </a:ext>
            </a:extLst>
          </p:cNvPr>
          <p:cNvSpPr/>
          <p:nvPr/>
        </p:nvSpPr>
        <p:spPr>
          <a:xfrm>
            <a:off x="2139858" y="1642225"/>
            <a:ext cx="3482466" cy="50496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Lý do của chọn đề tài</a:t>
            </a:r>
            <a:endParaRPr lang="en-US" sz="2000" dirty="0"/>
          </a:p>
        </p:txBody>
      </p:sp>
      <p:sp>
        <p:nvSpPr>
          <p:cNvPr id="8" name="Rectangle 7">
            <a:extLst>
              <a:ext uri="{FF2B5EF4-FFF2-40B4-BE49-F238E27FC236}">
                <a16:creationId xmlns:a16="http://schemas.microsoft.com/office/drawing/2014/main" id="{FC47A35D-FEBE-4042-930E-92251FBE4E04}"/>
              </a:ext>
            </a:extLst>
          </p:cNvPr>
          <p:cNvSpPr/>
          <p:nvPr/>
        </p:nvSpPr>
        <p:spPr>
          <a:xfrm>
            <a:off x="2412368" y="2349635"/>
            <a:ext cx="3683632" cy="50496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Phạm vi chọn đề tài</a:t>
            </a:r>
            <a:endParaRPr lang="en-US" sz="2000" dirty="0"/>
          </a:p>
        </p:txBody>
      </p:sp>
      <p:sp>
        <p:nvSpPr>
          <p:cNvPr id="9" name="Oval 8">
            <a:extLst>
              <a:ext uri="{FF2B5EF4-FFF2-40B4-BE49-F238E27FC236}">
                <a16:creationId xmlns:a16="http://schemas.microsoft.com/office/drawing/2014/main" id="{8A36334F-9355-4864-8CCB-5C586B0DA79E}"/>
              </a:ext>
            </a:extLst>
          </p:cNvPr>
          <p:cNvSpPr/>
          <p:nvPr/>
        </p:nvSpPr>
        <p:spPr>
          <a:xfrm>
            <a:off x="1498784" y="2331382"/>
            <a:ext cx="641074" cy="52322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EB0DDF-7208-4833-8EB6-1850D2A3D07C}"/>
              </a:ext>
            </a:extLst>
          </p:cNvPr>
          <p:cNvSpPr/>
          <p:nvPr/>
        </p:nvSpPr>
        <p:spPr>
          <a:xfrm>
            <a:off x="2780931" y="3125535"/>
            <a:ext cx="3891717" cy="4740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Nhiệm vụ của đề tài</a:t>
            </a:r>
            <a:endParaRPr lang="en-US" sz="2000" dirty="0"/>
          </a:p>
        </p:txBody>
      </p:sp>
      <p:sp>
        <p:nvSpPr>
          <p:cNvPr id="13" name="Oval 12">
            <a:extLst>
              <a:ext uri="{FF2B5EF4-FFF2-40B4-BE49-F238E27FC236}">
                <a16:creationId xmlns:a16="http://schemas.microsoft.com/office/drawing/2014/main" id="{947F24D6-C94F-48EB-A879-CC2250BCBEF1}"/>
              </a:ext>
            </a:extLst>
          </p:cNvPr>
          <p:cNvSpPr/>
          <p:nvPr/>
        </p:nvSpPr>
        <p:spPr>
          <a:xfrm>
            <a:off x="1771294" y="3125537"/>
            <a:ext cx="641074" cy="45749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15" name="Rectangle 14">
            <a:extLst>
              <a:ext uri="{FF2B5EF4-FFF2-40B4-BE49-F238E27FC236}">
                <a16:creationId xmlns:a16="http://schemas.microsoft.com/office/drawing/2014/main" id="{4F4A4D33-5B8C-4581-94E3-A3C06A06EEBE}"/>
              </a:ext>
            </a:extLst>
          </p:cNvPr>
          <p:cNvSpPr/>
          <p:nvPr/>
        </p:nvSpPr>
        <p:spPr>
          <a:xfrm>
            <a:off x="3119166" y="3832946"/>
            <a:ext cx="4331958" cy="4439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Mục tiêu của đề tài</a:t>
            </a:r>
            <a:endParaRPr lang="en-US" sz="2000" dirty="0"/>
          </a:p>
        </p:txBody>
      </p:sp>
      <p:sp>
        <p:nvSpPr>
          <p:cNvPr id="16" name="Oval 15">
            <a:extLst>
              <a:ext uri="{FF2B5EF4-FFF2-40B4-BE49-F238E27FC236}">
                <a16:creationId xmlns:a16="http://schemas.microsoft.com/office/drawing/2014/main" id="{F59DB7D7-0475-4536-A98C-583A7930C334}"/>
              </a:ext>
            </a:extLst>
          </p:cNvPr>
          <p:cNvSpPr/>
          <p:nvPr/>
        </p:nvSpPr>
        <p:spPr>
          <a:xfrm>
            <a:off x="2091831" y="3832947"/>
            <a:ext cx="641074" cy="50496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4</a:t>
            </a:r>
            <a:endParaRPr lang="en-US" dirty="0"/>
          </a:p>
        </p:txBody>
      </p:sp>
      <p:sp>
        <p:nvSpPr>
          <p:cNvPr id="17" name="Rectangle 16">
            <a:extLst>
              <a:ext uri="{FF2B5EF4-FFF2-40B4-BE49-F238E27FC236}">
                <a16:creationId xmlns:a16="http://schemas.microsoft.com/office/drawing/2014/main" id="{39978BF2-5F14-48F2-A42A-D45FAA809991}"/>
              </a:ext>
            </a:extLst>
          </p:cNvPr>
          <p:cNvSpPr/>
          <p:nvPr/>
        </p:nvSpPr>
        <p:spPr>
          <a:xfrm>
            <a:off x="3491931" y="4566733"/>
            <a:ext cx="4597019" cy="48360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Đối tượng nghiên cứu</a:t>
            </a:r>
            <a:endParaRPr lang="en-US" sz="2000" dirty="0"/>
          </a:p>
        </p:txBody>
      </p:sp>
      <p:sp>
        <p:nvSpPr>
          <p:cNvPr id="18" name="Oval 17">
            <a:extLst>
              <a:ext uri="{FF2B5EF4-FFF2-40B4-BE49-F238E27FC236}">
                <a16:creationId xmlns:a16="http://schemas.microsoft.com/office/drawing/2014/main" id="{454DB769-32D6-4089-A2CE-25E92310230B}"/>
              </a:ext>
            </a:extLst>
          </p:cNvPr>
          <p:cNvSpPr/>
          <p:nvPr/>
        </p:nvSpPr>
        <p:spPr>
          <a:xfrm>
            <a:off x="2460394" y="4584478"/>
            <a:ext cx="641074" cy="50496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5</a:t>
            </a:r>
            <a:endParaRPr lang="en-US" dirty="0"/>
          </a:p>
        </p:txBody>
      </p:sp>
      <p:sp>
        <p:nvSpPr>
          <p:cNvPr id="19" name="Rectangle 18">
            <a:extLst>
              <a:ext uri="{FF2B5EF4-FFF2-40B4-BE49-F238E27FC236}">
                <a16:creationId xmlns:a16="http://schemas.microsoft.com/office/drawing/2014/main" id="{A92FFC82-5D32-4309-A639-FD5CC0D171F5}"/>
              </a:ext>
            </a:extLst>
          </p:cNvPr>
          <p:cNvSpPr/>
          <p:nvPr/>
        </p:nvSpPr>
        <p:spPr>
          <a:xfrm>
            <a:off x="3937026" y="5340184"/>
            <a:ext cx="4597019" cy="46749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Định hướng giải quyết</a:t>
            </a:r>
            <a:endParaRPr lang="en-US" sz="2000" dirty="0"/>
          </a:p>
        </p:txBody>
      </p:sp>
      <p:sp>
        <p:nvSpPr>
          <p:cNvPr id="20" name="Oval 19">
            <a:extLst>
              <a:ext uri="{FF2B5EF4-FFF2-40B4-BE49-F238E27FC236}">
                <a16:creationId xmlns:a16="http://schemas.microsoft.com/office/drawing/2014/main" id="{7622FA69-F97E-4AC9-9F71-EE471F71A647}"/>
              </a:ext>
            </a:extLst>
          </p:cNvPr>
          <p:cNvSpPr/>
          <p:nvPr/>
        </p:nvSpPr>
        <p:spPr>
          <a:xfrm>
            <a:off x="2850857" y="5419175"/>
            <a:ext cx="641074" cy="50496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6</a:t>
            </a:r>
            <a:endParaRPr lang="en-US" dirty="0"/>
          </a:p>
        </p:txBody>
      </p:sp>
    </p:spTree>
    <p:extLst>
      <p:ext uri="{BB962C8B-B14F-4D97-AF65-F5344CB8AC3E}">
        <p14:creationId xmlns:p14="http://schemas.microsoft.com/office/powerpoint/2010/main" val="36458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2" grpId="0" animBg="1"/>
      <p:bldP spid="13" grpId="0" animBg="1"/>
      <p:bldP spid="15" grpId="0" animBg="1"/>
      <p:bldP spid="16" grpId="0" animBg="1"/>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1019FA-FC28-4E8E-911C-ED6642835C11}"/>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470715C9-3FBB-4F21-A787-EF0A49EF26B5}"/>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A086D75C-636A-4D77-867F-61C374D63CFF}"/>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4BB64E3C-FC2D-445D-AB24-46651E8D2BFB}"/>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2">
            <a:extLst>
              <a:ext uri="{FF2B5EF4-FFF2-40B4-BE49-F238E27FC236}">
                <a16:creationId xmlns:a16="http://schemas.microsoft.com/office/drawing/2014/main" id="{3BAEDC43-25FD-4F7B-B463-6D1A1B0AF419}"/>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78C9A829-EABD-4122-A965-9459B9B0F9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CBA8930B-0ADA-40B2-A35B-33900BD47A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D80F4C77-6F80-4CB6-854E-B4BA79ADD5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4D0FB334-1D9B-4747-B09F-8B3E2F092AF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a:extLst>
              <a:ext uri="{FF2B5EF4-FFF2-40B4-BE49-F238E27FC236}">
                <a16:creationId xmlns:a16="http://schemas.microsoft.com/office/drawing/2014/main" id="{8113992F-CC71-41AB-8E46-7E30B6B75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922" y="2136491"/>
            <a:ext cx="9144000" cy="36099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6853F520-07DF-4AE3-BCFA-5C1C03EB82DD}"/>
              </a:ext>
            </a:extLst>
          </p:cNvPr>
          <p:cNvSpPr>
            <a:spLocks noChangeArrowheads="1"/>
          </p:cNvSpPr>
          <p:nvPr/>
        </p:nvSpPr>
        <p:spPr bwMode="auto">
          <a:xfrm>
            <a:off x="3262312" y="5993893"/>
            <a:ext cx="56673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2. Biểu đồ lớp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63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DCD97D-6E33-4B90-8BAF-F5A0E5EA106A}"/>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6" name="Oval 5">
            <a:extLst>
              <a:ext uri="{FF2B5EF4-FFF2-40B4-BE49-F238E27FC236}">
                <a16:creationId xmlns:a16="http://schemas.microsoft.com/office/drawing/2014/main" id="{7EDD1147-BD78-45E4-BBA8-C1961679814F}"/>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7" name="Rectangle 6">
            <a:extLst>
              <a:ext uri="{FF2B5EF4-FFF2-40B4-BE49-F238E27FC236}">
                <a16:creationId xmlns:a16="http://schemas.microsoft.com/office/drawing/2014/main" id="{6648791D-434F-4056-8806-A01806061131}"/>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8" name="Right Triangle 7">
            <a:extLst>
              <a:ext uri="{FF2B5EF4-FFF2-40B4-BE49-F238E27FC236}">
                <a16:creationId xmlns:a16="http://schemas.microsoft.com/office/drawing/2014/main" id="{7E41E294-2D5B-46A9-AC38-AAC499214379}"/>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Rectangle 2">
            <a:extLst>
              <a:ext uri="{FF2B5EF4-FFF2-40B4-BE49-F238E27FC236}">
                <a16:creationId xmlns:a16="http://schemas.microsoft.com/office/drawing/2014/main" id="{483580D7-C912-470B-AE87-545E7D1324F2}"/>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62684B30-9B89-40A7-9E87-7EB4EF10A54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5">
            <a:extLst>
              <a:ext uri="{FF2B5EF4-FFF2-40B4-BE49-F238E27FC236}">
                <a16:creationId xmlns:a16="http://schemas.microsoft.com/office/drawing/2014/main" id="{9B2A26ED-55AD-4404-9259-765392F4300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B055221B-2289-4AEE-8A65-170AA1F0792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0ADC36E7-9896-447D-A138-4DDBA75BD61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8E78F49E-B912-47E6-AD97-1D71B7D63F0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2" name="Picture 5">
            <a:extLst>
              <a:ext uri="{FF2B5EF4-FFF2-40B4-BE49-F238E27FC236}">
                <a16:creationId xmlns:a16="http://schemas.microsoft.com/office/drawing/2014/main" id="{6D47A425-555C-4902-9DA5-52F47385D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881" y="2215324"/>
            <a:ext cx="7379786" cy="372038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6">
            <a:extLst>
              <a:ext uri="{FF2B5EF4-FFF2-40B4-BE49-F238E27FC236}">
                <a16:creationId xmlns:a16="http://schemas.microsoft.com/office/drawing/2014/main" id="{8099C168-E3D1-4A1C-9377-6D7E213B1C01}"/>
              </a:ext>
            </a:extLst>
          </p:cNvPr>
          <p:cNvSpPr>
            <a:spLocks noChangeArrowheads="1"/>
          </p:cNvSpPr>
          <p:nvPr/>
        </p:nvSpPr>
        <p:spPr bwMode="auto">
          <a:xfrm>
            <a:off x="2620658" y="6013815"/>
            <a:ext cx="74270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3.1. Biểu đồ trạng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đăng nhập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664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3714D2-9B59-404C-9958-C2635E9CC6F0}"/>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31FC82E0-5E94-4371-BC46-8140D388F78D}"/>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39D14906-AA24-496F-82A3-6869CE81BD50}"/>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B2B040AD-70BD-4939-94E1-D7986FE49600}"/>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2">
            <a:extLst>
              <a:ext uri="{FF2B5EF4-FFF2-40B4-BE49-F238E27FC236}">
                <a16:creationId xmlns:a16="http://schemas.microsoft.com/office/drawing/2014/main" id="{C0812DEB-2A4A-42D7-AACC-5AEF2A8BC651}"/>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1EBFB836-CD77-4110-8E92-87A9212B53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215AFCF8-96BE-448F-A4DF-455DD9DB51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42E59E25-655C-428A-8F3B-2A16A098A1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3FA4CD1C-50DB-40E7-9DB9-4E5C2276EA2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5">
            <a:extLst>
              <a:ext uri="{FF2B5EF4-FFF2-40B4-BE49-F238E27FC236}">
                <a16:creationId xmlns:a16="http://schemas.microsoft.com/office/drawing/2014/main" id="{881F8365-4FE9-40A7-8C7B-E2781B89382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6F475C9D-1C5D-40BA-990D-5FD4BD13F7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6">
            <a:extLst>
              <a:ext uri="{FF2B5EF4-FFF2-40B4-BE49-F238E27FC236}">
                <a16:creationId xmlns:a16="http://schemas.microsoft.com/office/drawing/2014/main" id="{B0719972-9776-468F-95DB-B52B697D9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65" y="2034859"/>
            <a:ext cx="8136008" cy="381127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11A9FA94-A804-47C4-A1B0-55DD8B941C33}"/>
              </a:ext>
            </a:extLst>
          </p:cNvPr>
          <p:cNvSpPr>
            <a:spLocks noChangeArrowheads="1"/>
          </p:cNvSpPr>
          <p:nvPr/>
        </p:nvSpPr>
        <p:spPr bwMode="auto">
          <a:xfrm>
            <a:off x="425003" y="59520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3.2. Biểu đồ trạng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đăng ký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46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3C16D-C760-4858-8146-DB122208F58A}"/>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BFF4EA5D-344D-4281-BCA9-130C23E4291C}"/>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DAFDABA8-E275-4F05-8DCB-8EAFB708BC87}"/>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34AA3D6A-B480-4D14-9DB6-F3132B676DD1}"/>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2">
            <a:extLst>
              <a:ext uri="{FF2B5EF4-FFF2-40B4-BE49-F238E27FC236}">
                <a16:creationId xmlns:a16="http://schemas.microsoft.com/office/drawing/2014/main" id="{E7CFC47F-55D9-41C4-9F0F-1DFDC3D92AA6}"/>
              </a:ext>
            </a:extLst>
          </p:cNvPr>
          <p:cNvSpPr>
            <a:spLocks noChangeArrowheads="1"/>
          </p:cNvSpPr>
          <p:nvPr/>
        </p:nvSpPr>
        <p:spPr bwMode="auto">
          <a:xfrm>
            <a:off x="489397" y="557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78F9A342-F64A-4049-8B23-CE5068BA554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1BA12BA7-84AF-484C-920F-AB24623E5EE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45A54563-A9D9-488C-87A2-5EAEAEBE95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8725A228-8AA8-4ABF-84BF-4EE895137B8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5">
            <a:extLst>
              <a:ext uri="{FF2B5EF4-FFF2-40B4-BE49-F238E27FC236}">
                <a16:creationId xmlns:a16="http://schemas.microsoft.com/office/drawing/2014/main" id="{A6FB4F3F-7023-42E5-9339-4D8791A472F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A5BC8B63-C98F-4553-A735-4264A6442B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FCF3952A-5705-40B9-863F-83E2C7C5C3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7">
            <a:extLst>
              <a:ext uri="{FF2B5EF4-FFF2-40B4-BE49-F238E27FC236}">
                <a16:creationId xmlns:a16="http://schemas.microsoft.com/office/drawing/2014/main" id="{15CA8B51-6684-46D1-BF8D-5D3D00465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65" y="2068993"/>
            <a:ext cx="8200403" cy="390487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E4300442-69FA-4669-AFB5-E9EB0953029A}"/>
              </a:ext>
            </a:extLst>
          </p:cNvPr>
          <p:cNvSpPr>
            <a:spLocks noChangeArrowheads="1"/>
          </p:cNvSpPr>
          <p:nvPr/>
        </p:nvSpPr>
        <p:spPr bwMode="auto">
          <a:xfrm>
            <a:off x="0" y="59638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3.3. Biểu đồ trạng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giỏ 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08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8">
            <a:extLst>
              <a:ext uri="{FF2B5EF4-FFF2-40B4-BE49-F238E27FC236}">
                <a16:creationId xmlns:a16="http://schemas.microsoft.com/office/drawing/2014/main" id="{278B704D-9B3F-4003-92F3-5EDAD536E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470" y="2060445"/>
            <a:ext cx="7106896" cy="37350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CA88517-0C13-48F3-B90C-23EA5C6D87C3}"/>
              </a:ext>
            </a:extLst>
          </p:cNvPr>
          <p:cNvSpPr>
            <a:spLocks noChangeArrowheads="1"/>
          </p:cNvSpPr>
          <p:nvPr/>
        </p:nvSpPr>
        <p:spPr bwMode="auto">
          <a:xfrm>
            <a:off x="1842350" y="5984663"/>
            <a:ext cx="80615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3.4 Biểu đồ trạng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thêm danh mục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3C129B9-6384-4260-8DC7-DE5682706D33}"/>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6" name="Oval 5">
            <a:extLst>
              <a:ext uri="{FF2B5EF4-FFF2-40B4-BE49-F238E27FC236}">
                <a16:creationId xmlns:a16="http://schemas.microsoft.com/office/drawing/2014/main" id="{312F5818-1655-44DD-829C-A2F3428CA4C6}"/>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7" name="Rectangle 6">
            <a:extLst>
              <a:ext uri="{FF2B5EF4-FFF2-40B4-BE49-F238E27FC236}">
                <a16:creationId xmlns:a16="http://schemas.microsoft.com/office/drawing/2014/main" id="{94A337EC-93BC-4AA3-95C0-F0D9B78FE23D}"/>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8" name="Right Triangle 7">
            <a:extLst>
              <a:ext uri="{FF2B5EF4-FFF2-40B4-BE49-F238E27FC236}">
                <a16:creationId xmlns:a16="http://schemas.microsoft.com/office/drawing/2014/main" id="{12BB5CF0-363E-4C01-B31B-BAE04EC40362}"/>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49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38A608-1CF7-4162-A153-3F7AB9B81027}"/>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E2D178AC-4A44-4CAC-AF8A-002C868388E8}"/>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88999743-0B54-44B7-8FFC-EC4E7D8C53D5}"/>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1100FDF5-9D6B-4A37-B225-0144B1D55C50}"/>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2">
            <a:extLst>
              <a:ext uri="{FF2B5EF4-FFF2-40B4-BE49-F238E27FC236}">
                <a16:creationId xmlns:a16="http://schemas.microsoft.com/office/drawing/2014/main" id="{664513AE-FF16-47D7-85EA-E9004E53CF0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11">
            <a:extLst>
              <a:ext uri="{FF2B5EF4-FFF2-40B4-BE49-F238E27FC236}">
                <a16:creationId xmlns:a16="http://schemas.microsoft.com/office/drawing/2014/main" id="{2AA23AEE-94A6-4497-B679-FF16AE736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65" y="2062637"/>
            <a:ext cx="8483738" cy="38331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C73053BE-1FF5-42F4-AEA8-2635CDE6D758}"/>
              </a:ext>
            </a:extLst>
          </p:cNvPr>
          <p:cNvSpPr>
            <a:spLocks noChangeArrowheads="1"/>
          </p:cNvSpPr>
          <p:nvPr/>
        </p:nvSpPr>
        <p:spPr bwMode="auto">
          <a:xfrm>
            <a:off x="3309871" y="5973862"/>
            <a:ext cx="49217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3.5. Biểu đồ trạng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thêm sản phẩm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085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5C73D9-1F20-4B2E-8D8E-77DF913C0AD9}"/>
              </a:ext>
            </a:extLst>
          </p:cNvPr>
          <p:cNvSpPr/>
          <p:nvPr/>
        </p:nvSpPr>
        <p:spPr>
          <a:xfrm>
            <a:off x="1035890" y="884138"/>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3" name="Oval 2">
            <a:extLst>
              <a:ext uri="{FF2B5EF4-FFF2-40B4-BE49-F238E27FC236}">
                <a16:creationId xmlns:a16="http://schemas.microsoft.com/office/drawing/2014/main" id="{5809A6AF-3DD8-4D74-A168-956ED0D3A85D}"/>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4" name="Rectangle 3">
            <a:extLst>
              <a:ext uri="{FF2B5EF4-FFF2-40B4-BE49-F238E27FC236}">
                <a16:creationId xmlns:a16="http://schemas.microsoft.com/office/drawing/2014/main" id="{D12FDDAC-A4F7-4239-A2F9-C9B80585F755}"/>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5" name="Right Triangle 4">
            <a:extLst>
              <a:ext uri="{FF2B5EF4-FFF2-40B4-BE49-F238E27FC236}">
                <a16:creationId xmlns:a16="http://schemas.microsoft.com/office/drawing/2014/main" id="{D0D8FE2E-DC7C-4EB6-8215-026B0616301B}"/>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2">
            <a:extLst>
              <a:ext uri="{FF2B5EF4-FFF2-40B4-BE49-F238E27FC236}">
                <a16:creationId xmlns:a16="http://schemas.microsoft.com/office/drawing/2014/main" id="{AC399C47-64D5-4E51-A6A4-3BDED06C8F2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89" name="Picture 12">
            <a:extLst>
              <a:ext uri="{FF2B5EF4-FFF2-40B4-BE49-F238E27FC236}">
                <a16:creationId xmlns:a16="http://schemas.microsoft.com/office/drawing/2014/main" id="{B65C7D95-D2F4-43FD-A4AC-D0256186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85" y="2046743"/>
            <a:ext cx="7638378" cy="35568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0CBDA2C-4EAF-49CD-8A10-D4D51BE5BA77}"/>
              </a:ext>
            </a:extLst>
          </p:cNvPr>
          <p:cNvSpPr>
            <a:spLocks noChangeArrowheads="1"/>
          </p:cNvSpPr>
          <p:nvPr/>
        </p:nvSpPr>
        <p:spPr bwMode="auto">
          <a:xfrm>
            <a:off x="2820473" y="6040626"/>
            <a:ext cx="58341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3.6. Biểu đồ trạng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thêm 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viên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51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5">
            <a:extLst>
              <a:ext uri="{FF2B5EF4-FFF2-40B4-BE49-F238E27FC236}">
                <a16:creationId xmlns:a16="http://schemas.microsoft.com/office/drawing/2014/main" id="{DAC4EC5C-4B1E-4DCD-BAA2-C311657B6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558" y="2034860"/>
            <a:ext cx="8770511" cy="37735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AFE4D78-B20C-47FC-B6A8-6AFEFFC388CD}"/>
              </a:ext>
            </a:extLst>
          </p:cNvPr>
          <p:cNvSpPr>
            <a:spLocks noChangeArrowheads="1"/>
          </p:cNvSpPr>
          <p:nvPr/>
        </p:nvSpPr>
        <p:spPr bwMode="auto">
          <a:xfrm>
            <a:off x="3457881" y="5973862"/>
            <a:ext cx="57525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4.3 Biểu đồ tuần tự cho chức năng giỏ 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E6F394C-4109-42DB-80DD-BE98425FF7FD}"/>
              </a:ext>
            </a:extLst>
          </p:cNvPr>
          <p:cNvSpPr/>
          <p:nvPr/>
        </p:nvSpPr>
        <p:spPr>
          <a:xfrm>
            <a:off x="945736" y="939563"/>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6" name="Rectangle 5">
            <a:extLst>
              <a:ext uri="{FF2B5EF4-FFF2-40B4-BE49-F238E27FC236}">
                <a16:creationId xmlns:a16="http://schemas.microsoft.com/office/drawing/2014/main" id="{F3AC8C1B-D72A-43C7-9C1F-1FF3AAEA07CD}"/>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7" name="Right Triangle 6">
            <a:extLst>
              <a:ext uri="{FF2B5EF4-FFF2-40B4-BE49-F238E27FC236}">
                <a16:creationId xmlns:a16="http://schemas.microsoft.com/office/drawing/2014/main" id="{18C1D79F-BF4B-4C24-B027-27ACFE3783ED}"/>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94E8D5C-CF56-4BF6-A688-9BD220592BA0}"/>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Tree>
    <p:extLst>
      <p:ext uri="{BB962C8B-B14F-4D97-AF65-F5344CB8AC3E}">
        <p14:creationId xmlns:p14="http://schemas.microsoft.com/office/powerpoint/2010/main" val="42474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16C937-8CFF-4D06-BB62-98B9D3E80362}"/>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4" name="Right Triangle 3">
            <a:extLst>
              <a:ext uri="{FF2B5EF4-FFF2-40B4-BE49-F238E27FC236}">
                <a16:creationId xmlns:a16="http://schemas.microsoft.com/office/drawing/2014/main" id="{36A0D1CD-5124-4D7D-8CEB-F4807526CC7B}"/>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2E57462-0969-4BB1-A338-D7D7D120186E}"/>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6" name="Rectangle 5">
            <a:extLst>
              <a:ext uri="{FF2B5EF4-FFF2-40B4-BE49-F238E27FC236}">
                <a16:creationId xmlns:a16="http://schemas.microsoft.com/office/drawing/2014/main" id="{368A2C1C-450F-4E9E-9EFB-0CE7549F426D}"/>
              </a:ext>
            </a:extLst>
          </p:cNvPr>
          <p:cNvSpPr/>
          <p:nvPr/>
        </p:nvSpPr>
        <p:spPr>
          <a:xfrm>
            <a:off x="945736" y="939563"/>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7" name="Rectangle 2">
            <a:extLst>
              <a:ext uri="{FF2B5EF4-FFF2-40B4-BE49-F238E27FC236}">
                <a16:creationId xmlns:a16="http://schemas.microsoft.com/office/drawing/2014/main" id="{8C7786DC-84ED-4B16-9F59-034A6DEC9EE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30">
            <a:extLst>
              <a:ext uri="{FF2B5EF4-FFF2-40B4-BE49-F238E27FC236}">
                <a16:creationId xmlns:a16="http://schemas.microsoft.com/office/drawing/2014/main" id="{55285C94-E5B9-49BA-B026-47676604C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65" y="2253844"/>
            <a:ext cx="8123128" cy="36645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71DA2BD0-CEC8-4480-AEA9-844371E16F19}"/>
              </a:ext>
            </a:extLst>
          </p:cNvPr>
          <p:cNvSpPr>
            <a:spLocks noChangeArrowheads="1"/>
          </p:cNvSpPr>
          <p:nvPr/>
        </p:nvSpPr>
        <p:spPr bwMode="auto">
          <a:xfrm>
            <a:off x="3996647" y="6095584"/>
            <a:ext cx="46750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4.3.1 Biểu đồ tuần tự cho chức năng thêm giỏ 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34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13C5DB-B070-465D-9E83-F5E8826DFF99}"/>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3" name="Right Triangle 2">
            <a:extLst>
              <a:ext uri="{FF2B5EF4-FFF2-40B4-BE49-F238E27FC236}">
                <a16:creationId xmlns:a16="http://schemas.microsoft.com/office/drawing/2014/main" id="{6E6A834B-4C60-4CC9-92A2-ED8CA3FA0F15}"/>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497748AD-71A7-41C2-AD9D-3E9068861D80}"/>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5" name="Rectangle 4">
            <a:extLst>
              <a:ext uri="{FF2B5EF4-FFF2-40B4-BE49-F238E27FC236}">
                <a16:creationId xmlns:a16="http://schemas.microsoft.com/office/drawing/2014/main" id="{AA500051-FD45-43AB-8E98-59906132C2A6}"/>
              </a:ext>
            </a:extLst>
          </p:cNvPr>
          <p:cNvSpPr/>
          <p:nvPr/>
        </p:nvSpPr>
        <p:spPr>
          <a:xfrm>
            <a:off x="945736" y="939563"/>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6" name="Rectangle 2">
            <a:extLst>
              <a:ext uri="{FF2B5EF4-FFF2-40B4-BE49-F238E27FC236}">
                <a16:creationId xmlns:a16="http://schemas.microsoft.com/office/drawing/2014/main" id="{9DC601AA-C474-455D-B2C9-B73867C3EBF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25644986-C9A8-4BA6-A3A3-4FA4737B8053}"/>
              </a:ext>
            </a:extLst>
          </p:cNvPr>
          <p:cNvSpPr>
            <a:spLocks noChangeArrowheads="1"/>
          </p:cNvSpPr>
          <p:nvPr/>
        </p:nvSpPr>
        <p:spPr bwMode="auto">
          <a:xfrm>
            <a:off x="5753636" y="2150973"/>
            <a:ext cx="7764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361" name="Picture 16">
            <a:extLst>
              <a:ext uri="{FF2B5EF4-FFF2-40B4-BE49-F238E27FC236}">
                <a16:creationId xmlns:a16="http://schemas.microsoft.com/office/drawing/2014/main" id="{75AC5F7F-21BC-4754-A866-C2C0FC300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15" y="2229076"/>
            <a:ext cx="8242479" cy="33861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B1710574-7498-4A94-B5DC-135F5D7099AC}"/>
              </a:ext>
            </a:extLst>
          </p:cNvPr>
          <p:cNvSpPr>
            <a:spLocks noChangeArrowheads="1"/>
          </p:cNvSpPr>
          <p:nvPr/>
        </p:nvSpPr>
        <p:spPr bwMode="auto">
          <a:xfrm>
            <a:off x="2213556" y="5918437"/>
            <a:ext cx="77648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4.4 Biểu đồ tuần tự cho chức năng thêm danh mục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91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97913E-259B-42BC-BCDA-2A8224DA9E5A}"/>
              </a:ext>
            </a:extLst>
          </p:cNvPr>
          <p:cNvSpPr/>
          <p:nvPr/>
        </p:nvSpPr>
        <p:spPr>
          <a:xfrm>
            <a:off x="1025611" y="939113"/>
            <a:ext cx="6974115"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Phần 1: Tổng Quan Đề Tài</a:t>
            </a:r>
            <a:endParaRPr lang="en-US" sz="2400"/>
          </a:p>
        </p:txBody>
      </p:sp>
      <p:sp>
        <p:nvSpPr>
          <p:cNvPr id="3" name="Oval 2">
            <a:extLst>
              <a:ext uri="{FF2B5EF4-FFF2-40B4-BE49-F238E27FC236}">
                <a16:creationId xmlns:a16="http://schemas.microsoft.com/office/drawing/2014/main" id="{CCDD4CEB-4528-4F24-AD02-FDDFE10FCE22}"/>
              </a:ext>
            </a:extLst>
          </p:cNvPr>
          <p:cNvSpPr/>
          <p:nvPr/>
        </p:nvSpPr>
        <p:spPr>
          <a:xfrm>
            <a:off x="1356654" y="1552223"/>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1</a:t>
            </a:r>
            <a:endParaRPr lang="en-US" dirty="0"/>
          </a:p>
        </p:txBody>
      </p:sp>
      <p:sp>
        <p:nvSpPr>
          <p:cNvPr id="4" name="Rectangle 3">
            <a:extLst>
              <a:ext uri="{FF2B5EF4-FFF2-40B4-BE49-F238E27FC236}">
                <a16:creationId xmlns:a16="http://schemas.microsoft.com/office/drawing/2014/main" id="{E94331EB-0296-4442-A0BD-2681FDD5AAEA}"/>
              </a:ext>
            </a:extLst>
          </p:cNvPr>
          <p:cNvSpPr/>
          <p:nvPr/>
        </p:nvSpPr>
        <p:spPr>
          <a:xfrm>
            <a:off x="2120347" y="1569217"/>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Lý do chọn đề tài</a:t>
            </a:r>
            <a:endParaRPr lang="en-US" sz="2000" dirty="0"/>
          </a:p>
        </p:txBody>
      </p:sp>
      <p:sp>
        <p:nvSpPr>
          <p:cNvPr id="5" name="Right Triangle 4">
            <a:extLst>
              <a:ext uri="{FF2B5EF4-FFF2-40B4-BE49-F238E27FC236}">
                <a16:creationId xmlns:a16="http://schemas.microsoft.com/office/drawing/2014/main" id="{62315D02-B532-4A0C-BD44-EA09CAF2195C}"/>
              </a:ext>
            </a:extLst>
          </p:cNvPr>
          <p:cNvSpPr/>
          <p:nvPr/>
        </p:nvSpPr>
        <p:spPr>
          <a:xfrm rot="10800000">
            <a:off x="5662219" y="1576070"/>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3F4E278-5F90-4F8F-B5EC-A3F27B25FCE1}"/>
              </a:ext>
            </a:extLst>
          </p:cNvPr>
          <p:cNvSpPr/>
          <p:nvPr/>
        </p:nvSpPr>
        <p:spPr>
          <a:xfrm>
            <a:off x="1850159" y="2083415"/>
            <a:ext cx="8974360" cy="1107996"/>
          </a:xfrm>
          <a:prstGeom prst="rect">
            <a:avLst/>
          </a:prstGeom>
        </p:spPr>
        <p:txBody>
          <a:bodyPr wrap="square">
            <a:spAutoFit/>
          </a:bodyPr>
          <a:lstStyle/>
          <a:p>
            <a:r>
              <a:rPr lang="en-US" sz="2200">
                <a:latin typeface="Times New Roman" panose="02020603050405020304" pitchFamily="18" charset="0"/>
                <a:cs typeface="Times New Roman" panose="02020603050405020304" pitchFamily="18" charset="0"/>
              </a:rPr>
              <a:t>	Với  sự phát triển mạnh mẽ của Internet và đi kèm với sự phát triển mạnh mẽ này là các dịch vụ, tiện ích để phục vụ đời sống, công việc, giải trí… của con người cụ thể là dịch vụ mua bán trực tuyến qua mạng </a:t>
            </a:r>
            <a:endParaRPr lang="en-US" sz="2200"/>
          </a:p>
        </p:txBody>
      </p:sp>
      <p:sp>
        <p:nvSpPr>
          <p:cNvPr id="7" name="Oval 6">
            <a:extLst>
              <a:ext uri="{FF2B5EF4-FFF2-40B4-BE49-F238E27FC236}">
                <a16:creationId xmlns:a16="http://schemas.microsoft.com/office/drawing/2014/main" id="{70D43522-5525-4723-94F9-2E94D5777791}"/>
              </a:ext>
            </a:extLst>
          </p:cNvPr>
          <p:cNvSpPr/>
          <p:nvPr/>
        </p:nvSpPr>
        <p:spPr>
          <a:xfrm>
            <a:off x="1356654" y="3563909"/>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endParaRPr lang="en-US" dirty="0"/>
          </a:p>
        </p:txBody>
      </p:sp>
      <p:sp>
        <p:nvSpPr>
          <p:cNvPr id="8" name="Rectangle 7">
            <a:extLst>
              <a:ext uri="{FF2B5EF4-FFF2-40B4-BE49-F238E27FC236}">
                <a16:creationId xmlns:a16="http://schemas.microsoft.com/office/drawing/2014/main" id="{E488E773-6464-4092-98C5-6E8C86E4AC5E}"/>
              </a:ext>
            </a:extLst>
          </p:cNvPr>
          <p:cNvSpPr/>
          <p:nvPr/>
        </p:nvSpPr>
        <p:spPr>
          <a:xfrm>
            <a:off x="2120347" y="3563909"/>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Phạm vi chọn đề tài</a:t>
            </a:r>
            <a:endParaRPr lang="en-US" sz="2000" dirty="0"/>
          </a:p>
        </p:txBody>
      </p:sp>
      <p:sp>
        <p:nvSpPr>
          <p:cNvPr id="9" name="Right Triangle 8">
            <a:extLst>
              <a:ext uri="{FF2B5EF4-FFF2-40B4-BE49-F238E27FC236}">
                <a16:creationId xmlns:a16="http://schemas.microsoft.com/office/drawing/2014/main" id="{B637BCFA-B35B-464A-8687-BCF370607E7C}"/>
              </a:ext>
            </a:extLst>
          </p:cNvPr>
          <p:cNvSpPr/>
          <p:nvPr/>
        </p:nvSpPr>
        <p:spPr>
          <a:xfrm rot="10800000">
            <a:off x="5662219" y="3573772"/>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C59A605-73CE-40CD-9565-25B7FA5EE91F}"/>
              </a:ext>
            </a:extLst>
          </p:cNvPr>
          <p:cNvSpPr txBox="1"/>
          <p:nvPr/>
        </p:nvSpPr>
        <p:spPr>
          <a:xfrm>
            <a:off x="1850159" y="4185795"/>
            <a:ext cx="9579841" cy="1892826"/>
          </a:xfrm>
          <a:prstGeom prst="rect">
            <a:avLst/>
          </a:prstGeom>
          <a:noFill/>
        </p:spPr>
        <p:txBody>
          <a:bodyPr wrap="square" rtlCol="0">
            <a:spAutoFit/>
          </a:bodyPr>
          <a:lstStyle/>
          <a:p>
            <a:pPr marL="457200" indent="-457200">
              <a:lnSpc>
                <a:spcPct val="150000"/>
              </a:lnSpc>
              <a:buFontTx/>
              <a:buChar char="-"/>
            </a:pPr>
            <a:r>
              <a:rPr lang="en-US" sz="2200">
                <a:latin typeface="Times New Roman" panose="02020603050405020304" pitchFamily="18" charset="0"/>
                <a:cs typeface="Times New Roman" panose="02020603050405020304" pitchFamily="18" charset="0"/>
              </a:rPr>
              <a:t>Ứng dụng cho các cửa hàng mua bán máy tính nhỏ và vừa. </a:t>
            </a:r>
          </a:p>
          <a:p>
            <a:pPr marL="457200" indent="-457200">
              <a:lnSpc>
                <a:spcPct val="150000"/>
              </a:lnSpc>
              <a:buFontTx/>
              <a:buChar char="-"/>
            </a:pPr>
            <a:r>
              <a:rPr lang="en-US" sz="2200">
                <a:latin typeface="Times New Roman" panose="02020603050405020304" pitchFamily="18" charset="0"/>
                <a:cs typeface="Times New Roman" panose="02020603050405020304" pitchFamily="18" charset="0"/>
              </a:rPr>
              <a:t>website khi được mở rộng sẽ có thể đáp ứng được các trang th</a:t>
            </a:r>
            <a:r>
              <a:rPr lang="vi-VN" sz="2200">
                <a:latin typeface="Times New Roman" panose="02020603050405020304" pitchFamily="18" charset="0"/>
                <a:cs typeface="Times New Roman" panose="02020603050405020304" pitchFamily="18" charset="0"/>
              </a:rPr>
              <a:t>ư</a:t>
            </a:r>
            <a:r>
              <a:rPr lang="en-US" sz="2200">
                <a:latin typeface="Times New Roman" panose="02020603050405020304" pitchFamily="18" charset="0"/>
                <a:cs typeface="Times New Roman" panose="02020603050405020304" pitchFamily="18" charset="0"/>
              </a:rPr>
              <a:t>ơng mại điện tử chuyên bán máy tính lớn vd: MacOne, hncomputer,….</a:t>
            </a:r>
          </a:p>
          <a:p>
            <a:endParaRPr lang="en-US"/>
          </a:p>
        </p:txBody>
      </p:sp>
    </p:spTree>
    <p:extLst>
      <p:ext uri="{BB962C8B-B14F-4D97-AF65-F5344CB8AC3E}">
        <p14:creationId xmlns:p14="http://schemas.microsoft.com/office/powerpoint/2010/main" val="37780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animBg="1"/>
      <p:bldP spid="9"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F698D5-1677-4D0B-A85C-DC006D4DF8EE}"/>
              </a:ext>
            </a:extLst>
          </p:cNvPr>
          <p:cNvSpPr/>
          <p:nvPr/>
        </p:nvSpPr>
        <p:spPr>
          <a:xfrm>
            <a:off x="1999665" y="1519707"/>
            <a:ext cx="4697349"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Phân tích thiết kế hướng chức năng</a:t>
            </a:r>
            <a:endParaRPr lang="en-US" sz="2000" dirty="0"/>
          </a:p>
        </p:txBody>
      </p:sp>
      <p:sp>
        <p:nvSpPr>
          <p:cNvPr id="3" name="Right Triangle 2">
            <a:extLst>
              <a:ext uri="{FF2B5EF4-FFF2-40B4-BE49-F238E27FC236}">
                <a16:creationId xmlns:a16="http://schemas.microsoft.com/office/drawing/2014/main" id="{A4B25E1F-A275-4172-8B68-33F9883B2E78}"/>
              </a:ext>
            </a:extLst>
          </p:cNvPr>
          <p:cNvSpPr/>
          <p:nvPr/>
        </p:nvSpPr>
        <p:spPr>
          <a:xfrm rot="10800000">
            <a:off x="5971312" y="1519707"/>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520AE37-7763-4226-A48D-9B79FAFAAF10}"/>
              </a:ext>
            </a:extLst>
          </p:cNvPr>
          <p:cNvSpPr/>
          <p:nvPr/>
        </p:nvSpPr>
        <p:spPr>
          <a:xfrm>
            <a:off x="1035890" y="1519706"/>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5" name="Rectangle 4">
            <a:extLst>
              <a:ext uri="{FF2B5EF4-FFF2-40B4-BE49-F238E27FC236}">
                <a16:creationId xmlns:a16="http://schemas.microsoft.com/office/drawing/2014/main" id="{58F88A08-B400-46D7-8EEF-F6E3AE55A217}"/>
              </a:ext>
            </a:extLst>
          </p:cNvPr>
          <p:cNvSpPr/>
          <p:nvPr/>
        </p:nvSpPr>
        <p:spPr>
          <a:xfrm>
            <a:off x="945736" y="939563"/>
            <a:ext cx="5731100"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3: Phân Tích Thiết Kế Hệ Thống</a:t>
            </a:r>
          </a:p>
        </p:txBody>
      </p:sp>
      <p:sp>
        <p:nvSpPr>
          <p:cNvPr id="6" name="Rectangle 2">
            <a:extLst>
              <a:ext uri="{FF2B5EF4-FFF2-40B4-BE49-F238E27FC236}">
                <a16:creationId xmlns:a16="http://schemas.microsoft.com/office/drawing/2014/main" id="{0884C147-A6D3-4223-A9B6-BDB9E57DE75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C809C4D6-3B1D-43DF-A170-488B7BB531C2}"/>
              </a:ext>
            </a:extLst>
          </p:cNvPr>
          <p:cNvSpPr>
            <a:spLocks noChangeArrowheads="1"/>
          </p:cNvSpPr>
          <p:nvPr/>
        </p:nvSpPr>
        <p:spPr bwMode="auto">
          <a:xfrm>
            <a:off x="5753636" y="2150973"/>
            <a:ext cx="7764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6385" name="Picture 19">
            <a:extLst>
              <a:ext uri="{FF2B5EF4-FFF2-40B4-BE49-F238E27FC236}">
                <a16:creationId xmlns:a16="http://schemas.microsoft.com/office/drawing/2014/main" id="{E9D0F826-7C2C-40C3-9240-37E666F6D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59" y="2150973"/>
            <a:ext cx="8754035" cy="38479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D9712E3D-9596-4AAB-8C2E-473D4F431808}"/>
              </a:ext>
            </a:extLst>
          </p:cNvPr>
          <p:cNvSpPr>
            <a:spLocks noChangeArrowheads="1"/>
          </p:cNvSpPr>
          <p:nvPr/>
        </p:nvSpPr>
        <p:spPr bwMode="auto">
          <a:xfrm>
            <a:off x="0" y="5998930"/>
            <a:ext cx="12192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4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4.5 Biểu đồ tuần tự cho chức năng thêm sản phẩm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04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D379D4-8D9F-4320-81F8-BB17523D6ECA}"/>
              </a:ext>
            </a:extLst>
          </p:cNvPr>
          <p:cNvSpPr/>
          <p:nvPr/>
        </p:nvSpPr>
        <p:spPr>
          <a:xfrm>
            <a:off x="1788706" y="1474357"/>
            <a:ext cx="3321176"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Giao Diện FontEnd</a:t>
            </a:r>
            <a:endParaRPr lang="en-US" sz="2000" dirty="0"/>
          </a:p>
        </p:txBody>
      </p:sp>
      <p:sp>
        <p:nvSpPr>
          <p:cNvPr id="3" name="Right Triangle 2">
            <a:extLst>
              <a:ext uri="{FF2B5EF4-FFF2-40B4-BE49-F238E27FC236}">
                <a16:creationId xmlns:a16="http://schemas.microsoft.com/office/drawing/2014/main" id="{CEBDE082-5565-44D4-ADE3-36B4E0BAB59E}"/>
              </a:ext>
            </a:extLst>
          </p:cNvPr>
          <p:cNvSpPr/>
          <p:nvPr/>
        </p:nvSpPr>
        <p:spPr>
          <a:xfrm rot="10800000">
            <a:off x="4384180" y="1479114"/>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1EC58721-2260-4C66-909E-14A30C32DFCD}"/>
              </a:ext>
            </a:extLst>
          </p:cNvPr>
          <p:cNvSpPr/>
          <p:nvPr/>
        </p:nvSpPr>
        <p:spPr>
          <a:xfrm>
            <a:off x="945736" y="1441413"/>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5" name="Rectangle 4">
            <a:extLst>
              <a:ext uri="{FF2B5EF4-FFF2-40B4-BE49-F238E27FC236}">
                <a16:creationId xmlns:a16="http://schemas.microsoft.com/office/drawing/2014/main" id="{99B1A593-8F72-4CF7-833A-9015896DE871}"/>
              </a:ext>
            </a:extLst>
          </p:cNvPr>
          <p:cNvSpPr/>
          <p:nvPr/>
        </p:nvSpPr>
        <p:spPr>
          <a:xfrm>
            <a:off x="945736" y="939563"/>
            <a:ext cx="4688582"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4 : Thiết Kế Giao Diện</a:t>
            </a:r>
          </a:p>
        </p:txBody>
      </p:sp>
      <p:sp>
        <p:nvSpPr>
          <p:cNvPr id="6" name="Rectangle 2">
            <a:extLst>
              <a:ext uri="{FF2B5EF4-FFF2-40B4-BE49-F238E27FC236}">
                <a16:creationId xmlns:a16="http://schemas.microsoft.com/office/drawing/2014/main" id="{3A7F9858-AF57-490C-995E-5CB6CD11D45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E32FD4B5-773A-43D7-9D6E-731121ECCD5B}"/>
              </a:ext>
            </a:extLst>
          </p:cNvPr>
          <p:cNvSpPr>
            <a:spLocks noChangeArrowheads="1"/>
          </p:cNvSpPr>
          <p:nvPr/>
        </p:nvSpPr>
        <p:spPr bwMode="auto">
          <a:xfrm>
            <a:off x="3793103" y="-563897"/>
            <a:ext cx="110072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09" name="Picture 36">
            <a:extLst>
              <a:ext uri="{FF2B5EF4-FFF2-40B4-BE49-F238E27FC236}">
                <a16:creationId xmlns:a16="http://schemas.microsoft.com/office/drawing/2014/main" id="{11DF47D0-4243-4970-AD88-8C3C2880B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588" y="2043952"/>
            <a:ext cx="5405718" cy="38363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B99BA853-0FC7-4E57-8D6E-1F22E370B3DC}"/>
              </a:ext>
            </a:extLst>
          </p:cNvPr>
          <p:cNvSpPr>
            <a:spLocks noChangeArrowheads="1"/>
          </p:cNvSpPr>
          <p:nvPr/>
        </p:nvSpPr>
        <p:spPr bwMode="auto">
          <a:xfrm>
            <a:off x="2124634" y="5914328"/>
            <a:ext cx="51176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4.1 M</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trang trủ (kh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695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2F3F-29DE-4C21-9581-4EDDBA570967}"/>
              </a:ext>
            </a:extLst>
          </p:cNvPr>
          <p:cNvSpPr/>
          <p:nvPr/>
        </p:nvSpPr>
        <p:spPr>
          <a:xfrm>
            <a:off x="1788706" y="1474357"/>
            <a:ext cx="3321176"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Giao Diện FontEnd</a:t>
            </a:r>
            <a:endParaRPr lang="en-US" sz="2000" dirty="0"/>
          </a:p>
        </p:txBody>
      </p:sp>
      <p:sp>
        <p:nvSpPr>
          <p:cNvPr id="4" name="Right Triangle 3">
            <a:extLst>
              <a:ext uri="{FF2B5EF4-FFF2-40B4-BE49-F238E27FC236}">
                <a16:creationId xmlns:a16="http://schemas.microsoft.com/office/drawing/2014/main" id="{F69FC5D6-0855-497D-94FF-8480F0A4D194}"/>
              </a:ext>
            </a:extLst>
          </p:cNvPr>
          <p:cNvSpPr/>
          <p:nvPr/>
        </p:nvSpPr>
        <p:spPr>
          <a:xfrm rot="10800000">
            <a:off x="4384180" y="1479114"/>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5AAF3C2-0B05-4998-A5FB-1D5EF73BCE32}"/>
              </a:ext>
            </a:extLst>
          </p:cNvPr>
          <p:cNvSpPr/>
          <p:nvPr/>
        </p:nvSpPr>
        <p:spPr>
          <a:xfrm>
            <a:off x="945736" y="1441413"/>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6" name="Rectangle 5">
            <a:extLst>
              <a:ext uri="{FF2B5EF4-FFF2-40B4-BE49-F238E27FC236}">
                <a16:creationId xmlns:a16="http://schemas.microsoft.com/office/drawing/2014/main" id="{B0AB8EA7-5C6B-47D3-BBF7-B3A2DF8611D9}"/>
              </a:ext>
            </a:extLst>
          </p:cNvPr>
          <p:cNvSpPr/>
          <p:nvPr/>
        </p:nvSpPr>
        <p:spPr>
          <a:xfrm>
            <a:off x="945735" y="939563"/>
            <a:ext cx="4513771"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4 : Thiết Kế Giao Diện</a:t>
            </a:r>
          </a:p>
        </p:txBody>
      </p:sp>
      <p:sp>
        <p:nvSpPr>
          <p:cNvPr id="7" name="Rectangle 2">
            <a:extLst>
              <a:ext uri="{FF2B5EF4-FFF2-40B4-BE49-F238E27FC236}">
                <a16:creationId xmlns:a16="http://schemas.microsoft.com/office/drawing/2014/main" id="{DA0D2658-D278-4FAB-A3CB-0D98604C40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AAEBE030-B249-4222-914A-A01133B642C1}"/>
              </a:ext>
            </a:extLst>
          </p:cNvPr>
          <p:cNvSpPr>
            <a:spLocks noChangeArrowheads="1"/>
          </p:cNvSpPr>
          <p:nvPr/>
        </p:nvSpPr>
        <p:spPr bwMode="auto">
          <a:xfrm>
            <a:off x="3793103" y="-563897"/>
            <a:ext cx="110072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5AA8D4CA-B170-474C-8331-0E702EBA1A3E}"/>
              </a:ext>
            </a:extLst>
          </p:cNvPr>
          <p:cNvSpPr/>
          <p:nvPr/>
        </p:nvSpPr>
        <p:spPr>
          <a:xfrm>
            <a:off x="13756340" y="13446"/>
            <a:ext cx="6678511" cy="338554"/>
          </a:xfrm>
          <a:prstGeom prst="rect">
            <a:avLst/>
          </a:prstGeom>
        </p:spPr>
        <p:txBody>
          <a:bodyPr wrap="square">
            <a:spAutoFit/>
          </a:bodyPr>
          <a:lstStyle/>
          <a:p>
            <a:r>
              <a:rPr lang="en-US" sz="1600">
                <a:solidFill>
                  <a:srgbClr val="FFFF00"/>
                </a:solidFill>
                <a:latin typeface="Arial" panose="020B0604020202020204" pitchFamily="34" charset="0"/>
                <a:cs typeface="Arial" panose="020B0604020202020204" pitchFamily="34" charset="0"/>
              </a:rPr>
              <a:t>Học Viện Quản Lý Giáo Dục  -  Khoa Công Nghệ Thông Tin</a:t>
            </a:r>
          </a:p>
        </p:txBody>
      </p:sp>
      <p:sp>
        <p:nvSpPr>
          <p:cNvPr id="12" name="Rectangle 2">
            <a:extLst>
              <a:ext uri="{FF2B5EF4-FFF2-40B4-BE49-F238E27FC236}">
                <a16:creationId xmlns:a16="http://schemas.microsoft.com/office/drawing/2014/main" id="{D4F30857-F2CF-4C32-B019-8D720212FD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37">
            <a:extLst>
              <a:ext uri="{FF2B5EF4-FFF2-40B4-BE49-F238E27FC236}">
                <a16:creationId xmlns:a16="http://schemas.microsoft.com/office/drawing/2014/main" id="{CCE1604F-C227-4003-8D62-764139889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500" y="1920383"/>
            <a:ext cx="5972175" cy="39582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30DCC6EB-2222-4F36-BB8B-4E0497A4F2D8}"/>
              </a:ext>
            </a:extLst>
          </p:cNvPr>
          <p:cNvSpPr>
            <a:spLocks noChangeArrowheads="1"/>
          </p:cNvSpPr>
          <p:nvPr/>
        </p:nvSpPr>
        <p:spPr bwMode="auto">
          <a:xfrm>
            <a:off x="180975" y="7800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4.2 M</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sản phẩm(kh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15E4A955-BCE8-4267-9A68-56B0A1C3EE6B}"/>
              </a:ext>
            </a:extLst>
          </p:cNvPr>
          <p:cNvSpPr/>
          <p:nvPr/>
        </p:nvSpPr>
        <p:spPr>
          <a:xfrm flipH="1">
            <a:off x="3657598" y="6028495"/>
            <a:ext cx="4343399" cy="369332"/>
          </a:xfrm>
          <a:prstGeom prst="rect">
            <a:avLst/>
          </a:prstGeom>
        </p:spPr>
        <p:txBody>
          <a:bodyPr wrap="square">
            <a:spAutoFit/>
          </a:bodyPr>
          <a:lstStyle/>
          <a:p>
            <a:pPr marL="180340" indent="-228600" algn="ctr">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Hình 4.2 Màn hình sản phẩm(khách hàng)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5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repeatCount="indefinite" fill="hold" grpId="0" nodeType="withEffect">
                                  <p:stCondLst>
                                    <p:cond delay="0"/>
                                  </p:stCondLst>
                                  <p:childTnLst>
                                    <p:anim calcmode="lin" valueType="num">
                                      <p:cBhvr additive="base">
                                        <p:cTn id="6" dur="20000"/>
                                        <p:tgtEl>
                                          <p:spTgt spid="11"/>
                                        </p:tgtEl>
                                        <p:attrNameLst>
                                          <p:attrName>ppt_x</p:attrName>
                                        </p:attrNameLst>
                                      </p:cBhvr>
                                      <p:tavLst>
                                        <p:tav tm="0">
                                          <p:val>
                                            <p:strVal val="ppt_x"/>
                                          </p:val>
                                        </p:tav>
                                        <p:tav tm="100000">
                                          <p:val>
                                            <p:strVal val="0-ppt_w/2"/>
                                          </p:val>
                                        </p:tav>
                                      </p:tavLst>
                                    </p:anim>
                                    <p:anim calcmode="lin" valueType="num">
                                      <p:cBhvr additive="base">
                                        <p:cTn id="7" dur="20000"/>
                                        <p:tgtEl>
                                          <p:spTgt spid="11"/>
                                        </p:tgtEl>
                                        <p:attrNameLst>
                                          <p:attrName>ppt_y</p:attrName>
                                        </p:attrNameLst>
                                      </p:cBhvr>
                                      <p:tavLst>
                                        <p:tav tm="0">
                                          <p:val>
                                            <p:strVal val="ppt_y"/>
                                          </p:val>
                                        </p:tav>
                                        <p:tav tm="100000">
                                          <p:val>
                                            <p:strVal val="ppt_y"/>
                                          </p:val>
                                        </p:tav>
                                      </p:tavLst>
                                    </p:anim>
                                    <p:set>
                                      <p:cBhvr>
                                        <p:cTn id="8" dur="1" fill="hold">
                                          <p:stCondLst>
                                            <p:cond delay="199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25"/>
                                        </p:tgtEl>
                                        <p:attrNameLst>
                                          <p:attrName>style.visibility</p:attrName>
                                        </p:attrNameLst>
                                      </p:cBhvr>
                                      <p:to>
                                        <p:strVal val="visible"/>
                                      </p:to>
                                    </p:set>
                                    <p:anim calcmode="lin" valueType="num">
                                      <p:cBhvr additive="base">
                                        <p:cTn id="35" dur="500" fill="hold"/>
                                        <p:tgtEl>
                                          <p:spTgt spid="1025"/>
                                        </p:tgtEl>
                                        <p:attrNameLst>
                                          <p:attrName>ppt_x</p:attrName>
                                        </p:attrNameLst>
                                      </p:cBhvr>
                                      <p:tavLst>
                                        <p:tav tm="0">
                                          <p:val>
                                            <p:strVal val="#ppt_x"/>
                                          </p:val>
                                        </p:tav>
                                        <p:tav tm="100000">
                                          <p:val>
                                            <p:strVal val="#ppt_x"/>
                                          </p:val>
                                        </p:tav>
                                      </p:tavLst>
                                    </p:anim>
                                    <p:anim calcmode="lin" valueType="num">
                                      <p:cBhvr additive="base">
                                        <p:cTn id="36"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11"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3C6C6D-FFA1-457B-836D-0B1B3E9FAA02}"/>
              </a:ext>
            </a:extLst>
          </p:cNvPr>
          <p:cNvSpPr/>
          <p:nvPr/>
        </p:nvSpPr>
        <p:spPr>
          <a:xfrm>
            <a:off x="1788706" y="1474357"/>
            <a:ext cx="3321176"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Giao Diện FontEnd</a:t>
            </a:r>
            <a:endParaRPr lang="en-US" sz="2000" dirty="0"/>
          </a:p>
        </p:txBody>
      </p:sp>
      <p:sp>
        <p:nvSpPr>
          <p:cNvPr id="4" name="Right Triangle 3">
            <a:extLst>
              <a:ext uri="{FF2B5EF4-FFF2-40B4-BE49-F238E27FC236}">
                <a16:creationId xmlns:a16="http://schemas.microsoft.com/office/drawing/2014/main" id="{5BAFD779-B3ED-4F10-B6FA-9FD6D14919C8}"/>
              </a:ext>
            </a:extLst>
          </p:cNvPr>
          <p:cNvSpPr/>
          <p:nvPr/>
        </p:nvSpPr>
        <p:spPr>
          <a:xfrm rot="10800000">
            <a:off x="4384180" y="1479114"/>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00EC81E-8DB3-46AF-B0C6-11EDB7EC7237}"/>
              </a:ext>
            </a:extLst>
          </p:cNvPr>
          <p:cNvSpPr/>
          <p:nvPr/>
        </p:nvSpPr>
        <p:spPr>
          <a:xfrm>
            <a:off x="945736" y="1441413"/>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6" name="Rectangle 5">
            <a:extLst>
              <a:ext uri="{FF2B5EF4-FFF2-40B4-BE49-F238E27FC236}">
                <a16:creationId xmlns:a16="http://schemas.microsoft.com/office/drawing/2014/main" id="{761E9A43-9363-4E02-BCC6-3B467BF89156}"/>
              </a:ext>
            </a:extLst>
          </p:cNvPr>
          <p:cNvSpPr/>
          <p:nvPr/>
        </p:nvSpPr>
        <p:spPr>
          <a:xfrm>
            <a:off x="945735" y="939563"/>
            <a:ext cx="4513771"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4 : Thiết Kế Giao Diện</a:t>
            </a:r>
          </a:p>
        </p:txBody>
      </p:sp>
      <p:sp>
        <p:nvSpPr>
          <p:cNvPr id="7" name="Rectangle 2">
            <a:extLst>
              <a:ext uri="{FF2B5EF4-FFF2-40B4-BE49-F238E27FC236}">
                <a16:creationId xmlns:a16="http://schemas.microsoft.com/office/drawing/2014/main" id="{A60E8B5B-96DA-46EE-98A9-0F3D2F46FA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BBC034FE-CBA2-40E4-81A7-53C9949759A3}"/>
              </a:ext>
            </a:extLst>
          </p:cNvPr>
          <p:cNvSpPr>
            <a:spLocks noChangeArrowheads="1"/>
          </p:cNvSpPr>
          <p:nvPr/>
        </p:nvSpPr>
        <p:spPr bwMode="auto">
          <a:xfrm>
            <a:off x="3793103" y="-563897"/>
            <a:ext cx="110072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DAB2995-937E-400A-B98D-BEFBAF1CE752}"/>
              </a:ext>
            </a:extLst>
          </p:cNvPr>
          <p:cNvSpPr/>
          <p:nvPr/>
        </p:nvSpPr>
        <p:spPr>
          <a:xfrm>
            <a:off x="13756340" y="13446"/>
            <a:ext cx="6678511" cy="338554"/>
          </a:xfrm>
          <a:prstGeom prst="rect">
            <a:avLst/>
          </a:prstGeom>
        </p:spPr>
        <p:txBody>
          <a:bodyPr wrap="square">
            <a:spAutoFit/>
          </a:bodyPr>
          <a:lstStyle/>
          <a:p>
            <a:r>
              <a:rPr lang="en-US" sz="1600">
                <a:solidFill>
                  <a:srgbClr val="FFFF00"/>
                </a:solidFill>
                <a:latin typeface="Arial" panose="020B0604020202020204" pitchFamily="34" charset="0"/>
                <a:cs typeface="Arial" panose="020B0604020202020204" pitchFamily="34" charset="0"/>
              </a:rPr>
              <a:t>Học Viện Quản Lý Giáo Dục  -  Khoa Công Nghệ Thông Tin</a:t>
            </a:r>
          </a:p>
        </p:txBody>
      </p:sp>
      <p:sp>
        <p:nvSpPr>
          <p:cNvPr id="10" name="Rectangle 2">
            <a:extLst>
              <a:ext uri="{FF2B5EF4-FFF2-40B4-BE49-F238E27FC236}">
                <a16:creationId xmlns:a16="http://schemas.microsoft.com/office/drawing/2014/main" id="{638FFA71-1CF5-47F2-8267-5A6CB4E5F9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3">
            <a:extLst>
              <a:ext uri="{FF2B5EF4-FFF2-40B4-BE49-F238E27FC236}">
                <a16:creationId xmlns:a16="http://schemas.microsoft.com/office/drawing/2014/main" id="{3066F8BE-6F8C-4608-A6EF-0DEF0D13980C}"/>
              </a:ext>
            </a:extLst>
          </p:cNvPr>
          <p:cNvSpPr>
            <a:spLocks noChangeArrowheads="1"/>
          </p:cNvSpPr>
          <p:nvPr/>
        </p:nvSpPr>
        <p:spPr bwMode="auto">
          <a:xfrm>
            <a:off x="180975" y="7800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4.2 M</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sản phẩm(kh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16D1E8B9-7A34-4F3E-B994-9BF8AECE84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9912" y="1952500"/>
            <a:ext cx="5972175" cy="3965937"/>
          </a:xfrm>
          <a:prstGeom prst="rect">
            <a:avLst/>
          </a:prstGeom>
          <a:noFill/>
          <a:ln>
            <a:noFill/>
          </a:ln>
        </p:spPr>
      </p:pic>
      <p:sp>
        <p:nvSpPr>
          <p:cNvPr id="15" name="Rectangle 14">
            <a:extLst>
              <a:ext uri="{FF2B5EF4-FFF2-40B4-BE49-F238E27FC236}">
                <a16:creationId xmlns:a16="http://schemas.microsoft.com/office/drawing/2014/main" id="{ADC7A29B-F732-4F7D-8DAB-46558D5F21C8}"/>
              </a:ext>
            </a:extLst>
          </p:cNvPr>
          <p:cNvSpPr/>
          <p:nvPr/>
        </p:nvSpPr>
        <p:spPr>
          <a:xfrm>
            <a:off x="3228975" y="5758392"/>
            <a:ext cx="6096000" cy="646331"/>
          </a:xfrm>
          <a:prstGeom prst="rect">
            <a:avLst/>
          </a:prstGeom>
        </p:spPr>
        <p:txBody>
          <a:bodyPr>
            <a:spAutoFit/>
          </a:bodyPr>
          <a:lstStyle/>
          <a:p>
            <a:pPr marL="180340" indent="-228600" algn="just">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 </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180340" indent="-228600" algn="ctr">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Hình 4.6 Màn hình đăng ký</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1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repeatCount="indefinite" fill="hold" grpId="0" nodeType="withEffect">
                                  <p:stCondLst>
                                    <p:cond delay="0"/>
                                  </p:stCondLst>
                                  <p:childTnLst>
                                    <p:anim calcmode="lin" valueType="num">
                                      <p:cBhvr additive="base">
                                        <p:cTn id="6" dur="20000"/>
                                        <p:tgtEl>
                                          <p:spTgt spid="9"/>
                                        </p:tgtEl>
                                        <p:attrNameLst>
                                          <p:attrName>ppt_x</p:attrName>
                                        </p:attrNameLst>
                                      </p:cBhvr>
                                      <p:tavLst>
                                        <p:tav tm="0">
                                          <p:val>
                                            <p:strVal val="ppt_x"/>
                                          </p:val>
                                        </p:tav>
                                        <p:tav tm="100000">
                                          <p:val>
                                            <p:strVal val="0-ppt_w/2"/>
                                          </p:val>
                                        </p:tav>
                                      </p:tavLst>
                                    </p:anim>
                                    <p:anim calcmode="lin" valueType="num">
                                      <p:cBhvr additive="base">
                                        <p:cTn id="7" dur="20000"/>
                                        <p:tgtEl>
                                          <p:spTgt spid="9"/>
                                        </p:tgtEl>
                                        <p:attrNameLst>
                                          <p:attrName>ppt_y</p:attrName>
                                        </p:attrNameLst>
                                      </p:cBhvr>
                                      <p:tavLst>
                                        <p:tav tm="0">
                                          <p:val>
                                            <p:strVal val="ppt_y"/>
                                          </p:val>
                                        </p:tav>
                                        <p:tav tm="100000">
                                          <p:val>
                                            <p:strVal val="ppt_y"/>
                                          </p:val>
                                        </p:tav>
                                      </p:tavLst>
                                    </p:anim>
                                    <p:set>
                                      <p:cBhvr>
                                        <p:cTn id="8" dur="1" fill="hold">
                                          <p:stCondLst>
                                            <p:cond delay="199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9"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331B02-750F-47BE-8450-6F2134B75A3A}"/>
              </a:ext>
            </a:extLst>
          </p:cNvPr>
          <p:cNvSpPr/>
          <p:nvPr/>
        </p:nvSpPr>
        <p:spPr>
          <a:xfrm>
            <a:off x="1788706" y="1474357"/>
            <a:ext cx="3321176" cy="341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Giao Diện FontEnd</a:t>
            </a:r>
            <a:endParaRPr lang="en-US" sz="2000" dirty="0"/>
          </a:p>
        </p:txBody>
      </p:sp>
      <p:sp>
        <p:nvSpPr>
          <p:cNvPr id="4" name="Right Triangle 3">
            <a:extLst>
              <a:ext uri="{FF2B5EF4-FFF2-40B4-BE49-F238E27FC236}">
                <a16:creationId xmlns:a16="http://schemas.microsoft.com/office/drawing/2014/main" id="{5636B8CC-B91C-4070-83B4-444B8BE29171}"/>
              </a:ext>
            </a:extLst>
          </p:cNvPr>
          <p:cNvSpPr/>
          <p:nvPr/>
        </p:nvSpPr>
        <p:spPr>
          <a:xfrm rot="10800000">
            <a:off x="4384180" y="1479114"/>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6F476924-4BB9-4ECA-9DFC-EDB11DB07535}"/>
              </a:ext>
            </a:extLst>
          </p:cNvPr>
          <p:cNvSpPr/>
          <p:nvPr/>
        </p:nvSpPr>
        <p:spPr>
          <a:xfrm>
            <a:off x="945736" y="1441413"/>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6" name="Rectangle 5">
            <a:extLst>
              <a:ext uri="{FF2B5EF4-FFF2-40B4-BE49-F238E27FC236}">
                <a16:creationId xmlns:a16="http://schemas.microsoft.com/office/drawing/2014/main" id="{9A59656E-ADC4-495C-AF37-B81625F0C447}"/>
              </a:ext>
            </a:extLst>
          </p:cNvPr>
          <p:cNvSpPr/>
          <p:nvPr/>
        </p:nvSpPr>
        <p:spPr>
          <a:xfrm>
            <a:off x="945735" y="939563"/>
            <a:ext cx="4513771" cy="461665"/>
          </a:xfrm>
          <a:prstGeom prst="rect">
            <a:avLst/>
          </a:prstGeom>
        </p:spPr>
        <p:txBody>
          <a:bodyPr wrap="square">
            <a:spAutoFit/>
          </a:bodyPr>
          <a:lstStyle/>
          <a:p>
            <a:pPr algn="ctr"/>
            <a:r>
              <a:rPr lang="en-US" sz="2400" b="1">
                <a:latin typeface="Times New Roman" panose="02020603050405020304" pitchFamily="18" charset="0"/>
                <a:cs typeface="Times New Roman" panose="02020603050405020304" pitchFamily="18" charset="0"/>
              </a:rPr>
              <a:t>Chư</a:t>
            </a:r>
            <a:r>
              <a:rPr lang="vi-VN" sz="2400" b="1">
                <a:latin typeface="Times New Roman" panose="02020603050405020304" pitchFamily="18" charset="0"/>
                <a:cs typeface="Times New Roman" panose="02020603050405020304" pitchFamily="18" charset="0"/>
              </a:rPr>
              <a:t>ơ</a:t>
            </a:r>
            <a:r>
              <a:rPr lang="en-US" sz="2400" b="1">
                <a:latin typeface="Times New Roman" panose="02020603050405020304" pitchFamily="18" charset="0"/>
                <a:cs typeface="Times New Roman" panose="02020603050405020304" pitchFamily="18" charset="0"/>
              </a:rPr>
              <a:t>ng 4 : Thiết Kế Giao Diện</a:t>
            </a:r>
          </a:p>
        </p:txBody>
      </p:sp>
      <p:sp>
        <p:nvSpPr>
          <p:cNvPr id="7" name="Rectangle 2">
            <a:extLst>
              <a:ext uri="{FF2B5EF4-FFF2-40B4-BE49-F238E27FC236}">
                <a16:creationId xmlns:a16="http://schemas.microsoft.com/office/drawing/2014/main" id="{38422679-70F9-41ED-96AC-3A461F74010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0D01BF59-3E82-4579-BC73-C1D8A964830C}"/>
              </a:ext>
            </a:extLst>
          </p:cNvPr>
          <p:cNvSpPr>
            <a:spLocks noChangeArrowheads="1"/>
          </p:cNvSpPr>
          <p:nvPr/>
        </p:nvSpPr>
        <p:spPr bwMode="auto">
          <a:xfrm>
            <a:off x="3793103" y="-563897"/>
            <a:ext cx="110072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E70A577-46B7-4454-9944-6CD1CC186CCA}"/>
              </a:ext>
            </a:extLst>
          </p:cNvPr>
          <p:cNvSpPr/>
          <p:nvPr/>
        </p:nvSpPr>
        <p:spPr>
          <a:xfrm>
            <a:off x="13756340" y="13446"/>
            <a:ext cx="6678511" cy="338554"/>
          </a:xfrm>
          <a:prstGeom prst="rect">
            <a:avLst/>
          </a:prstGeom>
        </p:spPr>
        <p:txBody>
          <a:bodyPr wrap="square">
            <a:spAutoFit/>
          </a:bodyPr>
          <a:lstStyle/>
          <a:p>
            <a:r>
              <a:rPr lang="en-US" sz="1600">
                <a:solidFill>
                  <a:srgbClr val="FFFF00"/>
                </a:solidFill>
                <a:latin typeface="Arial" panose="020B0604020202020204" pitchFamily="34" charset="0"/>
                <a:cs typeface="Arial" panose="020B0604020202020204" pitchFamily="34" charset="0"/>
              </a:rPr>
              <a:t>Học Viện Quản Lý Giáo Dục  -  Khoa Công Nghệ Thông Tin</a:t>
            </a:r>
          </a:p>
        </p:txBody>
      </p:sp>
      <p:sp>
        <p:nvSpPr>
          <p:cNvPr id="10" name="Rectangle 2">
            <a:extLst>
              <a:ext uri="{FF2B5EF4-FFF2-40B4-BE49-F238E27FC236}">
                <a16:creationId xmlns:a16="http://schemas.microsoft.com/office/drawing/2014/main" id="{045FE7CB-AB6D-4259-9612-842947B73E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35" descr="Screenshot-2018-5-30 Thực tập(3)">
            <a:extLst>
              <a:ext uri="{FF2B5EF4-FFF2-40B4-BE49-F238E27FC236}">
                <a16:creationId xmlns:a16="http://schemas.microsoft.com/office/drawing/2014/main" id="{BE3D9DB6-3F51-472B-9C5D-6F6D2FA65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356" y="1931557"/>
            <a:ext cx="6186020" cy="40204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40933352-B156-4B86-9882-63F466539185}"/>
              </a:ext>
            </a:extLst>
          </p:cNvPr>
          <p:cNvSpPr>
            <a:spLocks noChangeArrowheads="1"/>
          </p:cNvSpPr>
          <p:nvPr/>
        </p:nvSpPr>
        <p:spPr bwMode="auto">
          <a:xfrm>
            <a:off x="2891118" y="6056638"/>
            <a:ext cx="771375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4.7 M</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giỏ h</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10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repeatCount="indefinite" fill="hold" grpId="0" nodeType="withEffect">
                                  <p:stCondLst>
                                    <p:cond delay="0"/>
                                  </p:stCondLst>
                                  <p:childTnLst>
                                    <p:anim calcmode="lin" valueType="num">
                                      <p:cBhvr additive="base">
                                        <p:cTn id="6" dur="20000"/>
                                        <p:tgtEl>
                                          <p:spTgt spid="9"/>
                                        </p:tgtEl>
                                        <p:attrNameLst>
                                          <p:attrName>ppt_x</p:attrName>
                                        </p:attrNameLst>
                                      </p:cBhvr>
                                      <p:tavLst>
                                        <p:tav tm="0">
                                          <p:val>
                                            <p:strVal val="ppt_x"/>
                                          </p:val>
                                        </p:tav>
                                        <p:tav tm="100000">
                                          <p:val>
                                            <p:strVal val="0-ppt_w/2"/>
                                          </p:val>
                                        </p:tav>
                                      </p:tavLst>
                                    </p:anim>
                                    <p:anim calcmode="lin" valueType="num">
                                      <p:cBhvr additive="base">
                                        <p:cTn id="7" dur="20000"/>
                                        <p:tgtEl>
                                          <p:spTgt spid="9"/>
                                        </p:tgtEl>
                                        <p:attrNameLst>
                                          <p:attrName>ppt_y</p:attrName>
                                        </p:attrNameLst>
                                      </p:cBhvr>
                                      <p:tavLst>
                                        <p:tav tm="0">
                                          <p:val>
                                            <p:strVal val="ppt_y"/>
                                          </p:val>
                                        </p:tav>
                                        <p:tav tm="100000">
                                          <p:val>
                                            <p:strVal val="ppt_y"/>
                                          </p:val>
                                        </p:tav>
                                      </p:tavLst>
                                    </p:anim>
                                    <p:set>
                                      <p:cBhvr>
                                        <p:cTn id="8" dur="1" fill="hold">
                                          <p:stCondLst>
                                            <p:cond delay="199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9"/>
                                        </p:tgtEl>
                                        <p:attrNameLst>
                                          <p:attrName>style.visibility</p:attrName>
                                        </p:attrNameLst>
                                      </p:cBhvr>
                                      <p:to>
                                        <p:strVal val="visible"/>
                                      </p:to>
                                    </p:set>
                                    <p:anim calcmode="lin" valueType="num">
                                      <p:cBhvr additive="base">
                                        <p:cTn id="35" dur="500" fill="hold"/>
                                        <p:tgtEl>
                                          <p:spTgt spid="2049"/>
                                        </p:tgtEl>
                                        <p:attrNameLst>
                                          <p:attrName>ppt_x</p:attrName>
                                        </p:attrNameLst>
                                      </p:cBhvr>
                                      <p:tavLst>
                                        <p:tav tm="0">
                                          <p:val>
                                            <p:strVal val="#ppt_x"/>
                                          </p:val>
                                        </p:tav>
                                        <p:tav tm="100000">
                                          <p:val>
                                            <p:strVal val="#ppt_x"/>
                                          </p:val>
                                        </p:tav>
                                      </p:tavLst>
                                    </p:anim>
                                    <p:anim calcmode="lin" valueType="num">
                                      <p:cBhvr additive="base">
                                        <p:cTn id="36" dur="500" fill="hold"/>
                                        <p:tgtEl>
                                          <p:spTgt spid="204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9"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411C96C-3C75-4070-B297-1AF38A6F3BF4}"/>
              </a:ext>
            </a:extLst>
          </p:cNvPr>
          <p:cNvSpPr/>
          <p:nvPr/>
        </p:nvSpPr>
        <p:spPr>
          <a:xfrm>
            <a:off x="1356654" y="1552223"/>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3" name="Rectangle 2">
            <a:extLst>
              <a:ext uri="{FF2B5EF4-FFF2-40B4-BE49-F238E27FC236}">
                <a16:creationId xmlns:a16="http://schemas.microsoft.com/office/drawing/2014/main" id="{CF18F095-C842-49A7-9D7D-22C220077BE2}"/>
              </a:ext>
            </a:extLst>
          </p:cNvPr>
          <p:cNvSpPr/>
          <p:nvPr/>
        </p:nvSpPr>
        <p:spPr>
          <a:xfrm>
            <a:off x="2120347" y="1569217"/>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Nhiệm vụ của đề tài</a:t>
            </a:r>
            <a:endParaRPr lang="en-US" sz="2000" dirty="0"/>
          </a:p>
        </p:txBody>
      </p:sp>
      <p:sp>
        <p:nvSpPr>
          <p:cNvPr id="4" name="Right Triangle 3">
            <a:extLst>
              <a:ext uri="{FF2B5EF4-FFF2-40B4-BE49-F238E27FC236}">
                <a16:creationId xmlns:a16="http://schemas.microsoft.com/office/drawing/2014/main" id="{C465014B-AB31-4CAE-BF3C-2C8AD0F4A599}"/>
              </a:ext>
            </a:extLst>
          </p:cNvPr>
          <p:cNvSpPr/>
          <p:nvPr/>
        </p:nvSpPr>
        <p:spPr>
          <a:xfrm rot="10800000">
            <a:off x="5662219" y="1576070"/>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7528389-4575-4675-BBD2-F89ECFE70E75}"/>
              </a:ext>
            </a:extLst>
          </p:cNvPr>
          <p:cNvSpPr txBox="1"/>
          <p:nvPr/>
        </p:nvSpPr>
        <p:spPr>
          <a:xfrm>
            <a:off x="1481070" y="2329061"/>
            <a:ext cx="9903854" cy="3323987"/>
          </a:xfrm>
          <a:prstGeom prst="rect">
            <a:avLst/>
          </a:prstGeom>
          <a:noFill/>
        </p:spPr>
        <p:txBody>
          <a:bodyPr wrap="square" rtlCol="0">
            <a:spAutoFit/>
          </a:bodyPr>
          <a:lstStyle/>
          <a:p>
            <a:pPr>
              <a:lnSpc>
                <a:spcPct val="150000"/>
              </a:lnSpc>
            </a:pP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lý</a:t>
            </a:r>
            <a:r>
              <a:rPr lang="en-US" sz="2000">
                <a:latin typeface="Times New Roman" panose="02020603050405020304" pitchFamily="18" charset="0"/>
                <a:cs typeface="Times New Roman" panose="02020603050405020304" pitchFamily="18" charset="0"/>
              </a:rPr>
              <a:t> thông tin sản phẩm và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tin khánh hàng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website bán hang nên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mĩ</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hay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FEDFE688-A2F4-4668-B0D7-8F7BE3C2390F}"/>
              </a:ext>
            </a:extLst>
          </p:cNvPr>
          <p:cNvSpPr/>
          <p:nvPr/>
        </p:nvSpPr>
        <p:spPr>
          <a:xfrm>
            <a:off x="1056067" y="876528"/>
            <a:ext cx="6982295" cy="523220"/>
          </a:xfrm>
          <a:prstGeom prst="rect">
            <a:avLst/>
          </a:prstGeom>
        </p:spPr>
        <p:txBody>
          <a:bodyPr wrap="square">
            <a:spAutoFit/>
          </a:bodyPr>
          <a:lstStyle/>
          <a:p>
            <a:r>
              <a:rPr lang="en-US" sz="2800" b="1">
                <a:latin typeface="Times New Roman" panose="02020603050405020304" pitchFamily="18" charset="0"/>
                <a:cs typeface="Times New Roman" panose="02020603050405020304" pitchFamily="18" charset="0"/>
              </a:rPr>
              <a:t>Phần 1: Tổng Quản Đề Tài</a:t>
            </a:r>
            <a:endParaRPr lang="en-US" sz="2800"/>
          </a:p>
        </p:txBody>
      </p:sp>
    </p:spTree>
    <p:extLst>
      <p:ext uri="{BB962C8B-B14F-4D97-AF65-F5344CB8AC3E}">
        <p14:creationId xmlns:p14="http://schemas.microsoft.com/office/powerpoint/2010/main" val="149356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 calcmode="lin" valueType="num">
                                      <p:cBhvr additive="base">
                                        <p:cTn id="3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1000"/>
                                        <p:tgtEl>
                                          <p:spTgt spid="5">
                                            <p:txEl>
                                              <p:pRg st="2" end="2"/>
                                            </p:txEl>
                                          </p:spTgt>
                                        </p:tgtEl>
                                      </p:cBhvr>
                                    </p:animEffect>
                                    <p:anim calcmode="lin" valueType="num">
                                      <p:cBhvr>
                                        <p:cTn id="4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wipe(down)">
                                      <p:cBhvr>
                                        <p:cTn id="49" dur="500"/>
                                        <p:tgtEl>
                                          <p:spTgt spid="5">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 calcmode="lin" valueType="num">
                                      <p:cBhvr additive="base">
                                        <p:cTn id="5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F5C14B-AE79-4A00-B4A6-1341265B9DA4}"/>
              </a:ext>
            </a:extLst>
          </p:cNvPr>
          <p:cNvSpPr/>
          <p:nvPr/>
        </p:nvSpPr>
        <p:spPr>
          <a:xfrm>
            <a:off x="959676" y="866283"/>
            <a:ext cx="6085067" cy="523220"/>
          </a:xfrm>
          <a:prstGeom prst="rect">
            <a:avLst/>
          </a:prstGeom>
        </p:spPr>
        <p:txBody>
          <a:bodyPr wrap="square">
            <a:spAutoFit/>
          </a:bodyPr>
          <a:lstStyle/>
          <a:p>
            <a:r>
              <a:rPr lang="en-US" sz="2800" b="1">
                <a:latin typeface="Times New Roman" panose="02020603050405020304" pitchFamily="18" charset="0"/>
                <a:cs typeface="Times New Roman" panose="02020603050405020304" pitchFamily="18" charset="0"/>
              </a:rPr>
              <a:t>Phần 1: Tổng Quan Đề Tài</a:t>
            </a:r>
            <a:endParaRPr lang="en-US" sz="2800"/>
          </a:p>
        </p:txBody>
      </p:sp>
      <p:sp>
        <p:nvSpPr>
          <p:cNvPr id="3" name="Rectangle 2">
            <a:extLst>
              <a:ext uri="{FF2B5EF4-FFF2-40B4-BE49-F238E27FC236}">
                <a16:creationId xmlns:a16="http://schemas.microsoft.com/office/drawing/2014/main" id="{B85BBD0A-791F-4EF8-8E1D-18B8C60720E2}"/>
              </a:ext>
            </a:extLst>
          </p:cNvPr>
          <p:cNvSpPr/>
          <p:nvPr/>
        </p:nvSpPr>
        <p:spPr>
          <a:xfrm>
            <a:off x="1356654" y="2278102"/>
            <a:ext cx="9931353" cy="3334585"/>
          </a:xfrm>
          <a:prstGeom prst="rect">
            <a:avLst/>
          </a:prstGeom>
        </p:spPr>
        <p:txBody>
          <a:bodyPr wrap="square">
            <a:spAutoFit/>
          </a:bodyPr>
          <a:lstStyle/>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lưu trữ:  them</a:t>
            </a:r>
            <a:r>
              <a:rPr lang="en-US" sz="2400">
                <a:latin typeface="Times New Roman" panose="02020603050405020304" pitchFamily="18" charset="0"/>
                <a:cs typeface="Times New Roman" panose="02020603050405020304" pitchFamily="18" charset="0"/>
              </a:rPr>
              <a:t> (sửa, xóa) sản phẩm, thêm (sửa , xóa) danh mục xóa danh mục, thêm (sửa, xóa) nhân viên, cập nhật thanh toán</a:t>
            </a:r>
            <a:endParaRPr lang="vi-VN" sz="240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tra cứu: Tìm k</a:t>
            </a:r>
            <a:r>
              <a:rPr lang="en-US" sz="2400">
                <a:latin typeface="Times New Roman" panose="02020603050405020304" pitchFamily="18" charset="0"/>
                <a:cs typeface="Times New Roman" panose="02020603050405020304" pitchFamily="18" charset="0"/>
              </a:rPr>
              <a:t>iếm theo tên sản phẩm (ng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dung)</a:t>
            </a:r>
            <a:endParaRPr lang="vi-VN" sz="240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tính toán: Tính t</a:t>
            </a:r>
            <a:r>
              <a:rPr lang="en-US" sz="2400">
                <a:latin typeface="Times New Roman" panose="02020603050405020304" pitchFamily="18" charset="0"/>
                <a:cs typeface="Times New Roman" panose="02020603050405020304" pitchFamily="18" charset="0"/>
              </a:rPr>
              <a:t>ổng tiền hóa đ</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a:t>
            </a:r>
            <a:endParaRPr lang="vi-VN" sz="240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kết xuất: Thống kê số lượng s</a:t>
            </a:r>
            <a:r>
              <a:rPr lang="en-US" sz="2400">
                <a:latin typeface="Times New Roman" panose="02020603050405020304" pitchFamily="18" charset="0"/>
                <a:cs typeface="Times New Roman" panose="02020603050405020304" pitchFamily="18" charset="0"/>
              </a:rPr>
              <a:t>ản phẩm</a:t>
            </a:r>
            <a:r>
              <a:rPr lang="vi-VN" sz="2400">
                <a:latin typeface="Times New Roman" panose="02020603050405020304" pitchFamily="18" charset="0"/>
                <a:cs typeface="Times New Roman" panose="02020603050405020304" pitchFamily="18" charset="0"/>
              </a:rPr>
              <a:t>, Thống kê số lượng</a:t>
            </a:r>
            <a:r>
              <a:rPr lang="en-US" sz="2400">
                <a:latin typeface="Times New Roman" panose="02020603050405020304" pitchFamily="18" charset="0"/>
                <a:cs typeface="Times New Roman" panose="02020603050405020304" pitchFamily="18" charset="0"/>
              </a:rPr>
              <a:t> thành viên</a:t>
            </a:r>
            <a:r>
              <a:rPr lang="vi-VN" sz="2400">
                <a:latin typeface="Times New Roman" panose="02020603050405020304" pitchFamily="18" charset="0"/>
                <a:cs typeface="Times New Roman" panose="02020603050405020304" pitchFamily="18" charset="0"/>
              </a:rPr>
              <a:t>, Thống kê </a:t>
            </a:r>
            <a:r>
              <a:rPr lang="en-US" sz="2400">
                <a:latin typeface="Times New Roman" panose="02020603050405020304" pitchFamily="18" charset="0"/>
                <a:cs typeface="Times New Roman" panose="02020603050405020304" pitchFamily="18" charset="0"/>
              </a:rPr>
              <a:t>số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bán</a:t>
            </a:r>
            <a:r>
              <a:rPr lang="vi-VN" sz="240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EF39E60A-98BC-492B-B379-5D2F9DF59A40}"/>
              </a:ext>
            </a:extLst>
          </p:cNvPr>
          <p:cNvSpPr/>
          <p:nvPr/>
        </p:nvSpPr>
        <p:spPr>
          <a:xfrm>
            <a:off x="1356654" y="1654701"/>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5" name="Rectangle 4">
            <a:extLst>
              <a:ext uri="{FF2B5EF4-FFF2-40B4-BE49-F238E27FC236}">
                <a16:creationId xmlns:a16="http://schemas.microsoft.com/office/drawing/2014/main" id="{2573E359-5FD5-43DC-AD62-265BAF063C46}"/>
              </a:ext>
            </a:extLst>
          </p:cNvPr>
          <p:cNvSpPr/>
          <p:nvPr/>
        </p:nvSpPr>
        <p:spPr>
          <a:xfrm>
            <a:off x="2120347" y="1677971"/>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Nhiệm vụ của đề tài</a:t>
            </a:r>
            <a:endParaRPr lang="en-US" sz="2000" dirty="0"/>
          </a:p>
        </p:txBody>
      </p:sp>
      <p:sp>
        <p:nvSpPr>
          <p:cNvPr id="6" name="Right Triangle 5">
            <a:extLst>
              <a:ext uri="{FF2B5EF4-FFF2-40B4-BE49-F238E27FC236}">
                <a16:creationId xmlns:a16="http://schemas.microsoft.com/office/drawing/2014/main" id="{696EDB94-9B11-4ABB-A5CE-CEB60A97E935}"/>
              </a:ext>
            </a:extLst>
          </p:cNvPr>
          <p:cNvSpPr/>
          <p:nvPr/>
        </p:nvSpPr>
        <p:spPr>
          <a:xfrm rot="10800000">
            <a:off x="5662219" y="1685149"/>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962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F5C14B-AE79-4A00-B4A6-1341265B9DA4}"/>
              </a:ext>
            </a:extLst>
          </p:cNvPr>
          <p:cNvSpPr/>
          <p:nvPr/>
        </p:nvSpPr>
        <p:spPr>
          <a:xfrm>
            <a:off x="959676" y="866283"/>
            <a:ext cx="6085067" cy="523220"/>
          </a:xfrm>
          <a:prstGeom prst="rect">
            <a:avLst/>
          </a:prstGeom>
        </p:spPr>
        <p:txBody>
          <a:bodyPr wrap="square">
            <a:spAutoFit/>
          </a:bodyPr>
          <a:lstStyle/>
          <a:p>
            <a:r>
              <a:rPr lang="en-US" sz="2800" b="1">
                <a:latin typeface="Times New Roman" panose="02020603050405020304" pitchFamily="18" charset="0"/>
                <a:cs typeface="Times New Roman" panose="02020603050405020304" pitchFamily="18" charset="0"/>
              </a:rPr>
              <a:t>Phần 1: Tổng Quan Đề Tài</a:t>
            </a:r>
            <a:endParaRPr lang="en-US" sz="2800"/>
          </a:p>
        </p:txBody>
      </p:sp>
      <p:sp>
        <p:nvSpPr>
          <p:cNvPr id="3" name="Rectangle 2">
            <a:extLst>
              <a:ext uri="{FF2B5EF4-FFF2-40B4-BE49-F238E27FC236}">
                <a16:creationId xmlns:a16="http://schemas.microsoft.com/office/drawing/2014/main" id="{B85BBD0A-791F-4EF8-8E1D-18B8C60720E2}"/>
              </a:ext>
            </a:extLst>
          </p:cNvPr>
          <p:cNvSpPr/>
          <p:nvPr/>
        </p:nvSpPr>
        <p:spPr>
          <a:xfrm>
            <a:off x="1356654" y="2278102"/>
            <a:ext cx="9931353" cy="3334585"/>
          </a:xfrm>
          <a:prstGeom prst="rect">
            <a:avLst/>
          </a:prstGeom>
        </p:spPr>
        <p:txBody>
          <a:bodyPr wrap="square">
            <a:spAutoFit/>
          </a:bodyPr>
          <a:lstStyle/>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lưu trữ:  th</a:t>
            </a:r>
            <a:r>
              <a:rPr lang="en-US" sz="2400">
                <a:latin typeface="Times New Roman" panose="02020603050405020304" pitchFamily="18" charset="0"/>
                <a:cs typeface="Times New Roman" panose="02020603050405020304" pitchFamily="18" charset="0"/>
              </a:rPr>
              <a:t>êm (sửa, xóa) sản phẩm, thêm (sửa , xóa) danh mục xóa danh mục, thêm (sửa, xóa) nhân viên, cập nhật thanh toán</a:t>
            </a:r>
            <a:endParaRPr lang="vi-VN" sz="240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tra cứu: Tìm k</a:t>
            </a:r>
            <a:r>
              <a:rPr lang="en-US" sz="2400">
                <a:latin typeface="Times New Roman" panose="02020603050405020304" pitchFamily="18" charset="0"/>
                <a:cs typeface="Times New Roman" panose="02020603050405020304" pitchFamily="18" charset="0"/>
              </a:rPr>
              <a:t>iếm theo tên sản phẩm (ng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dung)</a:t>
            </a:r>
            <a:endParaRPr lang="vi-VN" sz="240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tính toán: Tính t</a:t>
            </a:r>
            <a:r>
              <a:rPr lang="en-US" sz="2400">
                <a:latin typeface="Times New Roman" panose="02020603050405020304" pitchFamily="18" charset="0"/>
                <a:cs typeface="Times New Roman" panose="02020603050405020304" pitchFamily="18" charset="0"/>
              </a:rPr>
              <a:t>ổng tiền hóa đ</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a:t>
            </a:r>
            <a:endParaRPr lang="vi-VN" sz="240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ü"/>
            </a:pPr>
            <a:r>
              <a:rPr lang="vi-VN" sz="2400">
                <a:latin typeface="Times New Roman" panose="02020603050405020304" pitchFamily="18" charset="0"/>
                <a:cs typeface="Times New Roman" panose="02020603050405020304" pitchFamily="18" charset="0"/>
              </a:rPr>
              <a:t>Yêu cầu kết xuất: Thống kê số lượng s</a:t>
            </a:r>
            <a:r>
              <a:rPr lang="en-US" sz="2400">
                <a:latin typeface="Times New Roman" panose="02020603050405020304" pitchFamily="18" charset="0"/>
                <a:cs typeface="Times New Roman" panose="02020603050405020304" pitchFamily="18" charset="0"/>
              </a:rPr>
              <a:t>ản phẩm</a:t>
            </a:r>
            <a:r>
              <a:rPr lang="vi-VN" sz="2400">
                <a:latin typeface="Times New Roman" panose="02020603050405020304" pitchFamily="18" charset="0"/>
                <a:cs typeface="Times New Roman" panose="02020603050405020304" pitchFamily="18" charset="0"/>
              </a:rPr>
              <a:t>, Thống kê số lượng</a:t>
            </a:r>
            <a:r>
              <a:rPr lang="en-US" sz="2400">
                <a:latin typeface="Times New Roman" panose="02020603050405020304" pitchFamily="18" charset="0"/>
                <a:cs typeface="Times New Roman" panose="02020603050405020304" pitchFamily="18" charset="0"/>
              </a:rPr>
              <a:t> thành viên</a:t>
            </a:r>
            <a:r>
              <a:rPr lang="vi-VN" sz="2400">
                <a:latin typeface="Times New Roman" panose="02020603050405020304" pitchFamily="18" charset="0"/>
                <a:cs typeface="Times New Roman" panose="02020603050405020304" pitchFamily="18" charset="0"/>
              </a:rPr>
              <a:t>, Thống kê </a:t>
            </a:r>
            <a:r>
              <a:rPr lang="en-US" sz="2400">
                <a:latin typeface="Times New Roman" panose="02020603050405020304" pitchFamily="18" charset="0"/>
                <a:cs typeface="Times New Roman" panose="02020603050405020304" pitchFamily="18" charset="0"/>
              </a:rPr>
              <a:t>số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bán</a:t>
            </a:r>
            <a:r>
              <a:rPr lang="vi-VN" sz="240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EF39E60A-98BC-492B-B379-5D2F9DF59A40}"/>
              </a:ext>
            </a:extLst>
          </p:cNvPr>
          <p:cNvSpPr/>
          <p:nvPr/>
        </p:nvSpPr>
        <p:spPr>
          <a:xfrm>
            <a:off x="1356654" y="1654701"/>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3</a:t>
            </a:r>
            <a:endParaRPr lang="en-US" dirty="0"/>
          </a:p>
        </p:txBody>
      </p:sp>
      <p:sp>
        <p:nvSpPr>
          <p:cNvPr id="5" name="Rectangle 4">
            <a:extLst>
              <a:ext uri="{FF2B5EF4-FFF2-40B4-BE49-F238E27FC236}">
                <a16:creationId xmlns:a16="http://schemas.microsoft.com/office/drawing/2014/main" id="{2573E359-5FD5-43DC-AD62-265BAF063C46}"/>
              </a:ext>
            </a:extLst>
          </p:cNvPr>
          <p:cNvSpPr/>
          <p:nvPr/>
        </p:nvSpPr>
        <p:spPr>
          <a:xfrm>
            <a:off x="2120347" y="1677971"/>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Nhiệm vụ của đề tài</a:t>
            </a:r>
            <a:endParaRPr lang="en-US" sz="2000" dirty="0"/>
          </a:p>
        </p:txBody>
      </p:sp>
      <p:sp>
        <p:nvSpPr>
          <p:cNvPr id="6" name="Right Triangle 5">
            <a:extLst>
              <a:ext uri="{FF2B5EF4-FFF2-40B4-BE49-F238E27FC236}">
                <a16:creationId xmlns:a16="http://schemas.microsoft.com/office/drawing/2014/main" id="{696EDB94-9B11-4ABB-A5CE-CEB60A97E935}"/>
              </a:ext>
            </a:extLst>
          </p:cNvPr>
          <p:cNvSpPr/>
          <p:nvPr/>
        </p:nvSpPr>
        <p:spPr>
          <a:xfrm rot="10800000">
            <a:off x="5662219" y="1685149"/>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71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DA49CC-7325-4686-BD0E-52BB7C7EE764}"/>
              </a:ext>
            </a:extLst>
          </p:cNvPr>
          <p:cNvSpPr/>
          <p:nvPr/>
        </p:nvSpPr>
        <p:spPr>
          <a:xfrm>
            <a:off x="1128642" y="841396"/>
            <a:ext cx="6974115"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Phần 1: Tổng Quan Đề Tài</a:t>
            </a:r>
            <a:endParaRPr lang="en-US" sz="2400"/>
          </a:p>
        </p:txBody>
      </p:sp>
      <p:sp>
        <p:nvSpPr>
          <p:cNvPr id="7" name="Oval 6">
            <a:extLst>
              <a:ext uri="{FF2B5EF4-FFF2-40B4-BE49-F238E27FC236}">
                <a16:creationId xmlns:a16="http://schemas.microsoft.com/office/drawing/2014/main" id="{F7067CB3-5C8C-44A5-9779-827305C49EF9}"/>
              </a:ext>
            </a:extLst>
          </p:cNvPr>
          <p:cNvSpPr/>
          <p:nvPr/>
        </p:nvSpPr>
        <p:spPr>
          <a:xfrm>
            <a:off x="1275927" y="1711720"/>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4</a:t>
            </a:r>
            <a:endParaRPr lang="en-US" dirty="0"/>
          </a:p>
        </p:txBody>
      </p:sp>
      <p:sp>
        <p:nvSpPr>
          <p:cNvPr id="8" name="Rectangle 7">
            <a:extLst>
              <a:ext uri="{FF2B5EF4-FFF2-40B4-BE49-F238E27FC236}">
                <a16:creationId xmlns:a16="http://schemas.microsoft.com/office/drawing/2014/main" id="{FAB3F433-D2DE-460C-B04A-2ADB09CB8876}"/>
              </a:ext>
            </a:extLst>
          </p:cNvPr>
          <p:cNvSpPr/>
          <p:nvPr/>
        </p:nvSpPr>
        <p:spPr>
          <a:xfrm>
            <a:off x="2258161" y="1734990"/>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Mục tiêu của đề tài</a:t>
            </a:r>
            <a:endParaRPr lang="en-US" sz="2000" dirty="0"/>
          </a:p>
        </p:txBody>
      </p:sp>
      <p:sp>
        <p:nvSpPr>
          <p:cNvPr id="9" name="Right Triangle 8">
            <a:extLst>
              <a:ext uri="{FF2B5EF4-FFF2-40B4-BE49-F238E27FC236}">
                <a16:creationId xmlns:a16="http://schemas.microsoft.com/office/drawing/2014/main" id="{BCC248D3-29C6-4E22-B302-ECC33E805206}"/>
              </a:ext>
            </a:extLst>
          </p:cNvPr>
          <p:cNvSpPr/>
          <p:nvPr/>
        </p:nvSpPr>
        <p:spPr>
          <a:xfrm rot="10800000">
            <a:off x="5800033" y="1734990"/>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4217642-FF51-404B-B55C-028186C21A95}"/>
              </a:ext>
            </a:extLst>
          </p:cNvPr>
          <p:cNvSpPr txBox="1"/>
          <p:nvPr/>
        </p:nvSpPr>
        <p:spPr>
          <a:xfrm>
            <a:off x="1602152" y="2512677"/>
            <a:ext cx="9847166" cy="2755370"/>
          </a:xfrm>
          <a:prstGeom prst="rect">
            <a:avLst/>
          </a:prstGeom>
          <a:noFill/>
        </p:spPr>
        <p:txBody>
          <a:bodyPr wrap="square" rtlCol="0">
            <a:spAutoFit/>
          </a:bodyPr>
          <a:lstStyle/>
          <a:p>
            <a:pPr marL="457200" indent="-457200">
              <a:lnSpc>
                <a:spcPct val="150000"/>
              </a:lnSpc>
              <a:buFontTx/>
              <a:buChar char="-"/>
            </a:pPr>
            <a:r>
              <a:rPr lang="en-US" sz="2400">
                <a:latin typeface="Times New Roman" panose="02020603050405020304" pitchFamily="18" charset="0"/>
                <a:cs typeface="Times New Roman" panose="02020603050405020304" pitchFamily="18" charset="0"/>
              </a:rPr>
              <a:t>Giao diện Website đẹp, thân thiện và dễ sử dụng </a:t>
            </a:r>
          </a:p>
          <a:p>
            <a:pPr>
              <a:lnSpc>
                <a:spcPct val="150000"/>
              </a:lnSpc>
            </a:pPr>
            <a:r>
              <a:rPr lang="en-US" sz="2400">
                <a:latin typeface="Times New Roman" panose="02020603050405020304" pitchFamily="18" charset="0"/>
                <a:cs typeface="Times New Roman" panose="02020603050405020304" pitchFamily="18" charset="0"/>
              </a:rPr>
              <a:t>-	Các thông tin đưa lên Website là chính xác, ngắn gọn súc tích và dễ hiểu.</a:t>
            </a:r>
          </a:p>
          <a:p>
            <a:pPr>
              <a:lnSpc>
                <a:spcPct val="150000"/>
              </a:lnSpc>
            </a:pPr>
            <a:r>
              <a:rPr lang="en-US" sz="2400">
                <a:latin typeface="Times New Roman" panose="02020603050405020304" pitchFamily="18" charset="0"/>
                <a:cs typeface="Times New Roman" panose="02020603050405020304" pitchFamily="18" charset="0"/>
              </a:rPr>
              <a:t>- 	Website có đầy đủ các chức năng cần thiết, đáp ứng được các yêu cầu có thể có của khách hàng và nhu cầu của người quản trị Website.</a:t>
            </a:r>
          </a:p>
          <a:p>
            <a:pPr>
              <a:lnSpc>
                <a:spcPct val="150000"/>
              </a:lnSpc>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68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5DB18C5-3539-47AF-90E3-AAF31CC85F05}"/>
              </a:ext>
            </a:extLst>
          </p:cNvPr>
          <p:cNvSpPr/>
          <p:nvPr/>
        </p:nvSpPr>
        <p:spPr>
          <a:xfrm>
            <a:off x="1356654" y="1654701"/>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5</a:t>
            </a:r>
            <a:endParaRPr lang="en-US" dirty="0"/>
          </a:p>
        </p:txBody>
      </p:sp>
      <p:sp>
        <p:nvSpPr>
          <p:cNvPr id="8" name="Rectangle 7">
            <a:extLst>
              <a:ext uri="{FF2B5EF4-FFF2-40B4-BE49-F238E27FC236}">
                <a16:creationId xmlns:a16="http://schemas.microsoft.com/office/drawing/2014/main" id="{EBE62DDA-46D2-4A6B-A57A-0059A0797562}"/>
              </a:ext>
            </a:extLst>
          </p:cNvPr>
          <p:cNvSpPr/>
          <p:nvPr/>
        </p:nvSpPr>
        <p:spPr>
          <a:xfrm>
            <a:off x="2120347" y="1685148"/>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Đối tượng nghiên cứu</a:t>
            </a:r>
            <a:endParaRPr lang="en-US" sz="2000" dirty="0"/>
          </a:p>
        </p:txBody>
      </p:sp>
      <p:sp>
        <p:nvSpPr>
          <p:cNvPr id="9" name="Right Triangle 8">
            <a:extLst>
              <a:ext uri="{FF2B5EF4-FFF2-40B4-BE49-F238E27FC236}">
                <a16:creationId xmlns:a16="http://schemas.microsoft.com/office/drawing/2014/main" id="{4296ADB9-FEA4-4949-AC42-F6BACE54AE6B}"/>
              </a:ext>
            </a:extLst>
          </p:cNvPr>
          <p:cNvSpPr/>
          <p:nvPr/>
        </p:nvSpPr>
        <p:spPr>
          <a:xfrm rot="10800000">
            <a:off x="5662219" y="1685149"/>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51533FC-BAB1-4240-A024-0F10FC7D7D40}"/>
              </a:ext>
            </a:extLst>
          </p:cNvPr>
          <p:cNvSpPr/>
          <p:nvPr/>
        </p:nvSpPr>
        <p:spPr>
          <a:xfrm>
            <a:off x="959676" y="866283"/>
            <a:ext cx="6085067" cy="523220"/>
          </a:xfrm>
          <a:prstGeom prst="rect">
            <a:avLst/>
          </a:prstGeom>
        </p:spPr>
        <p:txBody>
          <a:bodyPr wrap="square">
            <a:spAutoFit/>
          </a:bodyPr>
          <a:lstStyle/>
          <a:p>
            <a:r>
              <a:rPr lang="en-US" sz="2800" b="1">
                <a:latin typeface="Times New Roman" panose="02020603050405020304" pitchFamily="18" charset="0"/>
                <a:cs typeface="Times New Roman" panose="02020603050405020304" pitchFamily="18" charset="0"/>
              </a:rPr>
              <a:t>Phần 1: Tổng Quan Đề Tài</a:t>
            </a:r>
            <a:endParaRPr lang="en-US" sz="2800"/>
          </a:p>
        </p:txBody>
      </p:sp>
      <p:sp>
        <p:nvSpPr>
          <p:cNvPr id="2" name="Rectangle 1">
            <a:extLst>
              <a:ext uri="{FF2B5EF4-FFF2-40B4-BE49-F238E27FC236}">
                <a16:creationId xmlns:a16="http://schemas.microsoft.com/office/drawing/2014/main" id="{A7BF580A-97B3-46E6-B306-FC70EB504317}"/>
              </a:ext>
            </a:extLst>
          </p:cNvPr>
          <p:cNvSpPr/>
          <p:nvPr/>
        </p:nvSpPr>
        <p:spPr>
          <a:xfrm>
            <a:off x="1721515" y="2030907"/>
            <a:ext cx="7482625" cy="1746632"/>
          </a:xfrm>
          <a:prstGeom prst="rect">
            <a:avLst/>
          </a:prstGeom>
        </p:spPr>
        <p:txBody>
          <a:bodyPr wrap="square">
            <a:spAutoFit/>
          </a:bodyPr>
          <a:lstStyle/>
          <a:p>
            <a:pPr>
              <a:lnSpc>
                <a:spcPct val="160000"/>
              </a:lnSpc>
            </a:pPr>
            <a:r>
              <a:rPr lang="en-US" sz="2600" b="1">
                <a:latin typeface="Times New Roman" pitchFamily="18" charset="0"/>
                <a:cs typeface="Times New Roman" pitchFamily="18" charset="0"/>
              </a:rPr>
              <a:t>      </a:t>
            </a:r>
            <a:r>
              <a:rPr lang="en-US" sz="2200">
                <a:latin typeface="Times New Roman" panose="02020603050405020304" pitchFamily="18" charset="0"/>
                <a:cs typeface="Times New Roman" panose="02020603050405020304" pitchFamily="18" charset="0"/>
              </a:rPr>
              <a:t>- Khách hàng	</a:t>
            </a:r>
          </a:p>
          <a:p>
            <a:pPr>
              <a:lnSpc>
                <a:spcPct val="160000"/>
              </a:lnSpc>
            </a:pPr>
            <a:r>
              <a:rPr lang="en-US" sz="2200">
                <a:latin typeface="Times New Roman" panose="02020603050405020304" pitchFamily="18" charset="0"/>
                <a:cs typeface="Times New Roman" panose="02020603050405020304" pitchFamily="18" charset="0"/>
              </a:rPr>
              <a:t>	 - Nhân viên</a:t>
            </a:r>
          </a:p>
          <a:p>
            <a:pPr>
              <a:lnSpc>
                <a:spcPct val="160000"/>
              </a:lnSpc>
            </a:pPr>
            <a:r>
              <a:rPr lang="en-US" sz="2200">
                <a:latin typeface="Times New Roman" panose="02020603050405020304" pitchFamily="18" charset="0"/>
                <a:cs typeface="Times New Roman" panose="02020603050405020304" pitchFamily="18" charset="0"/>
              </a:rPr>
              <a:t>        - Quản lý hệ thống</a:t>
            </a:r>
          </a:p>
        </p:txBody>
      </p:sp>
      <p:sp>
        <p:nvSpPr>
          <p:cNvPr id="15" name="Oval 14">
            <a:extLst>
              <a:ext uri="{FF2B5EF4-FFF2-40B4-BE49-F238E27FC236}">
                <a16:creationId xmlns:a16="http://schemas.microsoft.com/office/drawing/2014/main" id="{B8EB4CE5-A8C7-43D9-9037-8E739D15446F}"/>
              </a:ext>
            </a:extLst>
          </p:cNvPr>
          <p:cNvSpPr/>
          <p:nvPr/>
        </p:nvSpPr>
        <p:spPr>
          <a:xfrm>
            <a:off x="1313351" y="3890598"/>
            <a:ext cx="652450" cy="369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6</a:t>
            </a:r>
            <a:endParaRPr lang="en-US" dirty="0"/>
          </a:p>
        </p:txBody>
      </p:sp>
      <p:sp>
        <p:nvSpPr>
          <p:cNvPr id="16" name="Rectangle 15">
            <a:extLst>
              <a:ext uri="{FF2B5EF4-FFF2-40B4-BE49-F238E27FC236}">
                <a16:creationId xmlns:a16="http://schemas.microsoft.com/office/drawing/2014/main" id="{A0DDC69D-E9F0-4630-91BD-F4988AE3AE5E}"/>
              </a:ext>
            </a:extLst>
          </p:cNvPr>
          <p:cNvSpPr/>
          <p:nvPr/>
        </p:nvSpPr>
        <p:spPr>
          <a:xfrm>
            <a:off x="2120347" y="3860151"/>
            <a:ext cx="4267574" cy="34575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a:t>Hướng giải quyết</a:t>
            </a:r>
            <a:endParaRPr lang="en-US" sz="2000" dirty="0"/>
          </a:p>
        </p:txBody>
      </p:sp>
      <p:sp>
        <p:nvSpPr>
          <p:cNvPr id="17" name="Right Triangle 16">
            <a:extLst>
              <a:ext uri="{FF2B5EF4-FFF2-40B4-BE49-F238E27FC236}">
                <a16:creationId xmlns:a16="http://schemas.microsoft.com/office/drawing/2014/main" id="{05AC6DCF-1E0F-4AB5-A2AE-3EAC917EF6D8}"/>
              </a:ext>
            </a:extLst>
          </p:cNvPr>
          <p:cNvSpPr/>
          <p:nvPr/>
        </p:nvSpPr>
        <p:spPr>
          <a:xfrm rot="10800000">
            <a:off x="5662219" y="3890598"/>
            <a:ext cx="725702" cy="263146"/>
          </a:xfrm>
          <a:prstGeom prst="rtTriangl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1B83A5D-57D8-4A8C-B085-9A243955A372}"/>
              </a:ext>
            </a:extLst>
          </p:cNvPr>
          <p:cNvSpPr/>
          <p:nvPr/>
        </p:nvSpPr>
        <p:spPr>
          <a:xfrm>
            <a:off x="2120347" y="4295269"/>
            <a:ext cx="8758302" cy="1555041"/>
          </a:xfrm>
          <a:prstGeom prst="rect">
            <a:avLst/>
          </a:prstGeom>
        </p:spPr>
        <p:txBody>
          <a:bodyPr wrap="square">
            <a:spAutoFit/>
          </a:bodyPr>
          <a:lstStyle/>
          <a:p>
            <a:pPr>
              <a:lnSpc>
                <a:spcPct val="150000"/>
              </a:lnSpc>
            </a:pPr>
            <a:r>
              <a:rPr lang="en-US" sz="2200">
                <a:latin typeface="Times New Roman" panose="02020603050405020304" pitchFamily="18" charset="0"/>
                <a:cs typeface="Times New Roman" panose="02020603050405020304" pitchFamily="18" charset="0"/>
              </a:rPr>
              <a:t>Nghiên cứu cơ sở lý thuyết về  PHP, MySQL,Bootstrap3, js để xây dựng :</a:t>
            </a:r>
          </a:p>
          <a:p>
            <a:pPr>
              <a:lnSpc>
                <a:spcPct val="150000"/>
              </a:lnSpc>
            </a:pPr>
            <a:r>
              <a:rPr lang="en-US" sz="2200">
                <a:latin typeface="Times New Roman" panose="02020603050405020304" pitchFamily="18" charset="0"/>
                <a:cs typeface="Times New Roman" panose="02020603050405020304" pitchFamily="18" charset="0"/>
              </a:rPr>
              <a:t>- Xây dựng được các chức năng cơ bản của website đối với người dùng.</a:t>
            </a:r>
          </a:p>
          <a:p>
            <a:pPr>
              <a:lnSpc>
                <a:spcPct val="150000"/>
              </a:lnSpc>
              <a:spcBef>
                <a:spcPts val="0"/>
              </a:spcBef>
              <a:buFontTx/>
              <a:buChar char="-"/>
            </a:pPr>
            <a:r>
              <a:rPr lang="en-US" sz="2200">
                <a:latin typeface="Times New Roman" panose="02020603050405020304" pitchFamily="18" charset="0"/>
                <a:cs typeface="Times New Roman" panose="02020603050405020304" pitchFamily="18" charset="0"/>
              </a:rPr>
              <a:t>Xây dựng được các chức năng cơ bản của website đối với quản trị viên</a:t>
            </a:r>
          </a:p>
        </p:txBody>
      </p:sp>
    </p:spTree>
    <p:extLst>
      <p:ext uri="{BB962C8B-B14F-4D97-AF65-F5344CB8AC3E}">
        <p14:creationId xmlns:p14="http://schemas.microsoft.com/office/powerpoint/2010/main" val="11555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 grpId="0"/>
      <p:bldP spid="15" grpId="0" animBg="1"/>
      <p:bldP spid="16" grpId="0" animBg="1"/>
      <p:bldP spid="17" grpId="0" animBg="1"/>
      <p:bldP spid="3"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2542</Words>
  <Application>Microsoft Office PowerPoint</Application>
  <PresentationFormat>Widescreen</PresentationFormat>
  <Paragraphs>553</Paragraphs>
  <Slides>44</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44</vt:i4>
      </vt:variant>
    </vt:vector>
  </HeadingPairs>
  <TitlesOfParts>
    <vt:vector size="56" baseType="lpstr">
      <vt:lpstr>Arial</vt:lpstr>
      <vt:lpstr>Calibri</vt:lpstr>
      <vt:lpstr>Calibri Light</vt:lpstr>
      <vt:lpstr>Times New Roman</vt:lpstr>
      <vt:lpstr>Verdana</vt:lpstr>
      <vt:lpstr>Wingdings</vt:lpstr>
      <vt:lpstr>Custom Design</vt:lpstr>
      <vt:lpstr>2_Office Theme</vt:lpstr>
      <vt:lpstr>3_Custom Design</vt:lpstr>
      <vt:lpstr>2_Custom Design</vt:lpstr>
      <vt:lpstr>1_Office Theme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Tran</dc:creator>
  <cp:lastModifiedBy>A D</cp:lastModifiedBy>
  <cp:revision>102</cp:revision>
  <dcterms:created xsi:type="dcterms:W3CDTF">2017-06-05T14:14:11Z</dcterms:created>
  <dcterms:modified xsi:type="dcterms:W3CDTF">2018-06-07T05:06:38Z</dcterms:modified>
</cp:coreProperties>
</file>