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77" r:id="rId4"/>
    <p:sldId id="261" r:id="rId5"/>
    <p:sldId id="278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50005-ACC8-4642-8BD3-6E361696E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10C213-70F8-4D22-9EA4-66B34EC0A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D48326-4BCA-49CE-BDE0-ED147CD5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A91E39-BF33-4FC4-A14A-FF25CADA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66ECF9-ECB4-4193-8814-6021B7BE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3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260E5-C36C-468F-94C6-EF75415E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38D818-4BC1-4BD5-913E-5D61EAE80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D9DC4B-5AE2-4EBF-814A-0E071B1C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6851FD-3C73-463F-BC20-582BE946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EB375D-3584-4358-AD42-FE8D4CE4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6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68BE17-47A2-4362-A074-AF3870B53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20C0E9-B631-4C27-86F9-AB9048790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89ED71-FE87-4BD0-920F-78B82F67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F9EA27-E822-4227-93EB-AC258BCD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320222-BB83-412F-A9FA-A2F7EDB3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2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AF320-382B-4636-A380-70830AFC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419BF3-F5F9-4582-A6A1-A762B82F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3CF33D-7EF3-4BA8-B5C3-D783E1D3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318A73-7F35-4878-95E5-C5A52DA6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A72B17-DEA6-4D64-B9EF-2FC80C34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1653F-FB25-41AA-8BDA-579E14E7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4027E8-050F-4AE0-8E89-7F4B1189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BA06EE-65A0-4209-8FCD-09EBB44D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93945-5334-4113-A799-2259617A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08B902-1676-4202-AAB8-DF8995F3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0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45FED-EA12-47DC-A452-281C0DE0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B5061-A01B-4A4C-A0DD-4844C4D7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0F9E25-DF55-46CB-8392-B15B61B08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C53EA3-582D-482D-94E0-DBB98127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FB664B-187A-41EE-A269-9946DB70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3E575-1CEA-479B-A53F-F4CA1244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7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F95AE-BF03-496E-8738-BC205926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569776-B416-4F6B-8265-26B5D51C0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B61138-28F2-4C8A-97BC-FEC10401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1D9DFA-6196-4685-A46F-F6C142A3B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992D73-3F14-4A20-9D8A-08F07EDDA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24D0CD-CB1B-497A-A0AC-5B064B6C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53EC11-7729-428D-B590-3CE5EA9C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9224B8-A296-4CC0-97CD-80C5F3C7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9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518D7-AD29-4615-9908-9C323347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3C5883-F3C0-4CAB-BCC2-8FD17813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C29A4C-9008-4CEE-980E-1995F316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1D2F8E-C878-42DA-B71B-1DF864B3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0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A28DC3-33E8-411C-9A19-2215DAFC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2B5991-D4EC-4FA1-B077-2130098B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3B8B41-C70F-4B57-B668-FB54DE33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1B29A-3428-4B13-94A7-E0CE0883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832F38-114F-49EC-939E-769E2DC9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363330-8E22-4947-8360-5F916B69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915A0A-A764-47C9-B3DA-98561218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3DB1CC-6822-4BD4-AFC7-4DD69FAD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44D002-0848-4A33-A2E4-4EF1F29B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2B0B5-104B-4840-A326-F700B2D9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FBEB82-4EBE-402C-B451-668311B47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5D4CFE-99AE-44B5-A574-D17534386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7A7AD7-205E-4A6D-96E7-F19BD444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33FB0E-D87B-4D13-9388-E0D6CF0A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E30615-2022-4CEE-A774-938679F1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2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A6BB4C-D93C-4333-9D9B-79AAAFE9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887C69-A97D-4024-B5C2-639AF39A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5C552B-C193-42E8-9354-1FBECAA38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D445A7-D9C1-4ED0-822E-462B4335F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D079EE-2494-48F9-8C6D-19736D4A1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693D0-9BDC-4FDE-B7D5-DBBE59A7C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4560"/>
            <a:ext cx="9144000" cy="2387600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ANÁLISE DE TRELIÇAS PLANAS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F04F8D-CCD9-4D6F-817C-2085141E7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7872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Elisa </a:t>
            </a:r>
            <a:r>
              <a:rPr lang="pt-BR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Malzoni</a:t>
            </a: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Frederico Curti, Martim José, Raphael Costa</a:t>
            </a:r>
          </a:p>
          <a:p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Engenharia da Computação – 5</a:t>
            </a:r>
          </a:p>
          <a:p>
            <a:endParaRPr lang="pt-BR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17/04/2018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4F65FC-0002-4CB8-8324-FB1B63987F2F}"/>
              </a:ext>
            </a:extLst>
          </p:cNvPr>
          <p:cNvSpPr/>
          <p:nvPr/>
        </p:nvSpPr>
        <p:spPr>
          <a:xfrm>
            <a:off x="0" y="0"/>
            <a:ext cx="5763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999D35-44BA-43A3-B69C-0766189B0088}"/>
              </a:ext>
            </a:extLst>
          </p:cNvPr>
          <p:cNvSpPr txBox="1"/>
          <p:nvPr/>
        </p:nvSpPr>
        <p:spPr>
          <a:xfrm rot="16200000">
            <a:off x="-3067944" y="3197329"/>
            <a:ext cx="671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GRUPO 3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A48243-2AB4-4883-9640-3524AEAE9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6" y="290947"/>
            <a:ext cx="1383034" cy="4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D0C8D-945D-4435-85E0-E73A4209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C000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projeto</a:t>
            </a:r>
            <a:endParaRPr lang="en-US" b="1" dirty="0">
              <a:solidFill>
                <a:srgbClr val="C000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BB38B6-CD97-45FE-9487-22EC3D26D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C000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objetivos</a:t>
            </a:r>
          </a:p>
          <a:p>
            <a:pPr lvl="1"/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desenvolver um software para simulação de treliças (planas)</a:t>
            </a:r>
          </a:p>
          <a:p>
            <a:pPr lvl="2"/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ler um arquivo de entrada</a:t>
            </a:r>
          </a:p>
          <a:p>
            <a:pPr lvl="2"/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simular deslocamentos e tensões</a:t>
            </a:r>
          </a:p>
          <a:p>
            <a:pPr lvl="2"/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utilizar de soluções numéricas computacionais</a:t>
            </a:r>
          </a:p>
          <a:p>
            <a:pPr lvl="2"/>
            <a:r>
              <a:rPr lang="pt-B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escrever um arquivo de saída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D0C8D-945D-4435-85E0-E73A4209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C000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projeto</a:t>
            </a:r>
            <a:endParaRPr lang="en-US" b="1" dirty="0">
              <a:solidFill>
                <a:srgbClr val="C0002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BB38B6-CD97-45FE-9487-22EC3D26D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984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C000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 foi feito?</a:t>
            </a:r>
          </a:p>
          <a:p>
            <a:pPr lvl="1"/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feito em </a:t>
            </a:r>
            <a:r>
              <a:rPr lang="pt-B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leitura do arquivo de entrada foi armazenada em classes e objetos</a:t>
            </a:r>
          </a:p>
          <a:p>
            <a:pPr lvl="1"/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montar as matrizes locais e global, foi utilizado a biblioteca </a:t>
            </a:r>
            <a:r>
              <a:rPr lang="pt-B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método numérico utilizado na solução das equações lineares foi Gauss</a:t>
            </a:r>
          </a:p>
          <a:p>
            <a:pPr lvl="1"/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arquivo de saída contém a análise do sistema plano:</a:t>
            </a:r>
          </a:p>
          <a:p>
            <a:pPr lvl="2"/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deslocamentos nodais </a:t>
            </a:r>
          </a:p>
          <a:p>
            <a:pPr lvl="2"/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forças de reação</a:t>
            </a:r>
          </a:p>
          <a:p>
            <a:pPr lvl="2"/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tensão nos elementos</a:t>
            </a:r>
          </a:p>
          <a:p>
            <a:pPr lvl="2"/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deformação nos elementos</a:t>
            </a:r>
          </a:p>
          <a:p>
            <a:pPr lvl="1"/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1591BA8-EE22-4299-A4DB-A02DB0F99DFE}"/>
              </a:ext>
            </a:extLst>
          </p:cNvPr>
          <p:cNvSpPr/>
          <p:nvPr/>
        </p:nvSpPr>
        <p:spPr>
          <a:xfrm>
            <a:off x="0" y="0"/>
            <a:ext cx="957943" cy="6858000"/>
          </a:xfrm>
          <a:prstGeom prst="rect">
            <a:avLst/>
          </a:prstGeom>
          <a:solidFill>
            <a:srgbClr val="C0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6D76AF1-4632-4DAB-8320-959A852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950030" y="2950026"/>
            <a:ext cx="6858003" cy="95794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validação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https://i.gyazo.com/ea21231d885db03428b51ef657c7d2d2.png">
            <a:extLst>
              <a:ext uri="{FF2B5EF4-FFF2-40B4-BE49-F238E27FC236}">
                <a16:creationId xmlns:a16="http://schemas.microsoft.com/office/drawing/2014/main" id="{92CAD081-73C0-468C-8E91-AD56E049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76" y="238342"/>
            <a:ext cx="3882495" cy="448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gyazo.com/320992b26b85bb01425738c03d031e8f.png">
            <a:extLst>
              <a:ext uri="{FF2B5EF4-FFF2-40B4-BE49-F238E27FC236}">
                <a16:creationId xmlns:a16="http://schemas.microsoft.com/office/drawing/2014/main" id="{3AF7C70D-33B7-4A70-AC7A-0EAE7CBBD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34" y="209290"/>
            <a:ext cx="45243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D83009-235F-4879-AF8A-608D06009BA0}"/>
              </a:ext>
            </a:extLst>
          </p:cNvPr>
          <p:cNvSpPr txBox="1"/>
          <p:nvPr/>
        </p:nvSpPr>
        <p:spPr>
          <a:xfrm>
            <a:off x="1329676" y="4723664"/>
            <a:ext cx="411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– Sistema de exemplo na documentação do projeto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C46DF2E-CC6C-42B6-BBFC-D205867F7ADC}"/>
              </a:ext>
            </a:extLst>
          </p:cNvPr>
          <p:cNvSpPr txBox="1"/>
          <p:nvPr/>
        </p:nvSpPr>
        <p:spPr>
          <a:xfrm>
            <a:off x="7411822" y="4752715"/>
            <a:ext cx="41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Sistema de exemplo da aula 10 (slide)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D179DD-1F11-4B3F-88C2-153E6BDE2D63}"/>
              </a:ext>
            </a:extLst>
          </p:cNvPr>
          <p:cNvSpPr txBox="1"/>
          <p:nvPr/>
        </p:nvSpPr>
        <p:spPr>
          <a:xfrm>
            <a:off x="4893066" y="5913726"/>
            <a:ext cx="321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 – Sistema proposto na prova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0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1591BA8-EE22-4299-A4DB-A02DB0F99DFE}"/>
              </a:ext>
            </a:extLst>
          </p:cNvPr>
          <p:cNvSpPr/>
          <p:nvPr/>
        </p:nvSpPr>
        <p:spPr>
          <a:xfrm>
            <a:off x="0" y="0"/>
            <a:ext cx="957943" cy="6858000"/>
          </a:xfrm>
          <a:prstGeom prst="rect">
            <a:avLst/>
          </a:prstGeom>
          <a:solidFill>
            <a:srgbClr val="C0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6D76AF1-4632-4DAB-8320-959A852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950030" y="2950026"/>
            <a:ext cx="6858003" cy="95794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aplicações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8AC0A52-154A-49FF-9DEB-B766939F3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630" y="659765"/>
            <a:ext cx="101765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C000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aplicações</a:t>
            </a:r>
          </a:p>
          <a:p>
            <a:pPr lvl="1"/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escopo acadêmico</a:t>
            </a:r>
          </a:p>
          <a:p>
            <a:pPr lvl="1"/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C000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restrições</a:t>
            </a:r>
          </a:p>
          <a:p>
            <a:pPr lvl="1"/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simulação é para treliças em um plano (2d)</a:t>
            </a:r>
          </a:p>
          <a:p>
            <a:pPr lvl="1"/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só há um tipo de elemento, barra</a:t>
            </a:r>
          </a:p>
          <a:p>
            <a:pPr lvl="1"/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método numérico utilizado</a:t>
            </a:r>
          </a:p>
        </p:txBody>
      </p:sp>
    </p:spTree>
    <p:extLst>
      <p:ext uri="{BB962C8B-B14F-4D97-AF65-F5344CB8AC3E}">
        <p14:creationId xmlns:p14="http://schemas.microsoft.com/office/powerpoint/2010/main" val="318732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C6D76AF1-4632-4DAB-8320-959A852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obrigado pela atenção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</p:bld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7F8D53A-9AA1-4640-A323-8FD22C7C5BB8}" vid="{330BC895-F055-42B6-8F7B-C5389241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884</TotalTime>
  <Words>181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Tema1</vt:lpstr>
      <vt:lpstr>ANÁLISE DE TRELIÇAS PLANAS</vt:lpstr>
      <vt:lpstr>o projeto</vt:lpstr>
      <vt:lpstr>o projeto</vt:lpstr>
      <vt:lpstr>validação</vt:lpstr>
      <vt:lpstr>aplicações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para novos membros</dc:title>
  <dc:creator>Martim Ferreira José</dc:creator>
  <cp:lastModifiedBy>Martim Ferreira José</cp:lastModifiedBy>
  <cp:revision>57</cp:revision>
  <dcterms:created xsi:type="dcterms:W3CDTF">2018-03-08T11:09:10Z</dcterms:created>
  <dcterms:modified xsi:type="dcterms:W3CDTF">2018-04-17T20:57:27Z</dcterms:modified>
</cp:coreProperties>
</file>