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9" roundtripDataSignature="AMtx7mgSkKa4SXEmxY7mkMV+ZxNrIbU2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e33226e3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e33226e3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e33226e3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e33226e3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/>
              <a:t>Application structure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/>
          <p:nvPr/>
        </p:nvSpPr>
        <p:spPr>
          <a:xfrm>
            <a:off x="4856825" y="1324188"/>
            <a:ext cx="2076600" cy="350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2"/>
          <p:cNvSpPr txBox="1"/>
          <p:nvPr/>
        </p:nvSpPr>
        <p:spPr>
          <a:xfrm>
            <a:off x="4856825" y="1017713"/>
            <a:ext cx="2076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Frontend</a:t>
            </a:r>
            <a:endParaRPr b="1" sz="1600"/>
          </a:p>
        </p:txBody>
      </p:sp>
      <p:sp>
        <p:nvSpPr>
          <p:cNvPr id="62" name="Google Shape;62;p2"/>
          <p:cNvSpPr/>
          <p:nvPr/>
        </p:nvSpPr>
        <p:spPr>
          <a:xfrm>
            <a:off x="1067275" y="1324200"/>
            <a:ext cx="2076600" cy="350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Application Structure Overview</a:t>
            </a:r>
            <a:endParaRPr/>
          </a:p>
        </p:txBody>
      </p:sp>
      <p:sp>
        <p:nvSpPr>
          <p:cNvPr id="64" name="Google Shape;64;p2"/>
          <p:cNvSpPr txBox="1"/>
          <p:nvPr/>
        </p:nvSpPr>
        <p:spPr>
          <a:xfrm>
            <a:off x="1325263" y="1557925"/>
            <a:ext cx="1560600" cy="55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sourcing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5114813" y="1557925"/>
            <a:ext cx="1560600" cy="1169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interface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Manipulate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Alarm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"/>
          <p:cNvSpPr txBox="1"/>
          <p:nvPr/>
        </p:nvSpPr>
        <p:spPr>
          <a:xfrm>
            <a:off x="1325263" y="3464613"/>
            <a:ext cx="1560600" cy="1169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 database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</a:rPr>
              <a:t>Settings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</a:rPr>
              <a:t>Indicator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</a:rPr>
              <a:t>Lists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</a:rPr>
              <a:t>Etc…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"/>
          <p:cNvSpPr txBox="1"/>
          <p:nvPr/>
        </p:nvSpPr>
        <p:spPr>
          <a:xfrm>
            <a:off x="1325263" y="2078913"/>
            <a:ext cx="1560600" cy="55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Plugin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External data retrieval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1325275" y="2771763"/>
            <a:ext cx="1560600" cy="55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Stock </a:t>
            </a:r>
            <a:r>
              <a:rPr lang="en-GB">
                <a:solidFill>
                  <a:schemeClr val="dk1"/>
                </a:solidFill>
              </a:rPr>
              <a:t>database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</a:rPr>
              <a:t>Stock data</a:t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69" name="Google Shape;69;p2"/>
          <p:cNvCxnSpPr>
            <a:stCxn id="65" idx="1"/>
            <a:endCxn id="64" idx="3"/>
          </p:cNvCxnSpPr>
          <p:nvPr/>
        </p:nvCxnSpPr>
        <p:spPr>
          <a:xfrm rot="10800000">
            <a:off x="2885813" y="1834976"/>
            <a:ext cx="2229000" cy="307800"/>
          </a:xfrm>
          <a:prstGeom prst="bentConnector3">
            <a:avLst>
              <a:gd fmla="val 68225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2"/>
          <p:cNvSpPr txBox="1"/>
          <p:nvPr/>
        </p:nvSpPr>
        <p:spPr>
          <a:xfrm>
            <a:off x="3682050" y="1742575"/>
            <a:ext cx="113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REST API</a:t>
            </a:r>
            <a:endParaRPr/>
          </a:p>
        </p:txBody>
      </p:sp>
      <p:cxnSp>
        <p:nvCxnSpPr>
          <p:cNvPr id="71" name="Google Shape;71;p2"/>
          <p:cNvCxnSpPr>
            <a:endCxn id="67" idx="1"/>
          </p:cNvCxnSpPr>
          <p:nvPr/>
        </p:nvCxnSpPr>
        <p:spPr>
          <a:xfrm flipH="1" rot="10800000">
            <a:off x="205963" y="2355963"/>
            <a:ext cx="1119300" cy="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" name="Google Shape;72;p2"/>
          <p:cNvSpPr txBox="1"/>
          <p:nvPr/>
        </p:nvSpPr>
        <p:spPr>
          <a:xfrm>
            <a:off x="311700" y="1956675"/>
            <a:ext cx="76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WWW</a:t>
            </a:r>
            <a:endParaRPr/>
          </a:p>
        </p:txBody>
      </p:sp>
      <p:sp>
        <p:nvSpPr>
          <p:cNvPr id="73" name="Google Shape;73;p2"/>
          <p:cNvSpPr txBox="1"/>
          <p:nvPr/>
        </p:nvSpPr>
        <p:spPr>
          <a:xfrm>
            <a:off x="1067275" y="1017725"/>
            <a:ext cx="2076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Backend</a:t>
            </a:r>
            <a:endParaRPr b="1" sz="1600"/>
          </a:p>
        </p:txBody>
      </p:sp>
      <p:sp>
        <p:nvSpPr>
          <p:cNvPr id="74" name="Google Shape;74;p2"/>
          <p:cNvSpPr txBox="1"/>
          <p:nvPr/>
        </p:nvSpPr>
        <p:spPr>
          <a:xfrm>
            <a:off x="5359025" y="2771775"/>
            <a:ext cx="1316400" cy="35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Web app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75" name="Google Shape;75;p2"/>
          <p:cNvSpPr txBox="1"/>
          <p:nvPr/>
        </p:nvSpPr>
        <p:spPr>
          <a:xfrm>
            <a:off x="5359025" y="3171975"/>
            <a:ext cx="1316400" cy="35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Linux native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76" name="Google Shape;76;p2"/>
          <p:cNvSpPr txBox="1"/>
          <p:nvPr/>
        </p:nvSpPr>
        <p:spPr>
          <a:xfrm>
            <a:off x="5359025" y="3572175"/>
            <a:ext cx="1316400" cy="35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Windows </a:t>
            </a:r>
            <a:r>
              <a:rPr lang="en-GB" sz="1100">
                <a:solidFill>
                  <a:schemeClr val="dk1"/>
                </a:solidFill>
              </a:rPr>
              <a:t>native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77" name="Google Shape;77;p2"/>
          <p:cNvSpPr txBox="1"/>
          <p:nvPr/>
        </p:nvSpPr>
        <p:spPr>
          <a:xfrm>
            <a:off x="5359025" y="3972375"/>
            <a:ext cx="1316400" cy="35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MacOS </a:t>
            </a:r>
            <a:r>
              <a:rPr lang="en-GB" sz="1100">
                <a:solidFill>
                  <a:schemeClr val="dk1"/>
                </a:solidFill>
              </a:rPr>
              <a:t>native</a:t>
            </a:r>
            <a:endParaRPr sz="700">
              <a:solidFill>
                <a:schemeClr val="dk1"/>
              </a:solidFill>
            </a:endParaRPr>
          </a:p>
        </p:txBody>
      </p:sp>
      <p:cxnSp>
        <p:nvCxnSpPr>
          <p:cNvPr id="78" name="Google Shape;78;p2"/>
          <p:cNvCxnSpPr/>
          <p:nvPr/>
        </p:nvCxnSpPr>
        <p:spPr>
          <a:xfrm flipH="1" rot="10800000">
            <a:off x="2886575" y="2306425"/>
            <a:ext cx="2242800" cy="764100"/>
          </a:xfrm>
          <a:prstGeom prst="bentConnector3">
            <a:avLst>
              <a:gd fmla="val 75078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2"/>
          <p:cNvSpPr txBox="1"/>
          <p:nvPr/>
        </p:nvSpPr>
        <p:spPr>
          <a:xfrm>
            <a:off x="3548122" y="2670375"/>
            <a:ext cx="86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JSON</a:t>
            </a:r>
            <a:endParaRPr/>
          </a:p>
        </p:txBody>
      </p:sp>
      <p:cxnSp>
        <p:nvCxnSpPr>
          <p:cNvPr id="80" name="Google Shape;80;p2"/>
          <p:cNvCxnSpPr>
            <a:stCxn id="66" idx="3"/>
          </p:cNvCxnSpPr>
          <p:nvPr/>
        </p:nvCxnSpPr>
        <p:spPr>
          <a:xfrm flipH="1" rot="10800000">
            <a:off x="2885863" y="3070563"/>
            <a:ext cx="533100" cy="9789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e33226e34_0_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Server</a:t>
            </a:r>
            <a:endParaRPr/>
          </a:p>
        </p:txBody>
      </p:sp>
      <p:sp>
        <p:nvSpPr>
          <p:cNvPr id="86" name="Google Shape;86;g11e33226e34_0_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Programmed in Rust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e33226e34_0_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Windows native client</a:t>
            </a:r>
            <a:endParaRPr/>
          </a:p>
        </p:txBody>
      </p:sp>
      <p:sp>
        <p:nvSpPr>
          <p:cNvPr id="92" name="Google Shape;92;g11e33226e34_0_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Programmed in C#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