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60217cf3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60217cf3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Application structure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Overview</a:t>
            </a:r>
            <a:endParaRPr/>
          </a:p>
        </p:txBody>
      </p:sp>
      <p:sp>
        <p:nvSpPr>
          <p:cNvPr id="61" name="Google Shape;61;p14"/>
          <p:cNvSpPr txBox="1"/>
          <p:nvPr/>
        </p:nvSpPr>
        <p:spPr>
          <a:xfrm>
            <a:off x="1797713" y="2271588"/>
            <a:ext cx="1560600" cy="1139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Server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Data sourcing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Price database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chemeClr val="dk1"/>
                </a:solidFill>
              </a:rPr>
              <a:t>Price data</a:t>
            </a:r>
            <a:endParaRPr sz="1000"/>
          </a:p>
        </p:txBody>
      </p:sp>
      <p:sp>
        <p:nvSpPr>
          <p:cNvPr id="62" name="Google Shape;62;p14"/>
          <p:cNvSpPr txBox="1"/>
          <p:nvPr/>
        </p:nvSpPr>
        <p:spPr>
          <a:xfrm>
            <a:off x="3796663" y="2256288"/>
            <a:ext cx="1560600" cy="1169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Client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User interface</a:t>
            </a:r>
            <a:endParaRPr sz="1000"/>
          </a:p>
          <a:p>
            <a:pPr indent="0" lvl="0" marL="8999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chemeClr val="dk1"/>
                </a:solidFill>
              </a:rPr>
              <a:t>Manipulate</a:t>
            </a:r>
            <a:endParaRPr sz="1000"/>
          </a:p>
          <a:p>
            <a:pPr indent="0" lvl="0" marL="89999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Visualize</a:t>
            </a:r>
            <a:endParaRPr sz="1000"/>
          </a:p>
          <a:p>
            <a:pPr indent="0" lvl="0" marL="89999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List</a:t>
            </a:r>
            <a:endParaRPr sz="1000">
              <a:solidFill>
                <a:schemeClr val="dk1"/>
              </a:solidFill>
            </a:endParaRPr>
          </a:p>
          <a:p>
            <a:pPr indent="0" lvl="0" marL="8999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chemeClr val="dk1"/>
                </a:solidFill>
              </a:rPr>
              <a:t>Alarm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3368238" y="2472288"/>
            <a:ext cx="418500" cy="276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5357263" y="2497038"/>
            <a:ext cx="411300" cy="2265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5785688" y="2256288"/>
            <a:ext cx="1560600" cy="708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 database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66" name="Google Shape;66;p14"/>
          <p:cNvSpPr txBox="1"/>
          <p:nvPr/>
        </p:nvSpPr>
        <p:spPr>
          <a:xfrm>
            <a:off x="1797713" y="1717488"/>
            <a:ext cx="1560600" cy="554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Plugin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External data retrieval</a:t>
            </a:r>
            <a:endParaRPr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