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20"/>
  </p:notesMasterIdLst>
  <p:handoutMasterIdLst>
    <p:handoutMasterId r:id="rId21"/>
  </p:handoutMasterIdLst>
  <p:sldIdLst>
    <p:sldId id="426" r:id="rId4"/>
    <p:sldId id="418" r:id="rId5"/>
    <p:sldId id="428" r:id="rId6"/>
    <p:sldId id="419" r:id="rId7"/>
    <p:sldId id="421" r:id="rId8"/>
    <p:sldId id="429" r:id="rId9"/>
    <p:sldId id="422" r:id="rId10"/>
    <p:sldId id="430" r:id="rId11"/>
    <p:sldId id="431" r:id="rId12"/>
    <p:sldId id="420" r:id="rId13"/>
    <p:sldId id="432" r:id="rId14"/>
    <p:sldId id="427" r:id="rId15"/>
    <p:sldId id="423" r:id="rId16"/>
    <p:sldId id="424" r:id="rId17"/>
    <p:sldId id="425" r:id="rId18"/>
    <p:sldId id="40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6" autoAdjust="0"/>
    <p:restoredTop sz="96271" autoAdjust="0"/>
  </p:normalViewPr>
  <p:slideViewPr>
    <p:cSldViewPr snapToGrid="0" snapToObjects="1">
      <p:cViewPr varScale="1">
        <p:scale>
          <a:sx n="69" d="100"/>
          <a:sy n="69" d="100"/>
        </p:scale>
        <p:origin x="6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764-F429-4C44-ADEB-B5A320935278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CA8-12DB-8B44-97BF-01F943EC24A2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6F98-2860-C14A-AF64-9DD6EA1C6F2B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5D7F-7ADA-2E40-9DD6-22F5B14DE3EC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07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4012-E28D-9A48-BCC4-57A934C9C6E8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60F1-77FD-D44D-9E5E-E014199770CF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85EC-A4C8-CF40-A44C-EFD9D1FFC1BF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5C94-0AE4-EC4D-849C-F3F15553512B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574-2A10-7440-97F3-F98AF176B58D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429F-C207-3E4C-AB22-F6754E74C9A1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9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5C9-295A-EA42-A1AB-104FF1EA1A60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FFC-D20E-A049-80CF-66E6155070CC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0C1D-DE7E-8942-81F9-ADF982A10F6E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993-A3B8-484D-A991-3B7C5ADDE57B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D3BC-874D-914C-81FD-345F9972F84E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05DF-00F5-CE4B-8212-158B8730C78D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0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061-0097-DB4A-BADE-ABFE5479D517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8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CD6-6D6F-9941-BF37-95C55A54112E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9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E93-6B14-104A-80C2-8CA3B25F04C6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70F6-61A5-7548-80A6-6DE4C4A42405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2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6D47-FCDB-CF4E-8600-40B9B6E1AFD9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9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2A7-6911-3C47-9447-69E71075A29A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A82-4C6F-C54E-9349-1248281657E0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95E-AFA3-B24B-9321-99D4ECCE0398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D2C9-5D41-E84B-A11A-6C09FA941CDA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3D-50D9-3C40-A1B5-4620EFB563FC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5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105-88F3-A848-A5B1-045E736560B5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E1AD-E6D3-064E-A039-152874CF8A53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2BB-52AC-034D-9826-2542204A9B05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C9C6-1209-EB4E-A016-113DABB47F9F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216-2276-7E45-854D-253E78414883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8525-F76A-BF45-A828-F93739153269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451-AE2E-7741-AD76-2DB529CFFC3A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1BFD-E9D8-F54D-B5D5-5ACD5AC0655E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D50491-3720-C449-B098-8B506817FCDE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78B2-B4C5-964D-927E-48C3D45B987D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fer99.github.io/blog/2019/03/01/Lego-NX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Images and Sounds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en-US" dirty="0"/>
              <a:t>STEP 7: This image </a:t>
            </a:r>
            <a:r>
              <a:rPr lang="en-US" dirty="0" smtClean="0"/>
              <a:t>is now ready </a:t>
            </a:r>
            <a:r>
              <a:rPr lang="en-US" dirty="0"/>
              <a:t>to use in your display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595814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eyes left and right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13" y="1274618"/>
            <a:ext cx="3139440" cy="5466964"/>
          </a:xfrm>
        </p:spPr>
        <p:txBody>
          <a:bodyPr>
            <a:normAutofit/>
          </a:bodyPr>
          <a:lstStyle/>
          <a:p>
            <a:r>
              <a:rPr lang="en-GB" dirty="0" smtClean="0"/>
              <a:t>Select the display block</a:t>
            </a:r>
          </a:p>
          <a:p>
            <a:endParaRPr lang="en-GB" dirty="0" smtClean="0"/>
          </a:p>
          <a:p>
            <a:r>
              <a:rPr lang="en-GB" dirty="0" smtClean="0"/>
              <a:t>Press in the name area</a:t>
            </a:r>
          </a:p>
          <a:p>
            <a:endParaRPr lang="en-GB" dirty="0" smtClean="0"/>
          </a:p>
          <a:p>
            <a:r>
              <a:rPr lang="en-GB" dirty="0" smtClean="0"/>
              <a:t>Select the image to display</a:t>
            </a:r>
          </a:p>
          <a:p>
            <a:endParaRPr lang="en-GB" dirty="0" smtClean="0"/>
          </a:p>
          <a:p>
            <a:r>
              <a:rPr lang="en-GB" dirty="0" smtClean="0"/>
              <a:t>After selecting the image press the preview </a:t>
            </a:r>
            <a:r>
              <a:rPr lang="en-GB" dirty="0" smtClean="0"/>
              <a:t>button</a:t>
            </a:r>
          </a:p>
          <a:p>
            <a:endParaRPr lang="en-GB" dirty="0"/>
          </a:p>
          <a:p>
            <a:r>
              <a:rPr lang="en-GB" dirty="0" smtClean="0"/>
              <a:t>Adjust x and y position so image in centre of preview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1259" t="42898" r="34879" b="7860"/>
          <a:stretch/>
        </p:blipFill>
        <p:spPr>
          <a:xfrm>
            <a:off x="3741892" y="1524318"/>
            <a:ext cx="4960782" cy="43854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4994920" y="5028578"/>
            <a:ext cx="796280" cy="8811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>
            <a:off x="3214255" y="1485652"/>
            <a:ext cx="1780665" cy="39835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43187" y="3268133"/>
            <a:ext cx="504825" cy="22922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3214255" y="2374435"/>
            <a:ext cx="2728932" cy="10083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41534" y="2133600"/>
            <a:ext cx="855134" cy="404337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 flipV="1">
            <a:off x="2701636" y="2335769"/>
            <a:ext cx="3639898" cy="93236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42507" y="3268133"/>
            <a:ext cx="252413" cy="22922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2905246" y="3382744"/>
            <a:ext cx="1837261" cy="10072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37877" y="3799141"/>
            <a:ext cx="796280" cy="540038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V="1">
            <a:off x="3147524" y="4069160"/>
            <a:ext cx="2490353" cy="21405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741" y="1465573"/>
            <a:ext cx="5550062" cy="4832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your RGF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2" y="1326356"/>
            <a:ext cx="3073940" cy="47998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wrench tool in your project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Select the Images Tab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.</a:t>
            </a:r>
            <a:r>
              <a:rPr lang="en-US" dirty="0" err="1" smtClean="0"/>
              <a:t>rgf</a:t>
            </a:r>
            <a:r>
              <a:rPr lang="en-US" dirty="0" smtClean="0"/>
              <a:t>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Export and save the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can now send this file to anyone you want to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want to add a .</a:t>
            </a:r>
            <a:r>
              <a:rPr lang="en-US" dirty="0" err="1" smtClean="0"/>
              <a:t>rgf</a:t>
            </a:r>
            <a:r>
              <a:rPr lang="en-US" dirty="0" smtClean="0"/>
              <a:t> file sent to you to your project, simply choose Import instead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94529" y="1691826"/>
            <a:ext cx="242047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92385" y="3901622"/>
            <a:ext cx="869580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43835" y="4282621"/>
            <a:ext cx="1039905" cy="3193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6060" y="5890809"/>
            <a:ext cx="739588" cy="3454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1: Select Sound Editor from the Tools Menu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2: Click on Open and select a sound file or record your own using the red button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894" y="1752600"/>
            <a:ext cx="3708117" cy="181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3: The sound you selected will appear in the editor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4: Move the </a:t>
            </a:r>
            <a:r>
              <a:rPr lang="en-US" dirty="0"/>
              <a:t>b</a:t>
            </a:r>
            <a:r>
              <a:rPr lang="en-US" dirty="0" smtClean="0"/>
              <a:t>lue bar to change the size of the clip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2929201"/>
            <a:ext cx="4800600" cy="326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5: Save the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6: The sound will appear in the sound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249" y="1383712"/>
            <a:ext cx="3699133" cy="8870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smtClean="0"/>
          </a:p>
          <a:p>
            <a:pPr marL="342900" indent="-342900">
              <a:buFont typeface="Arial"/>
              <a:buChar char="•"/>
            </a:pPr>
            <a:r>
              <a:rPr lang="en-US" sz="1800" smtClean="0"/>
              <a:t>More </a:t>
            </a:r>
            <a:r>
              <a:rPr lang="en-US" sz="1800" dirty="0" smtClean="0"/>
              <a:t>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and Sound Block to add your custom images and sounds to the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51" t="41762" r="77838" b="24905"/>
          <a:stretch/>
        </p:blipFill>
        <p:spPr>
          <a:xfrm>
            <a:off x="4741045" y="3078926"/>
            <a:ext cx="3834918" cy="35558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</a:t>
            </a:r>
            <a:r>
              <a:rPr lang="en-GB" dirty="0" err="1" smtClean="0"/>
              <a:t>Eyesleft</a:t>
            </a:r>
            <a:r>
              <a:rPr lang="en-GB" dirty="0" smtClean="0"/>
              <a:t> and </a:t>
            </a:r>
            <a:r>
              <a:rPr lang="en-GB" dirty="0" err="1" smtClean="0"/>
              <a:t>eyesright</a:t>
            </a:r>
            <a:r>
              <a:rPr lang="en-GB" dirty="0" smtClean="0"/>
              <a:t>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</a:t>
            </a:r>
            <a:r>
              <a:rPr lang="en-GB" dirty="0"/>
              <a:t>the website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transfer99.github.io/blog/2019/03/01/Lego-NXT</a:t>
            </a:r>
            <a:endParaRPr lang="en-GB" dirty="0" smtClean="0"/>
          </a:p>
          <a:p>
            <a:r>
              <a:rPr lang="en-GB" dirty="0" smtClean="0"/>
              <a:t>Download the 2 pictures with eyes left and right</a:t>
            </a:r>
          </a:p>
          <a:p>
            <a:r>
              <a:rPr lang="en-GB" dirty="0" smtClean="0"/>
              <a:t>These are under LESSON 5</a:t>
            </a:r>
          </a:p>
          <a:p>
            <a:r>
              <a:rPr lang="en-GB" dirty="0" smtClean="0"/>
              <a:t>Note where they were downloaded to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en-US" dirty="0" smtClean="0"/>
              <a:t>STEP 1: Select </a:t>
            </a:r>
            <a:r>
              <a:rPr lang="en-US" dirty="0"/>
              <a:t>Image </a:t>
            </a:r>
            <a:r>
              <a:rPr lang="en-US" dirty="0" smtClean="0"/>
              <a:t>Editor from the EV3 Menu Note: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Image Editor can open .</a:t>
            </a:r>
            <a:r>
              <a:rPr lang="en-US" b="0" dirty="0" err="1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and .bmp files. Color images are automatically converted to monochrome images. The .</a:t>
            </a:r>
            <a:r>
              <a:rPr lang="en-US" b="0" dirty="0" err="1"/>
              <a:t>rgf</a:t>
            </a:r>
            <a:r>
              <a:rPr lang="en-US" b="0" dirty="0"/>
              <a:t> file extension </a:t>
            </a:r>
            <a:r>
              <a:rPr lang="en-US" b="0" dirty="0" smtClean="0"/>
              <a:t>is what LEGO uses.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STEP 2: </a:t>
            </a:r>
            <a:r>
              <a:rPr lang="en-US" dirty="0"/>
              <a:t>Open your </a:t>
            </a:r>
            <a:r>
              <a:rPr lang="en-US" dirty="0" smtClean="0"/>
              <a:t>image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1295399"/>
            <a:ext cx="3412143" cy="1682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en-US" dirty="0"/>
              <a:t>STEP 3: Change its size </a:t>
            </a:r>
            <a:r>
              <a:rPr lang="en-US" dirty="0" smtClean="0"/>
              <a:t>using the buttons and change the placement by selecting and moving the entire image around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4:  Adjust the </a:t>
            </a:r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129" t="11718" r="13250" b="10677"/>
          <a:stretch/>
        </p:blipFill>
        <p:spPr>
          <a:xfrm>
            <a:off x="1893961" y="1759352"/>
            <a:ext cx="6877050" cy="4131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eyes left and right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274618"/>
            <a:ext cx="2008250" cy="510183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Open the “eyes left” image</a:t>
            </a:r>
          </a:p>
          <a:p>
            <a:endParaRPr lang="en-GB" dirty="0"/>
          </a:p>
          <a:p>
            <a:r>
              <a:rPr lang="en-GB" dirty="0" smtClean="0"/>
              <a:t>Reduce the size to about half using this zoom button</a:t>
            </a:r>
          </a:p>
          <a:p>
            <a:endParaRPr lang="en-GB" dirty="0"/>
          </a:p>
          <a:p>
            <a:r>
              <a:rPr lang="en-GB" dirty="0" smtClean="0"/>
              <a:t>Position eyes in middle of screen</a:t>
            </a:r>
          </a:p>
          <a:p>
            <a:endParaRPr lang="en-GB" dirty="0"/>
          </a:p>
          <a:p>
            <a:r>
              <a:rPr lang="en-GB" dirty="0" smtClean="0"/>
              <a:t>Press NEXT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52558" y="3405462"/>
            <a:ext cx="504825" cy="3143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1737147" y="3562625"/>
            <a:ext cx="6215411" cy="21984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93961" y="2672505"/>
            <a:ext cx="304801" cy="2092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80333" y="2791241"/>
            <a:ext cx="313629" cy="2069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7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en-US" dirty="0"/>
              <a:t>STEP 5: Edit the image, using the tool palette to the left of the editing screen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6: Save the </a:t>
            </a:r>
            <a:r>
              <a:rPr lang="en-US" dirty="0" smtClean="0"/>
              <a:t>image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328" t="12595" r="13796" b="12595"/>
          <a:stretch/>
        </p:blipFill>
        <p:spPr>
          <a:xfrm>
            <a:off x="1961098" y="1928248"/>
            <a:ext cx="6899564" cy="4037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eyes left and right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524318"/>
            <a:ext cx="2008250" cy="4601845"/>
          </a:xfrm>
        </p:spPr>
        <p:txBody>
          <a:bodyPr/>
          <a:lstStyle/>
          <a:p>
            <a:r>
              <a:rPr lang="en-GB" dirty="0" smtClean="0"/>
              <a:t>Open the “eyes left” image</a:t>
            </a:r>
          </a:p>
          <a:p>
            <a:endParaRPr lang="en-GB" dirty="0"/>
          </a:p>
          <a:p>
            <a:r>
              <a:rPr lang="en-GB" dirty="0" smtClean="0"/>
              <a:t>Fine tune the contrast using this slider</a:t>
            </a:r>
          </a:p>
          <a:p>
            <a:endParaRPr lang="en-GB" dirty="0"/>
          </a:p>
          <a:p>
            <a:r>
              <a:rPr lang="en-GB" dirty="0"/>
              <a:t>Press NEXT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66673" y="2466643"/>
            <a:ext cx="504825" cy="13775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1599863" y="3155420"/>
            <a:ext cx="266810" cy="2925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2"/>
          </p:cNvCxnSpPr>
          <p:nvPr/>
        </p:nvCxnSpPr>
        <p:spPr>
          <a:xfrm flipV="1">
            <a:off x="1738199" y="3682523"/>
            <a:ext cx="6356292" cy="9510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094491" y="3525360"/>
            <a:ext cx="504825" cy="3143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5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eyes left and right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2646218"/>
            <a:ext cx="2092036" cy="3479945"/>
          </a:xfrm>
        </p:spPr>
        <p:txBody>
          <a:bodyPr/>
          <a:lstStyle/>
          <a:p>
            <a:r>
              <a:rPr lang="en-GB" dirty="0" smtClean="0"/>
              <a:t>Press the CLOSE button</a:t>
            </a:r>
          </a:p>
          <a:p>
            <a:endParaRPr lang="en-GB" dirty="0"/>
          </a:p>
          <a:p>
            <a:r>
              <a:rPr lang="en-GB" dirty="0" smtClean="0"/>
              <a:t>Select Save</a:t>
            </a:r>
          </a:p>
          <a:p>
            <a:endParaRPr lang="en-GB" dirty="0"/>
          </a:p>
          <a:p>
            <a:r>
              <a:rPr lang="en-GB" dirty="0" smtClean="0"/>
              <a:t>Save the image with a sensible name suck as “</a:t>
            </a:r>
            <a:r>
              <a:rPr lang="en-GB" dirty="0" err="1" smtClean="0"/>
              <a:t>EyesLeft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222" t="12026" r="14009" b="12784"/>
          <a:stretch/>
        </p:blipFill>
        <p:spPr>
          <a:xfrm>
            <a:off x="2416590" y="2038460"/>
            <a:ext cx="6491883" cy="382385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346903" y="5597834"/>
            <a:ext cx="504825" cy="22922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71216" y="5118633"/>
            <a:ext cx="519984" cy="3143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1995055" y="2992582"/>
            <a:ext cx="6351848" cy="27198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42655" y="4130332"/>
            <a:ext cx="3428561" cy="11454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7816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6421</TotalTime>
  <Words>586</Words>
  <Application>Microsoft Office PowerPoint</Application>
  <PresentationFormat>On-screen Show (4:3)</PresentationFormat>
  <Paragraphs>120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BEGINNER PROGRAMMING LESSON</vt:lpstr>
      <vt:lpstr>LESSON OBJECTIVES</vt:lpstr>
      <vt:lpstr>Download the Eyesleft and eyesright images</vt:lpstr>
      <vt:lpstr>ADDING CUSTOM IMAGES</vt:lpstr>
      <vt:lpstr>ADDING CUSTOM IMAGES</vt:lpstr>
      <vt:lpstr>Using the eyes left and right images</vt:lpstr>
      <vt:lpstr>Adding CUSTOM IMAGES</vt:lpstr>
      <vt:lpstr>Using the eyes left and right images</vt:lpstr>
      <vt:lpstr>Using the eyes left and right images</vt:lpstr>
      <vt:lpstr>Adding CUSTOM IMAGES</vt:lpstr>
      <vt:lpstr>Using the eyes left and right images</vt:lpstr>
      <vt:lpstr>Sharing your RGF FILE</vt:lpstr>
      <vt:lpstr>ADDING CUSTOM SOUNDS</vt:lpstr>
      <vt:lpstr>ADDING CUSTOM SOUNDS</vt:lpstr>
      <vt:lpstr>ADDING CUSTOM SOUNDS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Paul Cockram</cp:lastModifiedBy>
  <cp:revision>26</cp:revision>
  <cp:lastPrinted>2016-01-17T19:43:02Z</cp:lastPrinted>
  <dcterms:created xsi:type="dcterms:W3CDTF">2014-08-07T02:19:13Z</dcterms:created>
  <dcterms:modified xsi:type="dcterms:W3CDTF">2019-03-15T14:08:58Z</dcterms:modified>
</cp:coreProperties>
</file>