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2E64-5D7A-4932-A01E-611C62FCD7D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6F19-CE82-4009-AA51-AB6128A23E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375" t="12500" r="8007" b="9375"/>
          <a:stretch>
            <a:fillRect/>
          </a:stretch>
        </p:blipFill>
        <p:spPr bwMode="auto">
          <a:xfrm>
            <a:off x="0" y="142852"/>
            <a:ext cx="91440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paucoc</dc:creator>
  <cp:lastModifiedBy>paucoc</cp:lastModifiedBy>
  <cp:revision>1</cp:revision>
  <dcterms:created xsi:type="dcterms:W3CDTF">2019-03-16T16:18:34Z</dcterms:created>
  <dcterms:modified xsi:type="dcterms:W3CDTF">2019-03-16T16:21:07Z</dcterms:modified>
</cp:coreProperties>
</file>