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GB" dirty="0" smtClean="0"/>
              <a:t>Return to Lesson 4 EV3 script (which hopefully you saved)</a:t>
            </a:r>
          </a:p>
          <a:p>
            <a:pPr lvl="1"/>
            <a:r>
              <a:rPr lang="en-GB" dirty="0" smtClean="0"/>
              <a:t>This is the one using the touch sensor</a:t>
            </a:r>
          </a:p>
          <a:p>
            <a:r>
              <a:rPr lang="en-GB" dirty="0" smtClean="0"/>
              <a:t>Apply suitable</a:t>
            </a:r>
          </a:p>
          <a:p>
            <a:pPr lvl="1"/>
            <a:r>
              <a:rPr lang="en-GB" dirty="0" smtClean="0"/>
              <a:t>Sounds when a collision occurs</a:t>
            </a:r>
          </a:p>
          <a:p>
            <a:pPr lvl="1"/>
            <a:r>
              <a:rPr lang="en-GB" dirty="0" smtClean="0"/>
              <a:t>Images when a collision occurs</a:t>
            </a:r>
          </a:p>
          <a:p>
            <a:pPr lvl="1"/>
            <a:r>
              <a:rPr lang="en-GB" dirty="0" smtClean="0"/>
              <a:t>Images as the Robot is moving normally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Challenge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 Extension</dc:title>
  <dc:creator>paucoc</dc:creator>
  <cp:lastModifiedBy>paucoc</cp:lastModifiedBy>
  <cp:revision>12</cp:revision>
  <dcterms:created xsi:type="dcterms:W3CDTF">2006-08-16T00:00:00Z</dcterms:created>
  <dcterms:modified xsi:type="dcterms:W3CDTF">2019-03-13T19:51:36Z</dcterms:modified>
</cp:coreProperties>
</file>