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26" r:id="rId1"/>
    <p:sldMasterId id="2147483738" r:id="rId2"/>
  </p:sldMasterIdLst>
  <p:notesMasterIdLst>
    <p:notesMasterId r:id="rId16"/>
  </p:notesMasterIdLst>
  <p:handoutMasterIdLst>
    <p:handoutMasterId r:id="rId17"/>
  </p:handoutMasterIdLst>
  <p:sldIdLst>
    <p:sldId id="425" r:id="rId3"/>
    <p:sldId id="423" r:id="rId4"/>
    <p:sldId id="415" r:id="rId5"/>
    <p:sldId id="414" r:id="rId6"/>
    <p:sldId id="419" r:id="rId7"/>
    <p:sldId id="327" r:id="rId8"/>
    <p:sldId id="424" r:id="rId9"/>
    <p:sldId id="267" r:id="rId10"/>
    <p:sldId id="412" r:id="rId11"/>
    <p:sldId id="421" r:id="rId12"/>
    <p:sldId id="413" r:id="rId13"/>
    <p:sldId id="422" r:id="rId14"/>
    <p:sldId id="40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0" autoAdjust="0"/>
  </p:normalViewPr>
  <p:slideViewPr>
    <p:cSldViewPr snapToGrid="0" snapToObjects="1">
      <p:cViewPr varScale="1">
        <p:scale>
          <a:sx n="80" d="100"/>
          <a:sy n="80" d="100"/>
        </p:scale>
        <p:origin x="-653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5429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41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783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85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3379-CDE8-564F-A32A-D111D2B5DEDF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73127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39DB-0282-2D43-A88B-5F84187E61CB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60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33E0-C5EC-BE4E-AAE9-D56E452479DD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998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F42C-B4E1-5841-9147-5DFD4C8BD9AC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815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55B8-4A35-2F4B-9BE5-A9E032A37919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636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96-B6B6-9F46-8145-E884FC689B52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3817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8181-6EF9-BB46-881E-49425AE4A1D6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9225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B58-9E1D-8C4A-B30B-612CD10181F2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0331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D06-D031-574C-B314-3D3A913D09A7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69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8501-297D-E04E-8371-D2DC10164BF0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5046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0354-FE89-EB42-A40C-D608C6421438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226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A35E-C1E6-2F43-8D1F-8D1A0506DE17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5209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E002-C9C3-8B41-BCCA-4C3D472D296D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921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4892-FDBA-334B-B903-5C82D96F601B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358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82C5-10F4-024F-B461-568BB589AC83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625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C3B7-D02A-A04B-90C6-1ABC246C483D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92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BEF8-8D86-144F-A470-7B3703EFCEC9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9207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2D03-A66B-894C-99E9-CCC3E8C15D2F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571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3EF3-9D1A-AB4B-A2CC-56F2A1F031E5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2788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EB34-34E0-ED47-A72E-77439100E0C1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7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F122-2B3D-7B4C-AB84-64E5124E11F9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009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BCC-C4CA-584C-B495-6C2009ADC7DF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483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6CF60A4-F499-2743-ACBB-982E5F01925A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96261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7437D-136E-7246-8394-8265CCC540D4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017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Touch Sensor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48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39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 your robot to move until it hits the edge of a wall. Then back up and turn right 90 degrees.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58614" y="3313545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2182" y="5137528"/>
            <a:ext cx="326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Hint: </a:t>
            </a:r>
            <a:r>
              <a:rPr lang="en-US" dirty="0" smtClean="0"/>
              <a:t>You will combine Move Steering + Turning + Wait Block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564" y="3740727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47873" y="398287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937168" y="467741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3593" y="5065356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77495" y="4889846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521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22728" y="1524318"/>
            <a:ext cx="8415235" cy="344516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969482"/>
            <a:ext cx="8245474" cy="1156681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Remember to Save your EV3 program using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	</a:t>
            </a:r>
            <a:r>
              <a:rPr lang="en-GB" dirty="0" smtClean="0">
                <a:solidFill>
                  <a:srgbClr val="FF0000"/>
                </a:solidFill>
              </a:rPr>
              <a:t>File &gt; Save Project As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36"/>
            <a:ext cx="8245474" cy="5100927"/>
          </a:xfrm>
        </p:spPr>
        <p:txBody>
          <a:bodyPr/>
          <a:lstStyle/>
          <a:p>
            <a:r>
              <a:rPr lang="en-US" dirty="0" smtClean="0"/>
              <a:t>Why did you use MOTOR ON for these challenges?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You want to read the sensor while the motor is on.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Why do we use the WAIT FOR BLOCK in these challenges?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We need to program to wait for the correct reading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is the difference between PRESSED, RELEASED and BUMPED?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PRESSED = pushed in, RELEASED = not pushed, </a:t>
            </a:r>
            <a:br>
              <a:rPr lang="en-US" b="0" dirty="0" smtClean="0">
                <a:solidFill>
                  <a:srgbClr val="FF0000"/>
                </a:solidFill>
              </a:rPr>
            </a:br>
            <a:r>
              <a:rPr lang="en-US" b="0" dirty="0" smtClean="0">
                <a:solidFill>
                  <a:srgbClr val="FF0000"/>
                </a:solidFill>
              </a:rPr>
              <a:t>	BUMPED = pressed and released recently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are some situations you might want to use each of these for?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PRESSED = running into a wall, BUMPED = tapped by hand</a:t>
            </a:r>
            <a:br>
              <a:rPr lang="en-US" b="0" dirty="0" smtClean="0">
                <a:solidFill>
                  <a:srgbClr val="FF0000"/>
                </a:solidFill>
              </a:rPr>
            </a:br>
            <a:r>
              <a:rPr lang="en-US" b="0" dirty="0" smtClean="0">
                <a:solidFill>
                  <a:srgbClr val="FF0000"/>
                </a:solidFill>
              </a:rPr>
              <a:t>	RELEASED = no longer touching a wall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3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929"/>
            <a:ext cx="8245474" cy="4545960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09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7523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Touch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Wait For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difference between the Wait For Block and the Sensor Blocks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when to use Move Block’s “On”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73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EV3 sensors include:</a:t>
            </a:r>
          </a:p>
          <a:p>
            <a:pPr marL="800100" lvl="1" indent="-342900"/>
            <a:r>
              <a:rPr lang="en-US" dirty="0" smtClean="0"/>
              <a:t>Color – measures color and darkness</a:t>
            </a:r>
          </a:p>
          <a:p>
            <a:pPr marL="800100" lvl="1" indent="-342900"/>
            <a:r>
              <a:rPr lang="en-US" dirty="0" smtClean="0"/>
              <a:t>Gyro – measures rotation of robot </a:t>
            </a:r>
          </a:p>
          <a:p>
            <a:pPr marL="800100" lvl="1" indent="-342900"/>
            <a:r>
              <a:rPr lang="en-US" dirty="0" smtClean="0"/>
              <a:t>Ultrasonic – measures distance to nearby surfaces</a:t>
            </a:r>
          </a:p>
          <a:p>
            <a:pPr marL="800100" lvl="1" indent="-342900"/>
            <a:r>
              <a:rPr lang="en-US" dirty="0" smtClean="0"/>
              <a:t>Touch – measures contact with surface</a:t>
            </a:r>
          </a:p>
          <a:p>
            <a:pPr marL="800100" lvl="1" indent="-342900"/>
            <a:r>
              <a:rPr lang="en-US" dirty="0" smtClean="0"/>
              <a:t>Infrared – measures IR remote’s signals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Infrared Sensor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3561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TOUCH SENSOR?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7" y="1408946"/>
            <a:ext cx="6429267" cy="499534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Touch Sensor can detect when the sensor’s red button has been pressed or released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With this information, you can program an action when the sensor is: </a:t>
            </a:r>
          </a:p>
          <a:p>
            <a:pPr algn="r"/>
            <a:r>
              <a:rPr lang="en-US" b="0" dirty="0" smtClean="0"/>
              <a:t>	</a:t>
            </a:r>
            <a:r>
              <a:rPr lang="en-US" dirty="0" smtClean="0"/>
              <a:t>Currently Pressed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Currently Released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Pressed and Released Just Before (Bumped)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When might you use this sensor?</a:t>
            </a:r>
          </a:p>
          <a:p>
            <a:pPr marL="800100" lvl="1" indent="-342900"/>
            <a:r>
              <a:rPr lang="en-US" b="0" dirty="0" smtClean="0"/>
              <a:t>Useful for programming “moving until touch sensor is pressed/released/bumped”</a:t>
            </a:r>
          </a:p>
          <a:p>
            <a:pPr marL="800100" lvl="1" indent="-342900"/>
            <a:r>
              <a:rPr lang="en-US" b="0" dirty="0" smtClean="0"/>
              <a:t>For example, if you put a touch sensor on the front the robot, you can have it stop moving if it runs into something.</a:t>
            </a:r>
          </a:p>
          <a:p>
            <a:pPr marL="800100" lvl="1" indent="-342900"/>
            <a:r>
              <a:rPr lang="en-US" b="0" dirty="0" smtClean="0"/>
              <a:t>You can also have your program start or stop when a touch sensor is pressed.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Screen Shot 2014-08-08 at 6.00.39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762030" y="1280800"/>
            <a:ext cx="1728714" cy="23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24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/>
          <a:lstStyle/>
          <a:p>
            <a:r>
              <a:rPr lang="en-US" dirty="0" smtClean="0"/>
              <a:t>What Does “Bumped” Mean?*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28856351"/>
              </p:ext>
            </p:extLst>
          </p:nvPr>
        </p:nvGraphicFramePr>
        <p:xfrm>
          <a:off x="457200" y="2763247"/>
          <a:ext cx="7958036" cy="3055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0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7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43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50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Time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Action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Pressed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Released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Bumped</a:t>
                      </a:r>
                    </a:p>
                  </a:txBody>
                  <a:tcPr marL="62703" marR="15676" marT="15676" marB="1567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starts released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pressed in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</a:t>
                      </a:r>
                      <a:r>
                        <a:rPr lang="en-US" sz="1400" dirty="0" smtClean="0">
                          <a:effectLst/>
                        </a:rPr>
                        <a:t>released, and program reads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still released, and the program tests the Touch Sensor again</a:t>
                      </a:r>
                    </a:p>
                  </a:txBody>
                  <a:tcPr marL="15676" marR="62703" marT="15676" marB="15676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5676" marR="62703" marT="15676" marB="15676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pressed a second time</a:t>
                      </a:r>
                    </a:p>
                  </a:txBody>
                  <a:tcPr marL="15676" marR="62703" marT="15676" marB="156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9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Button is released, but the program does not read the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200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secs</a:t>
                      </a:r>
                      <a:r>
                        <a:rPr lang="en-US" sz="1400" baseline="0" dirty="0" smtClean="0">
                          <a:effectLst/>
                        </a:rPr>
                        <a:t> later…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Program reads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201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still released, and the program tests the Touch Sensor again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56037"/>
            <a:ext cx="7958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sensor basically is like a True/False switch</a:t>
            </a:r>
          </a:p>
          <a:p>
            <a:r>
              <a:rPr lang="en-US" dirty="0" smtClean="0"/>
              <a:t>“Bumped” can be tricky.  What conditions must be there for the sensor to read True for Bumped?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189" y="5987141"/>
            <a:ext cx="44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Based on the Lego EV3 help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42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942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you program with the Touch Sensor?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8" y="2698270"/>
            <a:ext cx="2428156" cy="2359273"/>
          </a:xfrm>
        </p:spPr>
        <p:txBody>
          <a:bodyPr>
            <a:normAutofit/>
          </a:bodyPr>
          <a:lstStyle/>
          <a:p>
            <a:r>
              <a:rPr lang="en-US" b="0" u="sng" dirty="0" smtClean="0"/>
              <a:t>Yellow Sensor Tab: </a:t>
            </a:r>
            <a:r>
              <a:rPr lang="en-US" b="0" u="sng" dirty="0"/>
              <a:t>Sensor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Used to Read and Compare Sensor Values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853028" y="2193634"/>
            <a:ext cx="3354455" cy="389814"/>
          </a:xfrm>
          <a:prstGeom prst="rect">
            <a:avLst/>
          </a:prstGeom>
        </p:spPr>
      </p:pic>
      <p:pic>
        <p:nvPicPr>
          <p:cNvPr id="8" name="Picture 7" descr="Screen Shot 2014-08-07 at 12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32481" y="2138057"/>
            <a:ext cx="2991825" cy="389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5" y="5439046"/>
            <a:ext cx="7146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In this lesson, we will use the </a:t>
            </a:r>
          </a:p>
          <a:p>
            <a:pPr algn="ctr"/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Wait For Block</a:t>
            </a:r>
            <a:endParaRPr lang="en-US" sz="2800" b="1" dirty="0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92114" y="2720731"/>
            <a:ext cx="2282426" cy="235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u="sng" dirty="0" smtClean="0"/>
              <a:t>Orange Flow Tab: Wait for Block</a:t>
            </a:r>
          </a:p>
          <a:p>
            <a:pPr lvl="1"/>
            <a:r>
              <a:rPr lang="en-US" dirty="0" smtClean="0"/>
              <a:t>Used to wait for a sensor reading (or time)</a:t>
            </a:r>
          </a:p>
        </p:txBody>
      </p:sp>
      <p:pic>
        <p:nvPicPr>
          <p:cNvPr id="11" name="Picture 10" descr="Screen Shot 2014-08-08 at 6.00.39 PM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7379854" y="2709409"/>
            <a:ext cx="1322819" cy="18305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199" y="1357745"/>
            <a:ext cx="811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There is a Touch Sensor Block in the Yellow Tab, but there is a Wait for Touch in the Orange Tab. What is the difference!!????!</a:t>
            </a:r>
          </a:p>
        </p:txBody>
      </p:sp>
      <p:sp>
        <p:nvSpPr>
          <p:cNvPr id="13" name="Oval 12"/>
          <p:cNvSpPr/>
          <p:nvPr/>
        </p:nvSpPr>
        <p:spPr>
          <a:xfrm>
            <a:off x="7185891" y="2709409"/>
            <a:ext cx="838420" cy="883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228" y="3175784"/>
            <a:ext cx="2209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44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on and OFF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75701" y="3830831"/>
            <a:ext cx="312889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Rookie Tip: </a:t>
            </a:r>
            <a:r>
              <a:rPr lang="en-US" dirty="0" smtClean="0"/>
              <a:t>Motor On needs to be followed by another block (e.g. Wait Block)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01374"/>
            <a:ext cx="5683541" cy="485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would happen if you placed a Move Steering Block and left the motor “On”?</a:t>
            </a:r>
          </a:p>
          <a:p>
            <a:r>
              <a:rPr lang="en-US" dirty="0" smtClean="0"/>
              <a:t>Would the robot…</a:t>
            </a:r>
          </a:p>
          <a:p>
            <a:r>
              <a:rPr lang="en-US" dirty="0" smtClean="0"/>
              <a:t>	1) Move?</a:t>
            </a:r>
          </a:p>
          <a:p>
            <a:r>
              <a:rPr lang="en-US" dirty="0" smtClean="0"/>
              <a:t>	2) Move for a little while?</a:t>
            </a:r>
          </a:p>
          <a:p>
            <a:r>
              <a:rPr lang="en-US" dirty="0" smtClean="0"/>
              <a:t>	3) Not move at all?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ANS. Not move at all.</a:t>
            </a:r>
          </a:p>
          <a:p>
            <a:endParaRPr lang="en-US" dirty="0" smtClean="0"/>
          </a:p>
          <a:p>
            <a:r>
              <a:rPr lang="en-US" dirty="0" smtClean="0"/>
              <a:t>What does Motor Off do?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962952" y="1531006"/>
            <a:ext cx="2191430" cy="151714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072887" y="2514362"/>
            <a:ext cx="667262" cy="62947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17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61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 your robot to move straight until you tap the sensor with your hand.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00126" y="3659908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9250" y="4507688"/>
            <a:ext cx="3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Hint: </a:t>
            </a:r>
            <a:r>
              <a:rPr lang="en-US" dirty="0" smtClean="0"/>
              <a:t>You will combine: Move Steering + Wait Block 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58995" y="3736712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782623" y="440767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pixabay.com/static/uploads/photo/2014/03/25/16/58/hand-297767_6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811515" y="3818559"/>
            <a:ext cx="972977" cy="10006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735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screenshot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8" y="1121023"/>
            <a:ext cx="7620946" cy="48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4892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6387</TotalTime>
  <Words>682</Words>
  <Application>Microsoft Office PowerPoint</Application>
  <PresentationFormat>On-screen Show (4:3)</PresentationFormat>
  <Paragraphs>154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beginner</vt:lpstr>
      <vt:lpstr>Custom Design</vt:lpstr>
      <vt:lpstr>BEGINNER PROGRAMMING LESSON</vt:lpstr>
      <vt:lpstr>Lesson Objectives</vt:lpstr>
      <vt:lpstr>What is a sensor?</vt:lpstr>
      <vt:lpstr>WHAT IS A TOUCH SENSOR? </vt:lpstr>
      <vt:lpstr>What Does “Bumped” Mean?*</vt:lpstr>
      <vt:lpstr>HOW Do you program with the Touch Sensor?</vt:lpstr>
      <vt:lpstr>Move on and OFF</vt:lpstr>
      <vt:lpstr>CHALLENGE 1</vt:lpstr>
      <vt:lpstr>Challenge 1 Solution</vt:lpstr>
      <vt:lpstr>CHALLENGE 2</vt:lpstr>
      <vt:lpstr>Challenge 2 Solution </vt:lpstr>
      <vt:lpstr>DISCUSSION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paucoc</cp:lastModifiedBy>
  <cp:revision>8</cp:revision>
  <dcterms:created xsi:type="dcterms:W3CDTF">2014-08-07T02:19:13Z</dcterms:created>
  <dcterms:modified xsi:type="dcterms:W3CDTF">2019-03-13T19:45:32Z</dcterms:modified>
</cp:coreProperties>
</file>