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 2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GB" dirty="0" smtClean="0"/>
              <a:t>When the TOUCH sensor touched, Challenge 2 asked you to</a:t>
            </a:r>
          </a:p>
          <a:p>
            <a:pPr lvl="1"/>
            <a:r>
              <a:rPr lang="en-GB" dirty="0" smtClean="0"/>
              <a:t>Back up a bit (a fixed amount)</a:t>
            </a:r>
          </a:p>
          <a:p>
            <a:pPr lvl="1"/>
            <a:r>
              <a:rPr lang="en-GB" dirty="0" smtClean="0"/>
              <a:t>Then turn right 90 degrees (a fixed amount)</a:t>
            </a:r>
          </a:p>
          <a:p>
            <a:r>
              <a:rPr lang="en-GB" dirty="0" smtClean="0"/>
              <a:t>Modify your challenge 2 to</a:t>
            </a:r>
          </a:p>
          <a:p>
            <a:pPr lvl="1"/>
            <a:r>
              <a:rPr lang="en-GB" dirty="0" smtClean="0"/>
              <a:t>Backup a variable amount (between 0.5 and 2 rotations)</a:t>
            </a:r>
          </a:p>
          <a:p>
            <a:pPr lvl="1"/>
            <a:r>
              <a:rPr lang="en-GB" dirty="0" smtClean="0"/>
              <a:t>Then turn left or right a variable amount (say up to 60 degrees)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08038"/>
          </a:xfrm>
        </p:spPr>
        <p:txBody>
          <a:bodyPr/>
          <a:lstStyle/>
          <a:p>
            <a:r>
              <a:rPr lang="en-GB" dirty="0" smtClean="0"/>
              <a:t>Save your current challenge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GB" dirty="0" smtClean="0"/>
              <a:t>First step is save your challenge 2 program so that if you make some errors you can always go back to the last working program.</a:t>
            </a:r>
          </a:p>
          <a:p>
            <a:r>
              <a:rPr lang="en-GB" dirty="0" smtClean="0"/>
              <a:t>File &gt; save project as..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r="83125" b="66667"/>
          <a:stretch>
            <a:fillRect/>
          </a:stretch>
        </p:blipFill>
        <p:spPr bwMode="auto">
          <a:xfrm>
            <a:off x="381000" y="3429000"/>
            <a:ext cx="253746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l="5000" t="8888" r="56875" b="42222"/>
          <a:stretch>
            <a:fillRect/>
          </a:stretch>
        </p:blipFill>
        <p:spPr bwMode="auto">
          <a:xfrm>
            <a:off x="3810000" y="3276600"/>
            <a:ext cx="4648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To back up a variable amount you will need to use the RANDOM block</a:t>
            </a:r>
          </a:p>
          <a:p>
            <a:r>
              <a:rPr lang="en-GB" dirty="0" smtClean="0"/>
              <a:t>To turn a variable amount you will also need to use the RANDOM block</a:t>
            </a:r>
          </a:p>
          <a:p>
            <a:pPr lvl="1"/>
            <a:r>
              <a:rPr lang="en-GB" dirty="0" smtClean="0"/>
              <a:t>To vary the turn from left to right you will need to set the random number </a:t>
            </a:r>
            <a:r>
              <a:rPr lang="en-GB" b="1" dirty="0" smtClean="0"/>
              <a:t>from </a:t>
            </a:r>
            <a:r>
              <a:rPr lang="en-GB" dirty="0" smtClean="0"/>
              <a:t>and </a:t>
            </a:r>
            <a:r>
              <a:rPr lang="en-GB" b="1" smtClean="0"/>
              <a:t>to </a:t>
            </a:r>
            <a:r>
              <a:rPr lang="en-GB" smtClean="0"/>
              <a:t>values to be </a:t>
            </a:r>
            <a:r>
              <a:rPr lang="en-GB" b="1" smtClean="0"/>
              <a:t>–number </a:t>
            </a:r>
            <a:r>
              <a:rPr lang="en-GB" smtClean="0"/>
              <a:t>to </a:t>
            </a:r>
            <a:r>
              <a:rPr lang="en-GB" b="1" smtClean="0"/>
              <a:t>number</a:t>
            </a:r>
            <a:endParaRPr lang="en-GB" dirty="0" smtClean="0"/>
          </a:p>
          <a:p>
            <a:r>
              <a:rPr lang="en-GB" dirty="0" smtClean="0"/>
              <a:t>Instructions for using the RANDOM block are on the next slide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GB" smtClean="0"/>
              <a:t>Random numbers – How To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7500" t="81111" r="35000"/>
          <a:stretch>
            <a:fillRect/>
          </a:stretch>
        </p:blipFill>
        <p:spPr bwMode="auto">
          <a:xfrm>
            <a:off x="228600" y="990600"/>
            <a:ext cx="4572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3962400" y="1371600"/>
            <a:ext cx="762000" cy="838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11250" t="24444" r="75000" b="57778"/>
          <a:stretch>
            <a:fillRect/>
          </a:stretch>
        </p:blipFill>
        <p:spPr bwMode="auto">
          <a:xfrm>
            <a:off x="228600" y="2514600"/>
            <a:ext cx="2133600" cy="155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381000" y="3352800"/>
            <a:ext cx="13716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l="8125" t="24444" r="76250" b="64445"/>
          <a:stretch>
            <a:fillRect/>
          </a:stretch>
        </p:blipFill>
        <p:spPr bwMode="auto">
          <a:xfrm>
            <a:off x="304800" y="4191000"/>
            <a:ext cx="190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 l="8125" t="24444" r="76250" b="64445"/>
          <a:stretch>
            <a:fillRect/>
          </a:stretch>
        </p:blipFill>
        <p:spPr bwMode="auto">
          <a:xfrm>
            <a:off x="2362200" y="4191000"/>
            <a:ext cx="190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1219200" y="4572000"/>
            <a:ext cx="3048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81400" y="4572000"/>
            <a:ext cx="2286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 l="11250" t="24444" r="63125" b="61111"/>
          <a:stretch>
            <a:fillRect/>
          </a:stretch>
        </p:blipFill>
        <p:spPr bwMode="auto">
          <a:xfrm>
            <a:off x="228599" y="5181600"/>
            <a:ext cx="432581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Oval 12"/>
          <p:cNvSpPr/>
          <p:nvPr/>
        </p:nvSpPr>
        <p:spPr>
          <a:xfrm>
            <a:off x="1676400" y="5715000"/>
            <a:ext cx="457200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29000" y="5715000"/>
            <a:ext cx="457200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800600" y="1143000"/>
            <a:ext cx="4267200" cy="54102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Select Random Block and insert before your desired action</a:t>
            </a:r>
          </a:p>
          <a:p>
            <a:r>
              <a:rPr lang="en-GB" dirty="0" smtClean="0"/>
              <a:t>Select “Numeric” on Random</a:t>
            </a:r>
          </a:p>
          <a:p>
            <a:r>
              <a:rPr lang="en-GB" dirty="0" smtClean="0"/>
              <a:t>Set a lower and upper value for the required random number</a:t>
            </a:r>
          </a:p>
          <a:p>
            <a:r>
              <a:rPr lang="en-GB" dirty="0" smtClean="0"/>
              <a:t>Drag from random number to desired block number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SAVE your EV3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457200" y="1676400"/>
            <a:ext cx="8245474" cy="1721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>
                <a:solidFill>
                  <a:srgbClr val="FF0000"/>
                </a:solidFill>
              </a:rPr>
              <a:t>Remember to Save your EV3 program using</a:t>
            </a:r>
          </a:p>
          <a:p>
            <a:r>
              <a:rPr lang="en-GB" sz="2800" dirty="0" smtClean="0">
                <a:solidFill>
                  <a:srgbClr val="FF0000"/>
                </a:solidFill>
              </a:rPr>
              <a:t>	File &gt; Save Project As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218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Challenge 2 Extension</vt:lpstr>
      <vt:lpstr>Save your current challenge 2</vt:lpstr>
      <vt:lpstr>Extension 2</vt:lpstr>
      <vt:lpstr>Random numbers – How To</vt:lpstr>
      <vt:lpstr>SAVE your EV3 Program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2 Extension</dc:title>
  <dc:creator>paucoc</dc:creator>
  <cp:lastModifiedBy>paucoc</cp:lastModifiedBy>
  <cp:revision>11</cp:revision>
  <dcterms:created xsi:type="dcterms:W3CDTF">2006-08-16T00:00:00Z</dcterms:created>
  <dcterms:modified xsi:type="dcterms:W3CDTF">2019-03-13T19:46:49Z</dcterms:modified>
</cp:coreProperties>
</file>