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62001"/>
            <a:ext cx="4038600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3365500" cy="510540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609600"/>
            <a:ext cx="2781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371600"/>
            <a:ext cx="19050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1447800"/>
            <a:ext cx="9906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1447800"/>
            <a:ext cx="4572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524000"/>
            <a:ext cx="1676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133600" y="1638300"/>
            <a:ext cx="6858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1600200"/>
            <a:ext cx="762000" cy="762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62001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43000"/>
            <a:ext cx="3365500" cy="510540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828800"/>
            <a:ext cx="2590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133600"/>
            <a:ext cx="685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105400" y="2133600"/>
            <a:ext cx="533400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2819400" y="1981200"/>
            <a:ext cx="152400" cy="2667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4384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5295900" y="2628900"/>
            <a:ext cx="838200" cy="1524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1200" y="2971800"/>
            <a:ext cx="33528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066800"/>
            <a:ext cx="268044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datagit\transfer99\transfer99.github.io\20pseudo\adder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762001"/>
            <a:ext cx="3047999" cy="2721802"/>
          </a:xfrm>
          <a:prstGeom prst="rect">
            <a:avLst/>
          </a:prstGeom>
          <a:noFill/>
        </p:spPr>
      </p:pic>
      <p:pic>
        <p:nvPicPr>
          <p:cNvPr id="1028" name="Picture 4" descr="D:\datagit\transfer99\transfer99.github.io\20pseudo\xreftable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5030"/>
            <a:ext cx="3746500" cy="568337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2057400"/>
            <a:ext cx="1905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1905000"/>
            <a:ext cx="685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029200" y="1828800"/>
            <a:ext cx="6858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057400" y="2019300"/>
            <a:ext cx="457200" cy="1905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715000" y="1981200"/>
            <a:ext cx="609600" cy="5334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2362200"/>
            <a:ext cx="25146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paucoc</dc:creator>
  <cp:lastModifiedBy>paucoc</cp:lastModifiedBy>
  <cp:revision>3</cp:revision>
  <dcterms:created xsi:type="dcterms:W3CDTF">2006-08-16T00:00:00Z</dcterms:created>
  <dcterms:modified xsi:type="dcterms:W3CDTF">2019-03-23T13:58:09Z</dcterms:modified>
</cp:coreProperties>
</file>