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 to 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2 Adder Program</a:t>
            </a:r>
          </a:p>
          <a:p>
            <a:r>
              <a:rPr lang="en-GB" dirty="0" smtClean="0"/>
              <a:t>Select a line of pseudo code</a:t>
            </a:r>
          </a:p>
          <a:p>
            <a:r>
              <a:rPr lang="en-GB" dirty="0" smtClean="0"/>
              <a:t>Using the pseudo code to python cross reference table determine the target python code</a:t>
            </a:r>
          </a:p>
          <a:p>
            <a:pPr lvl="1"/>
            <a:r>
              <a:rPr lang="en-GB" dirty="0" smtClean="0"/>
              <a:t>Pseudo code Lesson 2 Notebook</a:t>
            </a:r>
          </a:p>
          <a:p>
            <a:r>
              <a:rPr lang="en-GB" dirty="0" smtClean="0"/>
              <a:t>Add that line to the program</a:t>
            </a:r>
          </a:p>
          <a:p>
            <a:pPr lvl="1"/>
            <a:r>
              <a:rPr lang="en-GB" dirty="0" smtClean="0"/>
              <a:t>May have to change variable name(s)</a:t>
            </a:r>
          </a:p>
          <a:p>
            <a:pPr lvl="1"/>
            <a:r>
              <a:rPr lang="en-GB" dirty="0" smtClean="0"/>
              <a:t>May have to add some suitable python syntax</a:t>
            </a:r>
          </a:p>
          <a:p>
            <a:r>
              <a:rPr lang="en-GB" dirty="0" smtClean="0"/>
              <a:t>Worked example follows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git\transfer99\transfer99.github.io\20pseudo\adder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62001"/>
            <a:ext cx="4038600" cy="2721802"/>
          </a:xfrm>
          <a:prstGeom prst="rect">
            <a:avLst/>
          </a:prstGeom>
          <a:noFill/>
        </p:spPr>
      </p:pic>
      <p:pic>
        <p:nvPicPr>
          <p:cNvPr id="1028" name="Picture 4" descr="D:\datagit\transfer99\transfer99.github.io\20pseudo\xreftable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219200"/>
            <a:ext cx="3365500" cy="5105401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609600"/>
            <a:ext cx="2781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371600"/>
            <a:ext cx="19050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1447800"/>
            <a:ext cx="9906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1447800"/>
            <a:ext cx="4572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1524000"/>
            <a:ext cx="1676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2133600" y="1638300"/>
            <a:ext cx="6858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6400" y="1600200"/>
            <a:ext cx="762000" cy="762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git\transfer99\transfer99.github.io\20pseudo\adder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62001"/>
            <a:ext cx="3047999" cy="2721802"/>
          </a:xfrm>
          <a:prstGeom prst="rect">
            <a:avLst/>
          </a:prstGeom>
          <a:noFill/>
        </p:spPr>
      </p:pic>
      <p:pic>
        <p:nvPicPr>
          <p:cNvPr id="1028" name="Picture 4" descr="D:\datagit\transfer99\transfer99.github.io\20pseudo\xreftable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143000"/>
            <a:ext cx="3365500" cy="510540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828800"/>
            <a:ext cx="2590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133600"/>
            <a:ext cx="6858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105400" y="2133600"/>
            <a:ext cx="5334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2819400" y="1981200"/>
            <a:ext cx="152400" cy="2667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4384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6200000" flipH="1">
            <a:off x="5295900" y="2628900"/>
            <a:ext cx="838200" cy="1524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1200" y="2971800"/>
            <a:ext cx="33528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066800"/>
            <a:ext cx="268044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D:\datagit\transfer99\transfer99.github.io\20pseudo\adder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762001"/>
            <a:ext cx="3047999" cy="2721802"/>
          </a:xfrm>
          <a:prstGeom prst="rect">
            <a:avLst/>
          </a:prstGeom>
          <a:noFill/>
        </p:spPr>
      </p:pic>
      <p:pic>
        <p:nvPicPr>
          <p:cNvPr id="1028" name="Picture 4" descr="D:\datagit\transfer99\transfer99.github.io\20pseudo\xreftable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65030"/>
            <a:ext cx="3746500" cy="568337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2057400"/>
            <a:ext cx="19050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1905000"/>
            <a:ext cx="6858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029200" y="1828800"/>
            <a:ext cx="6858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2057400" y="2019300"/>
            <a:ext cx="457200" cy="1905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5715000" y="1981200"/>
            <a:ext cx="609600" cy="5334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4600" y="2362200"/>
            <a:ext cx="25146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0625" t="37778" r="58125" b="42222"/>
          <a:stretch>
            <a:fillRect/>
          </a:stretch>
        </p:blipFill>
        <p:spPr bwMode="auto">
          <a:xfrm>
            <a:off x="6324600" y="4800600"/>
            <a:ext cx="273473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D:\datagit\transfer99\transfer99.github.io\20pseudo\adder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3047999" cy="2721802"/>
          </a:xfrm>
          <a:prstGeom prst="rect">
            <a:avLst/>
          </a:prstGeom>
          <a:noFill/>
        </p:spPr>
      </p:pic>
      <p:pic>
        <p:nvPicPr>
          <p:cNvPr id="1028" name="Picture 4" descr="D:\datagit\transfer99\transfer99.github.io\20pseudo\xreftable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57200"/>
            <a:ext cx="3746500" cy="568337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105400"/>
            <a:ext cx="1828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4876800"/>
            <a:ext cx="9906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953000" y="4876800"/>
            <a:ext cx="11430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1981200" y="4991100"/>
            <a:ext cx="533400" cy="2667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6096000" y="4991100"/>
            <a:ext cx="152400" cy="6858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48400" y="5562600"/>
            <a:ext cx="27432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5638800"/>
            <a:ext cx="1295400" cy="228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00200" y="5181600"/>
            <a:ext cx="990600" cy="57150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4600" y="5105400"/>
            <a:ext cx="9906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4953000" y="5105400"/>
            <a:ext cx="11430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05600" y="5943600"/>
            <a:ext cx="22098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>
            <a:off x="5562600" y="5334000"/>
            <a:ext cx="1143000" cy="7239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/>
          <a:srcRect l="20625" t="37778" r="58125" b="42222"/>
          <a:stretch>
            <a:fillRect/>
          </a:stretch>
        </p:blipFill>
        <p:spPr bwMode="auto">
          <a:xfrm>
            <a:off x="6248400" y="1295400"/>
            <a:ext cx="273473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D:\datagit\transfer99\transfer99.github.io\20pseudo\adder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"/>
            <a:ext cx="3047999" cy="2721802"/>
          </a:xfrm>
          <a:prstGeom prst="rect">
            <a:avLst/>
          </a:prstGeom>
          <a:noFill/>
        </p:spPr>
      </p:pic>
      <p:pic>
        <p:nvPicPr>
          <p:cNvPr id="1028" name="Picture 4" descr="D:\datagit\transfer99\transfer99.github.io\20pseudo\xreftable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57200"/>
            <a:ext cx="3746500" cy="568337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905000"/>
            <a:ext cx="1828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1752600"/>
            <a:ext cx="9144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876800" y="1752600"/>
            <a:ext cx="9144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2209800" y="1866900"/>
            <a:ext cx="228600" cy="1905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5791200" y="1866900"/>
            <a:ext cx="838200" cy="5334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29400" y="2286000"/>
            <a:ext cx="20574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0590" t="34444" r="58750" b="38889"/>
          <a:stretch>
            <a:fillRect/>
          </a:stretch>
        </p:blipFill>
        <p:spPr bwMode="auto">
          <a:xfrm>
            <a:off x="6477000" y="762000"/>
            <a:ext cx="266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D:\datagit\transfer99\transfer99.github.io\20pseudo\adder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"/>
            <a:ext cx="3047999" cy="2721802"/>
          </a:xfrm>
          <a:prstGeom prst="rect">
            <a:avLst/>
          </a:prstGeom>
          <a:noFill/>
        </p:spPr>
      </p:pic>
      <p:pic>
        <p:nvPicPr>
          <p:cNvPr id="1028" name="Picture 4" descr="D:\datagit\transfer99\transfer99.github.io\20pseudo\xreftable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57200"/>
            <a:ext cx="3746500" cy="568337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2590800"/>
            <a:ext cx="11430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1600200"/>
            <a:ext cx="9144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876800" y="1600200"/>
            <a:ext cx="9144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1295400" y="1714500"/>
            <a:ext cx="1143000" cy="10287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5791200" y="1714500"/>
            <a:ext cx="685800" cy="6858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77000" y="2286000"/>
            <a:ext cx="24384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GB" dirty="0" smtClean="0"/>
              <a:t>Completed Adder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3810000" cy="4525963"/>
          </a:xfrm>
        </p:spPr>
        <p:txBody>
          <a:bodyPr/>
          <a:lstStyle/>
          <a:p>
            <a:r>
              <a:rPr lang="en-GB" dirty="0" smtClean="0"/>
              <a:t>Python Program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Example running the program for adding 3 numbers</a:t>
            </a:r>
            <a:endParaRPr lang="en-GB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1875" t="51111" r="46875" b="21111"/>
          <a:stretch>
            <a:fillRect/>
          </a:stretch>
        </p:blipFill>
        <p:spPr bwMode="auto">
          <a:xfrm>
            <a:off x="3810000" y="990600"/>
            <a:ext cx="457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l="2500" t="16667" r="75625" b="60000"/>
          <a:stretch>
            <a:fillRect/>
          </a:stretch>
        </p:blipFill>
        <p:spPr bwMode="auto">
          <a:xfrm>
            <a:off x="3886200" y="3505200"/>
            <a:ext cx="4495800" cy="26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69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Pseudo to Python example</vt:lpstr>
      <vt:lpstr>Slide 2</vt:lpstr>
      <vt:lpstr>Slide 3</vt:lpstr>
      <vt:lpstr>Slide 4</vt:lpstr>
      <vt:lpstr>Slide 5</vt:lpstr>
      <vt:lpstr>Slide 6</vt:lpstr>
      <vt:lpstr>Slide 7</vt:lpstr>
      <vt:lpstr>Completed Adder Program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paucoc</dc:creator>
  <cp:lastModifiedBy>paucoc</cp:lastModifiedBy>
  <cp:revision>10</cp:revision>
  <dcterms:created xsi:type="dcterms:W3CDTF">2006-08-16T00:00:00Z</dcterms:created>
  <dcterms:modified xsi:type="dcterms:W3CDTF">2019-03-24T13:41:03Z</dcterms:modified>
</cp:coreProperties>
</file>