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5"/>
  </p:notesMasterIdLst>
  <p:handoutMasterIdLst>
    <p:handoutMasterId r:id="rId16"/>
  </p:handoutMasterIdLst>
  <p:sldIdLst>
    <p:sldId id="426" r:id="rId4"/>
    <p:sldId id="418" r:id="rId5"/>
    <p:sldId id="419" r:id="rId6"/>
    <p:sldId id="421" r:id="rId7"/>
    <p:sldId id="422" r:id="rId8"/>
    <p:sldId id="420" r:id="rId9"/>
    <p:sldId id="427" r:id="rId10"/>
    <p:sldId id="423" r:id="rId11"/>
    <p:sldId id="424" r:id="rId12"/>
    <p:sldId id="425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6" autoAdjust="0"/>
    <p:restoredTop sz="96271" autoAdjust="0"/>
  </p:normalViewPr>
  <p:slideViewPr>
    <p:cSldViewPr snapToGrid="0" snapToObjects="1">
      <p:cViewPr>
        <p:scale>
          <a:sx n="95" d="100"/>
          <a:sy n="95" d="100"/>
        </p:scale>
        <p:origin x="198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764-F429-4C44-ADEB-B5A320935278}" type="datetime1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CA8-12DB-8B44-97BF-01F943EC24A2}" type="datetime1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6F98-2860-C14A-AF64-9DD6EA1C6F2B}" type="datetime1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5D7F-7ADA-2E40-9DD6-22F5B14DE3EC}" type="datetime1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807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4012-E28D-9A48-BCC4-57A934C9C6E8}" type="datetime1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60F1-77FD-D44D-9E5E-E014199770CF}" type="datetime1">
              <a:rPr lang="en-US" smtClean="0"/>
              <a:t>9/11/16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51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85EC-A4C8-CF40-A44C-EFD9D1FFC1BF}" type="datetime1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2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5C94-0AE4-EC4D-849C-F3F15553512B}" type="datetime1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C574-2A10-7440-97F3-F98AF176B58D}" type="datetime1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0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429F-C207-3E4C-AB22-F6754E74C9A1}" type="datetime1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9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D5C9-295A-EA42-A1AB-104FF1EA1A60}" type="datetime1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6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9FFC-D20E-A049-80CF-66E6155070CC}" type="datetime1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0C1D-DE7E-8942-81F9-ADF982A10F6E}" type="datetime1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E993-A3B8-484D-A991-3B7C5ADDE57B}" type="datetime1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47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D3BC-874D-914C-81FD-345F9972F84E}" type="datetime1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0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05DF-00F5-CE4B-8212-158B8730C78D}" type="datetime1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70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061-0097-DB4A-BADE-ABFE5479D517}" type="datetime1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68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6CD6-6D6F-9941-BF37-95C55A54112E}" type="datetime1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899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7E93-6B14-104A-80C2-8CA3B25F04C6}" type="datetime1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70F6-61A5-7548-80A6-6DE4C4A42405}" type="datetime1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23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6D47-FCDB-CF4E-8600-40B9B6E1AFD9}" type="datetime1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94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32A7-6911-3C47-9447-69E71075A29A}" type="datetime1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4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EA82-4C6F-C54E-9349-1248281657E0}" type="datetime1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395E-AFA3-B24B-9321-99D4ECCE0398}" type="datetime1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2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D2C9-5D41-E84B-A11A-6C09FA941CDA}" type="datetime1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5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0C3D-50D9-3C40-A1B5-4620EFB563FC}" type="datetime1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53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F105-88F3-A848-A5B1-045E736560B5}" type="datetime1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E1AD-E6D3-064E-A039-152874CF8A53}" type="datetime1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E2BB-52AC-034D-9826-2542204A9B05}" type="datetime1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C9C6-1209-EB4E-A016-113DABB47F9F}" type="datetime1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9216-2276-7E45-854D-253E78414883}" type="datetime1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8525-F76A-BF45-A828-F93739153269}" type="datetime1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451-AE2E-7741-AD76-2DB529CFFC3A}" type="datetime1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31BFD-E9D8-F54D-B5D5-5ACD5AC0655E}" type="datetime1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AD50491-3720-C449-B098-8B506817FCDE}" type="datetime1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9/11/2016)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293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78B2-B4C5-964D-927E-48C3D45B987D}" type="datetime1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Custom Images and Sounds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6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STEP 5: Save the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6: The sound will appear in the sound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6200" y="2929201"/>
            <a:ext cx="4800600" cy="326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8249" y="1383712"/>
            <a:ext cx="3699133" cy="88703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876365" y="3724835"/>
            <a:ext cx="2702859" cy="2554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smtClean="0"/>
          </a:p>
          <a:p>
            <a:pPr marL="342900" indent="-342900">
              <a:buFont typeface="Arial"/>
              <a:buChar char="•"/>
            </a:pPr>
            <a:r>
              <a:rPr lang="en-US" sz="1800" smtClean="0"/>
              <a:t>More </a:t>
            </a:r>
            <a:r>
              <a:rPr lang="en-US" sz="1800" dirty="0" smtClean="0"/>
              <a:t>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use the Display Block and Sound Block to add your custom images and sounds to the EV3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399"/>
            <a:ext cx="4746812" cy="4373563"/>
          </a:xfrm>
        </p:spPr>
        <p:txBody>
          <a:bodyPr>
            <a:noAutofit/>
          </a:bodyPr>
          <a:lstStyle/>
          <a:p>
            <a:r>
              <a:rPr lang="en-US" dirty="0" smtClean="0"/>
              <a:t>STEP 1: Select </a:t>
            </a:r>
            <a:r>
              <a:rPr lang="en-US" dirty="0"/>
              <a:t>Image </a:t>
            </a:r>
            <a:r>
              <a:rPr lang="en-US" dirty="0" smtClean="0"/>
              <a:t>Editor from the EV3 Menu Note: 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0" dirty="0" smtClean="0"/>
              <a:t>The </a:t>
            </a:r>
            <a:r>
              <a:rPr lang="en-US" b="0" dirty="0"/>
              <a:t>Image Editor can open .</a:t>
            </a:r>
            <a:r>
              <a:rPr lang="en-US" b="0" dirty="0" err="1"/>
              <a:t>rgf</a:t>
            </a:r>
            <a:r>
              <a:rPr lang="en-US" b="0" dirty="0"/>
              <a:t>, .jpg, .</a:t>
            </a:r>
            <a:r>
              <a:rPr lang="en-US" b="0" dirty="0" err="1"/>
              <a:t>png</a:t>
            </a:r>
            <a:r>
              <a:rPr lang="en-US" b="0" dirty="0"/>
              <a:t>, and .bmp files. Color images are automatically converted to monochrome images. The .</a:t>
            </a:r>
            <a:r>
              <a:rPr lang="en-US" b="0" dirty="0" err="1"/>
              <a:t>rgf</a:t>
            </a:r>
            <a:r>
              <a:rPr lang="en-US" b="0" dirty="0"/>
              <a:t> file extension </a:t>
            </a:r>
            <a:r>
              <a:rPr lang="en-US" b="0" dirty="0" smtClean="0"/>
              <a:t>is what LEGO uses.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STEP 2: </a:t>
            </a:r>
            <a:r>
              <a:rPr lang="en-US" dirty="0"/>
              <a:t>Open your </a:t>
            </a:r>
            <a:r>
              <a:rPr lang="en-US" dirty="0" smtClean="0"/>
              <a:t>image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71" y="1295399"/>
            <a:ext cx="3412143" cy="1682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71" y="4173829"/>
            <a:ext cx="3240741" cy="190708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204011" y="4223136"/>
            <a:ext cx="255495" cy="2413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706471" cy="4373563"/>
          </a:xfrm>
        </p:spPr>
        <p:txBody>
          <a:bodyPr/>
          <a:lstStyle/>
          <a:p>
            <a:r>
              <a:rPr lang="en-US" dirty="0"/>
              <a:t>STEP 3: Change its size </a:t>
            </a:r>
            <a:r>
              <a:rPr lang="en-US" dirty="0" smtClean="0"/>
              <a:t>using the buttons and change the placement by selecting and moving the entire image around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4:  Adjust the </a:t>
            </a:r>
            <a:r>
              <a:rPr lang="en-US" dirty="0" smtClean="0"/>
              <a:t>contrast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3159" y="1752600"/>
            <a:ext cx="3359515" cy="199165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425888" y="2110580"/>
            <a:ext cx="221878" cy="282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9198" y="3908767"/>
            <a:ext cx="3431813" cy="2007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137" y="4114799"/>
            <a:ext cx="277502" cy="8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4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666129" cy="4373563"/>
          </a:xfrm>
        </p:spPr>
        <p:txBody>
          <a:bodyPr/>
          <a:lstStyle/>
          <a:p>
            <a:r>
              <a:rPr lang="en-US" dirty="0"/>
              <a:t>STEP 5: Edit the image, using the tool palette to the left of the editing screen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6: Save the </a:t>
            </a:r>
            <a:r>
              <a:rPr lang="en-US" dirty="0" smtClean="0"/>
              <a:t>image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1757400"/>
            <a:ext cx="3711957" cy="2194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29" y="1980396"/>
            <a:ext cx="255495" cy="1475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4224124"/>
            <a:ext cx="2745627" cy="755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3224" y="5057521"/>
            <a:ext cx="240945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4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837697" cy="4373563"/>
          </a:xfrm>
        </p:spPr>
        <p:txBody>
          <a:bodyPr/>
          <a:lstStyle/>
          <a:p>
            <a:r>
              <a:rPr lang="en-US" dirty="0"/>
              <a:t>STEP 7: This image </a:t>
            </a:r>
            <a:r>
              <a:rPr lang="en-US" dirty="0" smtClean="0"/>
              <a:t>is now ready </a:t>
            </a:r>
            <a:r>
              <a:rPr lang="en-US" dirty="0"/>
              <a:t>to use in your display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0188" y="1717202"/>
            <a:ext cx="2917195" cy="4582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71" y="2901518"/>
            <a:ext cx="760506" cy="2316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677" y="2595814"/>
            <a:ext cx="3556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5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0741" y="1465573"/>
            <a:ext cx="5550062" cy="4832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your RGF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42" y="1326356"/>
            <a:ext cx="3073940" cy="479980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Click on the wrench tool in your project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Select the Images Tab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Click on the .</a:t>
            </a:r>
            <a:r>
              <a:rPr lang="en-US" dirty="0" err="1" smtClean="0"/>
              <a:t>rgf</a:t>
            </a:r>
            <a:r>
              <a:rPr lang="en-US" dirty="0" smtClean="0"/>
              <a:t> file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Click on Export and save the file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You can now send this file to anyone you want to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you want to add a .</a:t>
            </a:r>
            <a:r>
              <a:rPr lang="en-US" dirty="0" err="1" smtClean="0"/>
              <a:t>rgf</a:t>
            </a:r>
            <a:r>
              <a:rPr lang="en-US" dirty="0" smtClean="0"/>
              <a:t> file sent to you to your project, simply choose Import instead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94529" y="1691826"/>
            <a:ext cx="242047" cy="3740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092385" y="3901622"/>
            <a:ext cx="869580" cy="3740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43835" y="4282621"/>
            <a:ext cx="1039905" cy="31938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46060" y="5890809"/>
            <a:ext cx="739588" cy="34548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STEP 1: Select Sound Editor from the Tools Menu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2: Click on Open and select a sound file or record your own using the red button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894" y="1752600"/>
            <a:ext cx="3708117" cy="1818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412" y="3939381"/>
            <a:ext cx="3133005" cy="2234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8" y="5242634"/>
            <a:ext cx="4518213" cy="5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2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STEP 3: The sound you selected will appear in the editor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4: Move the </a:t>
            </a:r>
            <a:r>
              <a:rPr lang="en-US" dirty="0"/>
              <a:t>b</a:t>
            </a:r>
            <a:r>
              <a:rPr lang="en-US" dirty="0" smtClean="0"/>
              <a:t>lue bar to change the size of the clip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1524318"/>
            <a:ext cx="3270062" cy="2380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4080033"/>
            <a:ext cx="3327685" cy="239284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750424" y="4316506"/>
            <a:ext cx="1008529" cy="349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812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6370</TotalTime>
  <Words>389</Words>
  <Application>Microsoft Macintosh PowerPoint</Application>
  <PresentationFormat>On-screen Show (4:3)</PresentationFormat>
  <Paragraphs>76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Black</vt:lpstr>
      <vt:lpstr>Calibri</vt:lpstr>
      <vt:lpstr>Calibri Light</vt:lpstr>
      <vt:lpstr>Helvetica Neue</vt:lpstr>
      <vt:lpstr>Arial</vt:lpstr>
      <vt:lpstr>Custom Design</vt:lpstr>
      <vt:lpstr>beginner</vt:lpstr>
      <vt:lpstr>1_Custom Design</vt:lpstr>
      <vt:lpstr>BEGINNER PROGRAMMING LESSON</vt:lpstr>
      <vt:lpstr>LESSON OBJECTIVES</vt:lpstr>
      <vt:lpstr>ADDING CUSTOM IMAGES</vt:lpstr>
      <vt:lpstr>ADDING CUSTOM IMAGES</vt:lpstr>
      <vt:lpstr>Adding CUSTOM IMAGES</vt:lpstr>
      <vt:lpstr>Adding CUSTOM IMAGES</vt:lpstr>
      <vt:lpstr>Sharing your RGF FILE</vt:lpstr>
      <vt:lpstr>ADDING CUSTOM SOUNDS</vt:lpstr>
      <vt:lpstr>ADDING CUSTOM SOUNDS</vt:lpstr>
      <vt:lpstr>ADDING CUSTOM SOUNDS</vt:lpstr>
      <vt:lpstr>CREDITS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Microsoft Office User</cp:lastModifiedBy>
  <cp:revision>15</cp:revision>
  <cp:lastPrinted>2016-01-17T19:43:02Z</cp:lastPrinted>
  <dcterms:created xsi:type="dcterms:W3CDTF">2014-08-07T02:19:13Z</dcterms:created>
  <dcterms:modified xsi:type="dcterms:W3CDTF">2016-09-11T14:31:28Z</dcterms:modified>
</cp:coreProperties>
</file>