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71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Displaying Text and Graphics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0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you write a program to display text in the middle of the screen?</a:t>
            </a:r>
          </a:p>
          <a:p>
            <a:pPr lvl="1"/>
            <a:r>
              <a:rPr lang="en-US" altLang="en-US" smtClean="0"/>
              <a:t>Display “Hello World”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Make the display block run for 3 seconds</a:t>
            </a:r>
          </a:p>
          <a:p>
            <a:endParaRPr lang="en-US" altLang="en-US" smtClean="0"/>
          </a:p>
          <a:p>
            <a:r>
              <a:rPr lang="en-US" altLang="en-US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Two lines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if you want “Hello” to appear on one line and “World” to appear on the next line?</a:t>
            </a:r>
          </a:p>
          <a:p>
            <a:endParaRPr lang="en-US" dirty="0"/>
          </a:p>
          <a:p>
            <a:r>
              <a:rPr lang="en-US" dirty="0" smtClean="0"/>
              <a:t>Hint: You will use two display blocks and don’t clear the screen on the second display block otherwise the first word will disappear!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r="1617"/>
          <a:stretch/>
        </p:blipFill>
        <p:spPr>
          <a:xfrm>
            <a:off x="84211" y="1105647"/>
            <a:ext cx="8686800" cy="46703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6332</TotalTime>
  <Words>697</Words>
  <Application>Microsoft Macintosh PowerPoint</Application>
  <PresentationFormat>On-screen Show 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Tahoma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CHALLENGE 2: Two lines of Text</vt:lpstr>
      <vt:lpstr>Challenge 2 Solution</vt:lpstr>
      <vt:lpstr>Displaying an image in PIXEL Mode</vt:lpstr>
      <vt:lpstr>DISPLAY BLOCK CHALLENGE 3</vt:lpstr>
      <vt:lpstr>CHALLENGE 3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6</cp:revision>
  <cp:lastPrinted>2015-11-14T12:58:37Z</cp:lastPrinted>
  <dcterms:created xsi:type="dcterms:W3CDTF">2014-08-07T02:19:13Z</dcterms:created>
  <dcterms:modified xsi:type="dcterms:W3CDTF">2016-07-20T03:23:20Z</dcterms:modified>
</cp:coreProperties>
</file>