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25"/>
  </p:notesMasterIdLst>
  <p:sldIdLst>
    <p:sldId id="352" r:id="rId5"/>
    <p:sldId id="353" r:id="rId6"/>
    <p:sldId id="278" r:id="rId7"/>
    <p:sldId id="257" r:id="rId8"/>
    <p:sldId id="329" r:id="rId9"/>
    <p:sldId id="344" r:id="rId10"/>
    <p:sldId id="339" r:id="rId11"/>
    <p:sldId id="340" r:id="rId12"/>
    <p:sldId id="341" r:id="rId13"/>
    <p:sldId id="342" r:id="rId14"/>
    <p:sldId id="336" r:id="rId15"/>
    <p:sldId id="324" r:id="rId16"/>
    <p:sldId id="345" r:id="rId17"/>
    <p:sldId id="346" r:id="rId18"/>
    <p:sldId id="343" r:id="rId19"/>
    <p:sldId id="347" r:id="rId20"/>
    <p:sldId id="348" r:id="rId21"/>
    <p:sldId id="349" r:id="rId22"/>
    <p:sldId id="350" r:id="rId23"/>
    <p:sldId id="351" r:id="rId24"/>
  </p:sldIdLst>
  <p:sldSz cx="9144000" cy="6858000" type="screen4x3"/>
  <p:notesSz cx="6797675" cy="98567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33"/>
    <a:srgbClr val="B4A4C8"/>
    <a:srgbClr val="FFD597"/>
    <a:srgbClr val="FFE2B7"/>
    <a:srgbClr val="FFBD5D"/>
    <a:srgbClr val="E0A928"/>
    <a:srgbClr val="FFF0D9"/>
    <a:srgbClr val="CCB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7" autoAdjust="0"/>
  </p:normalViewPr>
  <p:slideViewPr>
    <p:cSldViewPr>
      <p:cViewPr varScale="1">
        <p:scale>
          <a:sx n="79" d="100"/>
          <a:sy n="79" d="100"/>
        </p:scale>
        <p:origin x="120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E0F6C8B-71CF-48D2-B377-D3EAA4821AA5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4B204FE-5EB2-4A02-8B16-85316B6DE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1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204FE-5EB2-4A02-8B16-85316B6DEC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EC411D-C483-4DCC-9CE6-23BC676CA4D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AE693-3821-4C6F-94C1-A9D9B4184AC6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83C0-1503-41F0-ACB6-3CEC177DB3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F288E-E737-4884-B953-F70AE6B9344E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7CD28-DB56-4A62-B2B8-0078F14D0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30AB2-D613-4471-8D49-22BDD0528E3E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7B53D-D021-49E6-9560-BED1EF26A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A30E7-2C74-457C-B2BB-65F41C87F69B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7923-A4B4-4DC0-9BCC-41EE3FF47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2B45-5E71-429B-BABF-08666D508B21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F905E-6F90-43A5-B4E9-A4CB4C923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0A970-E7DC-4038-9069-91858D648BDF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D0A86-63F7-4A09-A3BB-4FEF6E1CA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5EC0-D7C5-48CF-B776-E6D248544D38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D531A-C242-4D36-840F-DB2719B73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BED35-003C-4A58-B1E5-829F85A8243A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55FB8-A7C1-412A-B91E-469A65B27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81C31-4FEF-4A7C-AD58-36F796D68FEE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4AFA8-A904-43C3-BBCD-8CA4EFD09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F47B-2750-4EC9-9010-ACB665A03744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09D4-991E-476F-8D16-084841D0C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9D0E9-0297-4C39-A884-53F2147ABE11}" type="datetimeFigureOut">
              <a:rPr lang="en-US"/>
              <a:pPr>
                <a:defRPr/>
              </a:pPr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9162-F0EC-429E-B952-23CB5876E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" y="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60397C0-55EF-4EAC-8889-593472E51D6D}" type="datetimeFigureOut">
              <a:rPr lang="en-US"/>
              <a:pPr>
                <a:defRPr/>
              </a:pPr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FR"/>
              <a:t>TUTORIAUX | STBI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EBCE1EC-0DFD-4A1B-8518-0C3C9BCFC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6" descr="innerne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Verdana" pitchFamily="34" charset="0"/>
          <a:ea typeface="+mj-ea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U1xS07N-F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4729541" cy="617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57" y="100584"/>
            <a:ext cx="4231766" cy="5889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972413"/>
            <a:ext cx="4085877" cy="3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63562"/>
            <a:ext cx="6324600" cy="629443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loop</a:t>
            </a:r>
            <a:r>
              <a:rPr lang="en-GB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868" y="747342"/>
            <a:ext cx="205740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/>
              <a:t>Ans</a:t>
            </a:r>
            <a:r>
              <a:rPr lang="en-GB" sz="2800" dirty="0"/>
              <a:t>: 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2210"/>
          <a:stretch/>
        </p:blipFill>
        <p:spPr>
          <a:xfrm>
            <a:off x="1260310" y="563563"/>
            <a:ext cx="2436179" cy="609014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19750" y="1600475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19750" y="2981742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19750" y="4919871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19750" y="5948613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324600" y="0"/>
            <a:ext cx="2819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3: </a:t>
            </a:r>
            <a:r>
              <a:rPr lang="en-GB" sz="2400" dirty="0">
                <a:solidFill>
                  <a:schemeClr val="bg1"/>
                </a:solidFill>
              </a:rPr>
              <a:t>Where is the loop, A, B, C or D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Look for something that will repeat.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What is the condition that will stop the loop from continuing?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9769" y="2424743"/>
            <a:ext cx="278423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/>
              <a:t>Ans</a:t>
            </a:r>
            <a:r>
              <a:rPr lang="en-GB" sz="2800" dirty="0"/>
              <a:t>: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9768" y="4727727"/>
            <a:ext cx="278423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/>
              <a:t>Ans</a:t>
            </a:r>
            <a:r>
              <a:rPr lang="en-GB" sz="2800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6372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FOR LOOP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778554"/>
            <a:ext cx="8394191" cy="2244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FOR _______ </a:t>
            </a:r>
            <a:r>
              <a:rPr lang="en-GB" dirty="0"/>
              <a:t>is a  </a:t>
            </a:r>
            <a:r>
              <a:rPr lang="en-GB" b="1" dirty="0"/>
              <a:t>__________ </a:t>
            </a:r>
            <a:r>
              <a:rPr lang="en-GB" dirty="0"/>
              <a:t>where the _______ are repeated a certain _______ of times. In this example the program will repeat the </a:t>
            </a:r>
            <a:r>
              <a:rPr lang="en-GB" dirty="0" err="1">
                <a:solidFill>
                  <a:srgbClr val="00B050"/>
                </a:solidFill>
              </a:rPr>
              <a:t>TextWindow</a:t>
            </a:r>
            <a:r>
              <a:rPr lang="en-GB" dirty="0" err="1"/>
              <a:t>.</a:t>
            </a:r>
            <a:r>
              <a:rPr lang="en-GB" dirty="0" err="1">
                <a:solidFill>
                  <a:srgbClr val="C00000"/>
                </a:solidFill>
              </a:rPr>
              <a:t>WriteLine</a:t>
            </a:r>
            <a:r>
              <a:rPr lang="en-GB" dirty="0"/>
              <a:t>(a) ____ times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Fill in the gaps.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LOOP, INSTRUCTIONS, STRUCTURE, NUMBER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2895600"/>
            <a:ext cx="3810000" cy="1828800"/>
            <a:chOff x="4953000" y="762000"/>
            <a:chExt cx="3810000" cy="182880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4953000" y="762000"/>
              <a:ext cx="3810000" cy="1828800"/>
            </a:xfrm>
            <a:prstGeom prst="roundRect">
              <a:avLst>
                <a:gd name="adj" fmla="val 19655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" name="Picture 8" descr="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0" y="901701"/>
              <a:ext cx="3799217" cy="1549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9894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1: 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How many times will the instruction repeat?</a:t>
            </a:r>
          </a:p>
          <a:p>
            <a:pPr marL="0" indent="0">
              <a:buNone/>
            </a:pPr>
            <a:r>
              <a:rPr lang="en-GB" sz="2800" b="1" dirty="0"/>
              <a:t>Can you explain what this program does?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1409677"/>
            <a:ext cx="5257800" cy="2592026"/>
            <a:chOff x="4953000" y="762000"/>
            <a:chExt cx="3810000" cy="18288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4953000" y="762000"/>
              <a:ext cx="3810000" cy="1828800"/>
            </a:xfrm>
            <a:prstGeom prst="roundRect">
              <a:avLst>
                <a:gd name="adj" fmla="val 19655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" name="Picture 12" descr="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0" y="901701"/>
              <a:ext cx="3799217" cy="1549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41546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2: 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How many times will the instruction repeat?</a:t>
            </a:r>
          </a:p>
          <a:p>
            <a:pPr marL="0" indent="0">
              <a:buNone/>
            </a:pPr>
            <a:r>
              <a:rPr lang="en-GB" sz="2800" b="1" dirty="0"/>
              <a:t>Can you explain what this program does?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1676399"/>
            <a:ext cx="8534400" cy="2325303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 descr="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28" y="1854199"/>
            <a:ext cx="7986472" cy="1967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88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3: 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How many times will the instruction repeat?</a:t>
            </a:r>
          </a:p>
          <a:p>
            <a:pPr marL="0" indent="0">
              <a:buNone/>
            </a:pPr>
            <a:r>
              <a:rPr lang="en-GB" sz="2800" b="1" dirty="0"/>
              <a:t>Can you explain what the STEP command does?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1676399"/>
            <a:ext cx="8534400" cy="2325303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5770"/>
            <a:ext cx="8071100" cy="151943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6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WHILE LOOP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778554"/>
            <a:ext cx="8394191" cy="2244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WHILE  _______ </a:t>
            </a:r>
            <a:r>
              <a:rPr lang="en-GB" dirty="0"/>
              <a:t>is a  </a:t>
            </a:r>
            <a:r>
              <a:rPr lang="en-GB" b="1" dirty="0"/>
              <a:t>__________ </a:t>
            </a:r>
            <a:r>
              <a:rPr lang="en-GB" dirty="0"/>
              <a:t>where the _______ are repeated until a ________ is met. In this example the program will repeat the </a:t>
            </a:r>
            <a:r>
              <a:rPr lang="en-GB" dirty="0" err="1">
                <a:solidFill>
                  <a:srgbClr val="00B050"/>
                </a:solidFill>
              </a:rPr>
              <a:t>TextWindow</a:t>
            </a:r>
            <a:r>
              <a:rPr lang="en-GB" dirty="0" err="1"/>
              <a:t>.</a:t>
            </a:r>
            <a:r>
              <a:rPr lang="en-GB" dirty="0" err="1">
                <a:solidFill>
                  <a:srgbClr val="C00000"/>
                </a:solidFill>
              </a:rPr>
              <a:t>WriteLine</a:t>
            </a:r>
            <a:r>
              <a:rPr lang="en-GB" dirty="0"/>
              <a:t>(a) ____ times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Fill in the gaps.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LOOP, INSTRUCTIONS, STRUCTURE, NUMBER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2819400"/>
            <a:ext cx="3886200" cy="1828800"/>
            <a:chOff x="228600" y="3962400"/>
            <a:chExt cx="3886200" cy="18288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228600" y="3962400"/>
              <a:ext cx="3886200" cy="1828800"/>
            </a:xfrm>
            <a:prstGeom prst="roundRect">
              <a:avLst>
                <a:gd name="adj" fmla="val 30000"/>
              </a:avLst>
            </a:prstGeom>
            <a:gradFill>
              <a:gsLst>
                <a:gs pos="0">
                  <a:srgbClr val="FFC000"/>
                </a:gs>
                <a:gs pos="35000">
                  <a:srgbClr val="FFC000"/>
                </a:gs>
                <a:gs pos="100000">
                  <a:srgbClr val="FFFFD5"/>
                </a:gs>
              </a:gsLst>
            </a:gradFill>
            <a:ln>
              <a:solidFill>
                <a:srgbClr val="205D0B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2" name="Picture 2" descr="C:\Documents and Settings\priya.suri\My Documents\My Pictures\333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4007743"/>
              <a:ext cx="3657600" cy="178345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0688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4: 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How many times did the instruction repeat?</a:t>
            </a:r>
          </a:p>
          <a:p>
            <a:pPr marL="0" indent="0">
              <a:buNone/>
            </a:pPr>
            <a:r>
              <a:rPr lang="en-GB" sz="2800" b="1" dirty="0"/>
              <a:t>What is the condition that will STOP the loop?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1676399"/>
            <a:ext cx="8534400" cy="2325303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2" descr="C:\Documents and Settings\priya.suri\My Documents\My Pictures\33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67908"/>
            <a:ext cx="5029200" cy="2006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17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5: 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How many times did the instruction repeat?</a:t>
            </a:r>
          </a:p>
          <a:p>
            <a:pPr marL="0" indent="0">
              <a:buNone/>
            </a:pPr>
            <a:r>
              <a:rPr lang="en-GB" sz="2800" b="1" dirty="0"/>
              <a:t>What is the condition that will STOP the loop?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1676399"/>
            <a:ext cx="8534400" cy="2325303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61" t="4045"/>
          <a:stretch/>
        </p:blipFill>
        <p:spPr>
          <a:xfrm>
            <a:off x="1066800" y="1981200"/>
            <a:ext cx="4724400" cy="18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6: 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How many times did the instruction repeat?</a:t>
            </a:r>
          </a:p>
          <a:p>
            <a:pPr marL="0" indent="0">
              <a:buNone/>
            </a:pPr>
            <a:r>
              <a:rPr lang="en-GB" sz="2800" b="1" dirty="0"/>
              <a:t>What is the condition that will STOP the loop?</a:t>
            </a:r>
          </a:p>
          <a:p>
            <a:pPr marL="0" indent="0">
              <a:buNone/>
            </a:pPr>
            <a:r>
              <a:rPr lang="en-GB" sz="2800" b="1" dirty="0"/>
              <a:t>What is the program trying to make sure happens?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1676399"/>
            <a:ext cx="8534400" cy="2325303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13299"/>
            <a:ext cx="6325466" cy="20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1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4276340"/>
            <a:ext cx="9144000" cy="2215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TASK 7: Write the following in Small Basic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/>
              <a:t>How many times did the instruction repeat?</a:t>
            </a:r>
          </a:p>
          <a:p>
            <a:pPr marL="0" indent="0">
              <a:buNone/>
            </a:pPr>
            <a:r>
              <a:rPr lang="en-GB" sz="2800" b="1" dirty="0"/>
              <a:t>What is the condition that will STOP the loop?</a:t>
            </a:r>
          </a:p>
          <a:p>
            <a:pPr marL="0" indent="0">
              <a:buNone/>
            </a:pPr>
            <a:r>
              <a:rPr lang="en-GB" sz="2800" b="1" dirty="0"/>
              <a:t>What is the program trying to make sure happens?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4800" y="1676399"/>
            <a:ext cx="8534400" cy="2325303"/>
          </a:xfrm>
          <a:prstGeom prst="roundRect">
            <a:avLst>
              <a:gd name="adj" fmla="val 30000"/>
            </a:avLst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rgbClr val="FFFFD5"/>
              </a:gs>
            </a:gsLst>
          </a:gradFill>
          <a:ln>
            <a:solidFill>
              <a:srgbClr val="205D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6553200" cy="20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86"/>
            <a:ext cx="4445302" cy="3732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6200"/>
            <a:ext cx="4445302" cy="2997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02" y="174622"/>
            <a:ext cx="4698698" cy="6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7DB4B2-725E-4F07-88B2-FDB42FD55920}"/>
              </a:ext>
            </a:extLst>
          </p:cNvPr>
          <p:cNvSpPr/>
          <p:nvPr/>
        </p:nvSpPr>
        <p:spPr>
          <a:xfrm>
            <a:off x="0" y="1143000"/>
            <a:ext cx="9144000" cy="571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command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98199"/>
            <a:ext cx="9067800" cy="565404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Extension</a:t>
            </a:r>
          </a:p>
          <a:p>
            <a:pPr marL="0" indent="0">
              <a:buNone/>
            </a:pPr>
            <a:r>
              <a:rPr lang="en-GB" dirty="0"/>
              <a:t>Computers and things controlled by computers are very good at repeating things perfectly. Can you create a presentation on something that repeats and is computer controlled. Possible topics include: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Robots , </a:t>
            </a:r>
            <a:r>
              <a:rPr lang="en-GB" dirty="0">
                <a:solidFill>
                  <a:srgbClr val="00B0F0"/>
                </a:solidFill>
              </a:rPr>
              <a:t>Roller coasters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>
                <a:solidFill>
                  <a:srgbClr val="7030A0"/>
                </a:solidFill>
              </a:rPr>
              <a:t>Traffic control systems</a:t>
            </a:r>
            <a:r>
              <a:rPr lang="en-GB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Train management systems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>
                <a:solidFill>
                  <a:srgbClr val="00B050"/>
                </a:solidFill>
              </a:rPr>
              <a:t>Heating systems</a:t>
            </a:r>
          </a:p>
          <a:p>
            <a:pPr marL="0" indent="0">
              <a:buNone/>
            </a:pPr>
            <a:r>
              <a:rPr lang="en-GB" b="1" dirty="0"/>
              <a:t>For each explain: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they do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Who invented them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they use repetition/iteration and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970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05184"/>
            <a:ext cx="914399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Descriptors: KS3 Programming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3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Create a linear program incorporating basic user inputs and outputs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Declare and assign information to variables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Concatenate strings with information assigned to variables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4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Identify the need to store information with different data types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IF and ELSE statements to make decisions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WHILE and FOR loops for iterative processes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the: ‘equal to’, ‘not equal to’, ‘greater than’ and ‘less than’ comparison operators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5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subroutines to create efficient programs and reduce duplication of code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1-dimentional arrays to store and retrieve information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bitwise operators: ‘AND’ &amp; ‘OR’ as part of conditions to be evaluated</a:t>
            </a:r>
            <a:endParaRPr kumimoji="0" lang="en-GB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kumimoji="0" 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Level 6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of functions which take arguments and return values to create efficient programs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Use of 2-dimentional arrays to store and retrieve information</a:t>
            </a:r>
            <a:b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lang="en-GB" dirty="0">
                <a:latin typeface="Calibri" pitchFamily="34" charset="0"/>
                <a:ea typeface="Calibri" pitchFamily="34" charset="0"/>
                <a:cs typeface="Times New Roman" pitchFamily="18" charset="0"/>
                <a:hlinkClick r:id="rId2"/>
              </a:rPr>
              <a:t>https://www.youtube.com/watch?v=dU1xS07N-FA</a:t>
            </a:r>
            <a:r>
              <a:rPr lang="en-GB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GB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04800" y="762000"/>
            <a:ext cx="5410200" cy="762000"/>
            <a:chOff x="304800" y="762000"/>
            <a:chExt cx="5410200" cy="762000"/>
          </a:xfrm>
        </p:grpSpPr>
        <p:sp>
          <p:nvSpPr>
            <p:cNvPr id="9" name="Rounded Rectangle 8"/>
            <p:cNvSpPr/>
            <p:nvPr/>
          </p:nvSpPr>
          <p:spPr>
            <a:xfrm>
              <a:off x="304800" y="762000"/>
              <a:ext cx="5410200" cy="762000"/>
            </a:xfrm>
            <a:prstGeom prst="roundRect">
              <a:avLst>
                <a:gd name="adj" fmla="val 26667"/>
              </a:avLst>
            </a:prstGeom>
            <a:solidFill>
              <a:srgbClr val="9BBB59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914400"/>
              <a:ext cx="5029200" cy="430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200" b="1" dirty="0">
                  <a:latin typeface="+mj-lt"/>
                </a:rPr>
                <a:t>In this lesson, you will </a:t>
              </a:r>
              <a:r>
                <a:rPr lang="en-US" sz="2200" b="1">
                  <a:latin typeface="+mj-lt"/>
                </a:rPr>
                <a:t>learn how to</a:t>
              </a:r>
              <a:r>
                <a:rPr lang="en-US" sz="2200" b="1" dirty="0">
                  <a:latin typeface="+mj-lt"/>
                </a:rPr>
                <a:t>: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81000" y="14478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</a:rPr>
              <a:t>Identify a </a:t>
            </a:r>
            <a:r>
              <a:rPr lang="en-US" sz="2000" dirty="0" smtClean="0">
                <a:solidFill>
                  <a:schemeClr val="tx1"/>
                </a:solidFill>
              </a:rPr>
              <a:t>loop.</a:t>
            </a:r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22860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Understand </a:t>
            </a:r>
            <a:r>
              <a:rPr lang="en-US" sz="2000" dirty="0" smtClean="0">
                <a:solidFill>
                  <a:schemeClr val="tx1"/>
                </a:solidFill>
              </a:rPr>
              <a:t>how a FOR loop works.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000" y="31242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Understand </a:t>
            </a:r>
            <a:r>
              <a:rPr lang="en-US" sz="2000" dirty="0" smtClean="0">
                <a:solidFill>
                  <a:schemeClr val="tx1"/>
                </a:solidFill>
              </a:rPr>
              <a:t>how a WHILE loop works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pic>
        <p:nvPicPr>
          <p:cNvPr id="14" name="Picture 13" descr="edu_sing3_8919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4450" y="1981200"/>
            <a:ext cx="3714750" cy="2701636"/>
          </a:xfrm>
          <a:prstGeom prst="round2DiagRect">
            <a:avLst>
              <a:gd name="adj1" fmla="val 16667"/>
              <a:gd name="adj2" fmla="val 0"/>
            </a:avLst>
          </a:prstGeom>
          <a:ln w="5715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76200" y="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Introduction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to Small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ahoma" pitchFamily="34" charset="0"/>
              </a:rPr>
              <a:t>Basic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000" y="48006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Save your program.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1000" y="3962400"/>
            <a:ext cx="4419600" cy="685800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Use </a:t>
            </a:r>
            <a:r>
              <a:rPr lang="en-US" sz="2000" dirty="0"/>
              <a:t>IntelliSense® technology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LOOP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691263"/>
            <a:ext cx="8394191" cy="387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LOOP </a:t>
            </a:r>
            <a:r>
              <a:rPr lang="en-GB" dirty="0"/>
              <a:t>is a  </a:t>
            </a:r>
            <a:r>
              <a:rPr lang="en-GB" b="1" dirty="0"/>
              <a:t>__________ </a:t>
            </a:r>
            <a:r>
              <a:rPr lang="en-GB" dirty="0"/>
              <a:t>used to _______ instructions a certain number of ________</a:t>
            </a:r>
          </a:p>
          <a:p>
            <a:pPr marL="0" indent="0">
              <a:buNone/>
            </a:pPr>
            <a:r>
              <a:rPr lang="en-GB" dirty="0"/>
              <a:t>In a flowchart we represent a loop with a circle of  _______ indicating the need</a:t>
            </a:r>
            <a:br>
              <a:rPr lang="en-GB" dirty="0"/>
            </a:br>
            <a:r>
              <a:rPr lang="en-GB" dirty="0"/>
              <a:t>to repeat a set of instructions,</a:t>
            </a:r>
          </a:p>
          <a:p>
            <a:pPr marL="0" indent="0">
              <a:buNone/>
            </a:pPr>
            <a:r>
              <a:rPr lang="en-GB" dirty="0"/>
              <a:t>usually until a ____________</a:t>
            </a:r>
            <a:br>
              <a:rPr lang="en-GB" dirty="0"/>
            </a:br>
            <a:r>
              <a:rPr lang="en-GB" dirty="0"/>
              <a:t>is met.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Fill in the gaps.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STRUCTURE , REPEAT,   TIMES,  CONDITION, ARROWS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5141427" y="3416082"/>
            <a:ext cx="2087880" cy="1296035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GB" sz="2000" kern="12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 it end of </a:t>
            </a:r>
            <a:r>
              <a:rPr lang="en-GB" sz="2000" kern="1200" dirty="0" err="1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mesg</a:t>
            </a:r>
            <a:r>
              <a:rPr lang="en-GB" sz="2000" kern="12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1712" y="3828561"/>
            <a:ext cx="1434188" cy="471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stuff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71712" y="3040437"/>
            <a:ext cx="1434188" cy="471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GB" sz="2800" kern="12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stuff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7229307" y="4064100"/>
            <a:ext cx="4424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8" idx="2"/>
          </p:cNvCxnSpPr>
          <p:nvPr/>
        </p:nvCxnSpPr>
        <p:spPr>
          <a:xfrm flipV="1">
            <a:off x="8388806" y="3511515"/>
            <a:ext cx="0" cy="317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6185367" y="2691280"/>
            <a:ext cx="0" cy="724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185367" y="2667000"/>
            <a:ext cx="2203440" cy="48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02335" y="364389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388806" y="2723391"/>
            <a:ext cx="0" cy="317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85368" y="4477325"/>
            <a:ext cx="30321" cy="444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9864" y="456141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433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LOOP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691263"/>
            <a:ext cx="8394191" cy="387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LITERACY CORNER</a:t>
            </a:r>
          </a:p>
          <a:p>
            <a:pPr marL="0" indent="0">
              <a:buNone/>
            </a:pPr>
            <a:r>
              <a:rPr lang="en-GB" b="1" dirty="0"/>
              <a:t>Other words meaning ‘to loop’ a set of instructions: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Repeat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Iteration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Can you find any other words meaning ‘to loop’ or repeat something</a:t>
            </a:r>
          </a:p>
        </p:txBody>
      </p:sp>
    </p:spTree>
    <p:extLst>
      <p:ext uri="{BB962C8B-B14F-4D97-AF65-F5344CB8AC3E}">
        <p14:creationId xmlns:p14="http://schemas.microsoft.com/office/powerpoint/2010/main" val="98495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loop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691263"/>
            <a:ext cx="8394191" cy="295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.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Where is the loop, A, B or C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Look for something that will repeat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7" y="713034"/>
            <a:ext cx="5949695" cy="382163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85800" y="2623853"/>
            <a:ext cx="561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0627" y="3067929"/>
            <a:ext cx="561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90172" y="950515"/>
            <a:ext cx="5918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868" y="747342"/>
            <a:ext cx="205740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/>
              <a:t>Ans</a:t>
            </a:r>
            <a:r>
              <a:rPr lang="en-GB" sz="2800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288302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loop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691263"/>
            <a:ext cx="8394191" cy="295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.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24600" y="0"/>
            <a:ext cx="2819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Where is the loop, A, B or C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Look for something that will repeat.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What is the condition that will stop the loop from continuing?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9769" y="2424743"/>
            <a:ext cx="278423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/>
              <a:t>Ans</a:t>
            </a:r>
            <a:r>
              <a:rPr lang="en-GB" sz="2800" dirty="0"/>
              <a:t>: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" y="563563"/>
            <a:ext cx="5771628" cy="49216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61530" y="1762591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7323" y="3077103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3902388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10859" y="1836502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768" y="4727727"/>
            <a:ext cx="278423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/>
              <a:t>Ans</a:t>
            </a:r>
            <a:r>
              <a:rPr lang="en-GB" sz="2800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362979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b="1" dirty="0"/>
              <a:t>loop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691263"/>
            <a:ext cx="8394191" cy="2952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.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4921624"/>
            <a:ext cx="9144000" cy="1079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1: </a:t>
            </a:r>
            <a:r>
              <a:rPr lang="en-GB" sz="2400" dirty="0">
                <a:solidFill>
                  <a:schemeClr val="bg1"/>
                </a:solidFill>
              </a:rPr>
              <a:t>Where is the loop, A, B or C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Look for something that will repeat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" y="2623853"/>
            <a:ext cx="561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10627" y="3067929"/>
            <a:ext cx="5613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90172" y="950515"/>
            <a:ext cx="5918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63562"/>
            <a:ext cx="6463862" cy="629443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7444" y="2049773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029" y="3388632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20968" y="3795522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891" y="5870025"/>
            <a:ext cx="530771" cy="6621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324600" y="0"/>
            <a:ext cx="2819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</a:rPr>
              <a:t>Task 2: </a:t>
            </a:r>
            <a:r>
              <a:rPr lang="en-GB" sz="2400" dirty="0">
                <a:solidFill>
                  <a:schemeClr val="bg1"/>
                </a:solidFill>
              </a:rPr>
              <a:t>Where is the loop, A, B, C or D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HINT: Look for something that will repeat.</a:t>
            </a: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What is the condition that will stop the loop from continuing?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59769" y="2424743"/>
            <a:ext cx="278423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/>
              <a:t>Ans</a:t>
            </a:r>
            <a:r>
              <a:rPr lang="en-GB" sz="2800" dirty="0"/>
              <a:t>: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9768" y="4727727"/>
            <a:ext cx="278423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/>
              <a:t>Ans</a:t>
            </a:r>
            <a:r>
              <a:rPr lang="en-GB" sz="2800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158835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629ea4-a866-42fd-804a-43f6537a1b0a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42DD046B56540BB74F97BEF9166AE" ma:contentTypeVersion="" ma:contentTypeDescription="Create a new document." ma:contentTypeScope="" ma:versionID="616d17287763bc3e07210a391a11c765">
  <xsd:schema xmlns:xsd="http://www.w3.org/2001/XMLSchema" xmlns:xs="http://www.w3.org/2001/XMLSchema" xmlns:p="http://schemas.microsoft.com/office/2006/metadata/properties" xmlns:ns2="68629ea4-a866-42fd-804a-43f6537a1b0a" xmlns:ns3="ccac8663-750f-4dbf-8c6e-c3b098bb35f3" targetNamespace="http://schemas.microsoft.com/office/2006/metadata/properties" ma:root="true" ma:fieldsID="8b9373f2367b64423151850a128ac201" ns2:_="" ns3:_="">
    <xsd:import namespace="68629ea4-a866-42fd-804a-43f6537a1b0a"/>
    <xsd:import namespace="ccac8663-750f-4dbf-8c6e-c3b098bb35f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29ea4-a866-42fd-804a-43f6537a1b0a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2f13550b-4726-4405-b7da-934369f50f0f}" ma:internalName="TaxCatchAll" ma:showField="CatchAllData" ma:web="68629ea4-a866-42fd-804a-43f6537a1b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c8663-750f-4dbf-8c6e-c3b098bb3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89339D-BEBC-42AD-A296-E449B01920B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80ADC8-2345-4080-AF59-5D35F964A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2682F-2DB5-4D8D-8D03-F5DBF2A9A41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Microsoft Office PowerPoint</Application>
  <PresentationFormat>On-screen Show (4:3)</PresentationFormat>
  <Paragraphs>178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Verdana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What is a LOOP?</vt:lpstr>
      <vt:lpstr>What is a LOOP?</vt:lpstr>
      <vt:lpstr>What is a loop?</vt:lpstr>
      <vt:lpstr>What is a loop?</vt:lpstr>
      <vt:lpstr>What is a loop?</vt:lpstr>
      <vt:lpstr>What is a loop?</vt:lpstr>
      <vt:lpstr>What is a FOR LOOP?</vt:lpstr>
      <vt:lpstr>What does this command do?</vt:lpstr>
      <vt:lpstr>What does this command do?</vt:lpstr>
      <vt:lpstr>What does this command do?</vt:lpstr>
      <vt:lpstr>What is a WHILE LOOP?</vt:lpstr>
      <vt:lpstr>What does this command do?</vt:lpstr>
      <vt:lpstr>What does this command do?</vt:lpstr>
      <vt:lpstr>What does this command do?</vt:lpstr>
      <vt:lpstr>What does this command do?</vt:lpstr>
      <vt:lpstr>What does this command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2011-01-27T18:41:19Z</dcterms:created>
  <dcterms:modified xsi:type="dcterms:W3CDTF">2018-03-21T14:04:47Z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0x0101004E542DD046B56540BB74F97BEF9166AE</vt:lpwstr>
  </property>
</Properties>
</file>