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CE0A0-1C75-A766-44E7-B8FC770F9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171AD5-E795-E11A-2523-F95ABADAB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71A8CB-4BEB-F483-7BD1-872EB2F6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F9B8-8114-4F5A-A092-7DA272847768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EAA2D6-23B4-7FEA-1353-4336C0B91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D64F2B-874C-85E5-4492-BA9B1DEC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648E-9C01-46B5-9740-D8B7230D8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08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7A52A-4C0D-E93C-81C8-3370E38A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93E751-3CAE-0A0A-1275-D45B26A36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B3EF1D-53A0-6DF5-C5FF-7C134475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F9B8-8114-4F5A-A092-7DA272847768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F8184D-F335-EB4B-D562-C639EDA21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769176-9C37-853E-CDC5-396DA66DC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648E-9C01-46B5-9740-D8B7230D8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31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15287B-C515-8D83-A7B2-909EC4D10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6BBC4A-70FD-E408-5B3C-E983801E7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3C0F9B-E9C0-6B40-3437-B6DE5919E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F9B8-8114-4F5A-A092-7DA272847768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82C99F-8643-4695-45E3-E19BB1963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92C846-8ECE-88FE-9E0C-4A418DCA0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648E-9C01-46B5-9740-D8B7230D8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34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91F5F-44D9-2CAE-E3D6-59EB486D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65ED50-5ECD-341A-5ABA-62993DFE5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24C1D9-998B-6586-662B-50F19D82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F9B8-8114-4F5A-A092-7DA272847768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8BE2C8-5FDA-DB28-141F-05E9E6E0F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4C05A-1C0F-A239-23C1-8C33B95C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648E-9C01-46B5-9740-D8B7230D8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F4B85-497B-6710-C64B-65B5104C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A1161-C96A-0D37-EB01-AC74E4ACC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001F75-C252-632E-CFD3-8EBAD42E9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F9B8-8114-4F5A-A092-7DA272847768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0A6D66-18E4-DD27-463F-B5A7E93D0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AF8AA0-A197-3022-F83A-5E8393D0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648E-9C01-46B5-9740-D8B7230D8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291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79AC1-E6AB-70DC-4709-F232A9D35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B0763F-1BA9-E3B5-78A8-5766E59C2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7D3855-BFA0-9F5A-5BDA-2091E82CD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9BE34B-DA77-3F79-1320-11A1BCB41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F9B8-8114-4F5A-A092-7DA272847768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6BE26B-0C2F-9D9D-277F-811224789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1180AD-EA53-E873-200E-C12D8A517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648E-9C01-46B5-9740-D8B7230D8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85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0D0E6-F6C2-6458-A5CA-7242EA8A8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B9154B-E3E0-4BFB-4ACA-A97FD34B9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8B7328-CEB2-C043-16A5-B03C562AF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21B57E-D1A2-3665-C696-B8747E9C8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47C67E-784A-CB61-207B-1219282F9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4CB7F8-1287-D3F7-AB5E-743812CF4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F9B8-8114-4F5A-A092-7DA272847768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E8445E-0F5D-642C-7964-20326DABC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FA3486-AB82-803A-39B3-824904E8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648E-9C01-46B5-9740-D8B7230D8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43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C4863-8323-F8BB-1F01-112B9B5FC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FB5BB3-A56E-C460-A16D-1DDD22263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F9B8-8114-4F5A-A092-7DA272847768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5BB91A-9F1E-00BC-B27E-808EB424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A97742-25B5-E1EF-7812-45EFE87A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648E-9C01-46B5-9740-D8B7230D8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64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CD7D65-F73C-4A66-C22C-357AA6546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F9B8-8114-4F5A-A092-7DA272847768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19E877-CBA3-5CF2-1CF7-ABE17413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8E0407-C3BC-386F-2D90-BA68D07E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648E-9C01-46B5-9740-D8B7230D8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76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82BFC-FC8B-9A92-D661-BCD4F8DFC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D6083-82AA-5228-9540-AD10A53B1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EAC031-4931-3FC7-5D92-8C7D6F284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7F3883-55DB-08B4-B0F8-71B9D0B1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F9B8-8114-4F5A-A092-7DA272847768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380F99-CE4D-AE35-E6E2-1E97A4B8A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F50BF3-1025-4B60-E87E-610C0E56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648E-9C01-46B5-9740-D8B7230D8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08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0B045-B495-8C45-CD09-5AD222547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754570-0E24-07C6-2B00-292A8CACC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035B96-87A3-8880-9171-E09B8E782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1EE46E-6284-DF9D-B8CD-745C19B6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F9B8-8114-4F5A-A092-7DA272847768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2CFB74-C688-DCCD-43FC-FBA5CE638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C52EC1-A808-CB91-31B8-29C8453F0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648E-9C01-46B5-9740-D8B7230D8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84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1F8DA3-7DBE-7712-16CF-81454FE5A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D8CA27-C117-1CA5-1BBE-82D6DB3BC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06AC3-9EEB-19BB-B3F8-94D4B5156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BFF9B8-8114-4F5A-A092-7DA272847768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65567B-7A9E-FE74-F1B9-BF7A22F12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98F0FB-0187-9407-4B92-A56725447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D5648E-9C01-46B5-9740-D8B7230D8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76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C3D05-EC37-DFEC-C468-330EECD021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박시영</a:t>
            </a:r>
            <a:r>
              <a:rPr lang="ko-KR" altLang="en-US" dirty="0"/>
              <a:t> 화면설계서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C27C4D-DD28-ECBF-5839-58E6F33C6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498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420D38B-747F-6B83-3A40-D8787FC13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47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AA645-AFAF-5FDA-F65F-D82AF8F86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E4E62A9-3997-F8F3-7CFD-A57E748C3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14324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D736E48-92AE-1E6F-CCC3-75F3FAF1B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76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A5B31B48-A74D-6AC6-FC12-6D0DFE4E0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9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0235611-C5FB-B76C-18E4-0BB8E8FAD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59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A5D9F819-DC70-9AD1-C62C-002E9D523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32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84A189F-46EE-0AFD-DBEC-5239F286B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93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858B6927-5214-2A8B-A5EA-91002B070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33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B6777663-20B2-D128-3805-D0D8251E8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85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18447080-58AA-CB17-3E9D-2DB1816B5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18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도표, 친필, 폰트이(가) 표시된 사진&#10;&#10;자동 생성된 설명">
            <a:extLst>
              <a:ext uri="{FF2B5EF4-FFF2-40B4-BE49-F238E27FC236}">
                <a16:creationId xmlns:a16="http://schemas.microsoft.com/office/drawing/2014/main" id="{03A86475-A0D4-937F-3293-186F60230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50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73577937-33EC-EA63-AA16-B7B38897A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95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E28EC3B5-1B9C-6BBF-E190-B99B4C471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62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C3A2-7916-09D3-F133-D2208D15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20592C-C0AB-D2E4-43C4-5B151801C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122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BA334FE-E8EA-D234-91DF-95C129511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5914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527E2B8-8083-F95C-1F8A-3BDF3884E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6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디자인, 폰트이(가) 표시된 사진&#10;&#10;자동 생성된 설명">
            <a:extLst>
              <a:ext uri="{FF2B5EF4-FFF2-40B4-BE49-F238E27FC236}">
                <a16:creationId xmlns:a16="http://schemas.microsoft.com/office/drawing/2014/main" id="{8C9EB5BD-0E69-DF19-7475-131A115A5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87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BA063E13-329A-C680-4DD4-C77BBBB77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58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76892BAE-E199-B5CF-3145-9B8F3263B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52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B2C1EB24-82F5-374F-6889-1B01DF710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92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83DC23E-DC8F-7A2A-FD37-206660603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55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</Words>
  <Application>Microsoft Office PowerPoint</Application>
  <PresentationFormat>와이드스크린</PresentationFormat>
  <Paragraphs>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박시영 화면설계서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박시영 화면설계서</dc:title>
  <dc:creator>박시영</dc:creator>
  <cp:lastModifiedBy>인화 박</cp:lastModifiedBy>
  <cp:revision>1</cp:revision>
  <dcterms:created xsi:type="dcterms:W3CDTF">2024-05-02T15:37:12Z</dcterms:created>
  <dcterms:modified xsi:type="dcterms:W3CDTF">2024-05-02T17:20:12Z</dcterms:modified>
</cp:coreProperties>
</file>