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67154-09E3-498E-B5F4-583B53715F1C}" v="8" dt="2022-01-02T13:23:48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van den Heuvel" userId="231be587d246b078" providerId="LiveId" clId="{D6567154-09E3-498E-B5F4-583B53715F1C}"/>
    <pc:docChg chg="undo custSel modSld">
      <pc:chgData name="Max van den Heuvel" userId="231be587d246b078" providerId="LiveId" clId="{D6567154-09E3-498E-B5F4-583B53715F1C}" dt="2022-01-02T13:23:50.035" v="30" actId="1076"/>
      <pc:docMkLst>
        <pc:docMk/>
      </pc:docMkLst>
      <pc:sldChg chg="addSp delSp modSp mod">
        <pc:chgData name="Max van den Heuvel" userId="231be587d246b078" providerId="LiveId" clId="{D6567154-09E3-498E-B5F4-583B53715F1C}" dt="2022-01-02T13:23:50.035" v="30" actId="1076"/>
        <pc:sldMkLst>
          <pc:docMk/>
          <pc:sldMk cId="851775514" sldId="256"/>
        </pc:sldMkLst>
        <pc:spChg chg="add mod">
          <ac:chgData name="Max van den Heuvel" userId="231be587d246b078" providerId="LiveId" clId="{D6567154-09E3-498E-B5F4-583B53715F1C}" dt="2022-01-02T13:23:46.060" v="28" actId="165"/>
          <ac:spMkLst>
            <pc:docMk/>
            <pc:sldMk cId="851775514" sldId="256"/>
            <ac:spMk id="2" creationId="{8D4DA39E-2FD2-4318-AC04-FD040BDEC92E}"/>
          </ac:spMkLst>
        </pc:spChg>
        <pc:spChg chg="mod">
          <ac:chgData name="Max van den Heuvel" userId="231be587d246b078" providerId="LiveId" clId="{D6567154-09E3-498E-B5F4-583B53715F1C}" dt="2022-01-02T13:23:46.060" v="28" actId="165"/>
          <ac:spMkLst>
            <pc:docMk/>
            <pc:sldMk cId="851775514" sldId="256"/>
            <ac:spMk id="6" creationId="{1796CCBB-C9E5-477B-A871-0EC8E080194C}"/>
          </ac:spMkLst>
        </pc:spChg>
        <pc:spChg chg="mod">
          <ac:chgData name="Max van den Heuvel" userId="231be587d246b078" providerId="LiveId" clId="{D6567154-09E3-498E-B5F4-583B53715F1C}" dt="2022-01-02T13:23:46.060" v="28" actId="165"/>
          <ac:spMkLst>
            <pc:docMk/>
            <pc:sldMk cId="851775514" sldId="256"/>
            <ac:spMk id="7" creationId="{72A9855C-095C-4875-9F4A-8EA5AF8E0732}"/>
          </ac:spMkLst>
        </pc:spChg>
        <pc:spChg chg="mod">
          <ac:chgData name="Max van den Heuvel" userId="231be587d246b078" providerId="LiveId" clId="{D6567154-09E3-498E-B5F4-583B53715F1C}" dt="2022-01-02T13:23:46.060" v="28" actId="165"/>
          <ac:spMkLst>
            <pc:docMk/>
            <pc:sldMk cId="851775514" sldId="256"/>
            <ac:spMk id="10" creationId="{0B0ACDB5-3BA0-4243-947B-EC65B42FAA56}"/>
          </ac:spMkLst>
        </pc:spChg>
        <pc:spChg chg="mod">
          <ac:chgData name="Max van den Heuvel" userId="231be587d246b078" providerId="LiveId" clId="{D6567154-09E3-498E-B5F4-583B53715F1C}" dt="2022-01-02T13:23:46.060" v="28" actId="165"/>
          <ac:spMkLst>
            <pc:docMk/>
            <pc:sldMk cId="851775514" sldId="256"/>
            <ac:spMk id="16" creationId="{2E10574F-B828-46DF-8E24-6EFF4E5A20DD}"/>
          </ac:spMkLst>
        </pc:spChg>
        <pc:spChg chg="mod">
          <ac:chgData name="Max van den Heuvel" userId="231be587d246b078" providerId="LiveId" clId="{D6567154-09E3-498E-B5F4-583B53715F1C}" dt="2022-01-02T13:23:46.060" v="28" actId="165"/>
          <ac:spMkLst>
            <pc:docMk/>
            <pc:sldMk cId="851775514" sldId="256"/>
            <ac:spMk id="18" creationId="{29E85A38-2BAE-4B52-92FA-EE77F0C4A0AA}"/>
          </ac:spMkLst>
        </pc:spChg>
        <pc:spChg chg="mod topLvl">
          <ac:chgData name="Max van den Heuvel" userId="231be587d246b078" providerId="LiveId" clId="{D6567154-09E3-498E-B5F4-583B53715F1C}" dt="2022-01-02T13:23:46.060" v="28" actId="165"/>
          <ac:spMkLst>
            <pc:docMk/>
            <pc:sldMk cId="851775514" sldId="256"/>
            <ac:spMk id="40" creationId="{F8C57239-5C51-4F0B-A94D-85B8FE9FDC0A}"/>
          </ac:spMkLst>
        </pc:spChg>
        <pc:spChg chg="mod topLvl">
          <ac:chgData name="Max van den Heuvel" userId="231be587d246b078" providerId="LiveId" clId="{D6567154-09E3-498E-B5F4-583B53715F1C}" dt="2022-01-02T12:54:55.619" v="6" actId="1076"/>
          <ac:spMkLst>
            <pc:docMk/>
            <pc:sldMk cId="851775514" sldId="256"/>
            <ac:spMk id="41" creationId="{7AF92864-B72E-4307-963C-96C200E86DDB}"/>
          </ac:spMkLst>
        </pc:spChg>
        <pc:grpChg chg="add mod topLvl">
          <ac:chgData name="Max van den Heuvel" userId="231be587d246b078" providerId="LiveId" clId="{D6567154-09E3-498E-B5F4-583B53715F1C}" dt="2022-01-02T13:23:46.060" v="28" actId="165"/>
          <ac:grpSpMkLst>
            <pc:docMk/>
            <pc:sldMk cId="851775514" sldId="256"/>
            <ac:grpSpMk id="3" creationId="{BDA84689-D85F-457D-A2AD-4E418D9051EB}"/>
          </ac:grpSpMkLst>
        </pc:grpChg>
        <pc:grpChg chg="add del mod">
          <ac:chgData name="Max van den Heuvel" userId="231be587d246b078" providerId="LiveId" clId="{D6567154-09E3-498E-B5F4-583B53715F1C}" dt="2022-01-02T13:23:46.060" v="28" actId="165"/>
          <ac:grpSpMkLst>
            <pc:docMk/>
            <pc:sldMk cId="851775514" sldId="256"/>
            <ac:grpSpMk id="4" creationId="{8A72B85C-65AB-4968-88C0-8849B0DB698B}"/>
          </ac:grpSpMkLst>
        </pc:grpChg>
        <pc:grpChg chg="mod topLvl">
          <ac:chgData name="Max van den Heuvel" userId="231be587d246b078" providerId="LiveId" clId="{D6567154-09E3-498E-B5F4-583B53715F1C}" dt="2022-01-02T13:23:46.060" v="28" actId="165"/>
          <ac:grpSpMkLst>
            <pc:docMk/>
            <pc:sldMk cId="851775514" sldId="256"/>
            <ac:grpSpMk id="8" creationId="{1A26045E-1DDF-4DEC-89E2-289D50E5E0F4}"/>
          </ac:grpSpMkLst>
        </pc:grpChg>
        <pc:grpChg chg="mod topLvl">
          <ac:chgData name="Max van den Heuvel" userId="231be587d246b078" providerId="LiveId" clId="{D6567154-09E3-498E-B5F4-583B53715F1C}" dt="2022-01-02T13:23:46.060" v="28" actId="165"/>
          <ac:grpSpMkLst>
            <pc:docMk/>
            <pc:sldMk cId="851775514" sldId="256"/>
            <ac:grpSpMk id="14" creationId="{B6DFB2FE-8F4E-4FAD-BE16-4BF3F3A20871}"/>
          </ac:grpSpMkLst>
        </pc:grpChg>
        <pc:grpChg chg="mod topLvl">
          <ac:chgData name="Max van den Heuvel" userId="231be587d246b078" providerId="LiveId" clId="{D6567154-09E3-498E-B5F4-583B53715F1C}" dt="2022-01-02T13:23:46.060" v="28" actId="165"/>
          <ac:grpSpMkLst>
            <pc:docMk/>
            <pc:sldMk cId="851775514" sldId="256"/>
            <ac:grpSpMk id="21" creationId="{6D85713C-4BD5-43AC-AB1E-BE045EE7D46B}"/>
          </ac:grpSpMkLst>
        </pc:grpChg>
        <pc:grpChg chg="mod topLvl">
          <ac:chgData name="Max van den Heuvel" userId="231be587d246b078" providerId="LiveId" clId="{D6567154-09E3-498E-B5F4-583B53715F1C}" dt="2022-01-02T13:23:46.060" v="28" actId="165"/>
          <ac:grpSpMkLst>
            <pc:docMk/>
            <pc:sldMk cId="851775514" sldId="256"/>
            <ac:grpSpMk id="24" creationId="{46A43525-E939-4EBB-B665-98E6109EA8CD}"/>
          </ac:grpSpMkLst>
        </pc:grpChg>
        <pc:grpChg chg="del">
          <ac:chgData name="Max van den Heuvel" userId="231be587d246b078" providerId="LiveId" clId="{D6567154-09E3-498E-B5F4-583B53715F1C}" dt="2022-01-02T12:54:34.532" v="0" actId="165"/>
          <ac:grpSpMkLst>
            <pc:docMk/>
            <pc:sldMk cId="851775514" sldId="256"/>
            <ac:grpSpMk id="26" creationId="{13F72998-4689-47B4-8F2C-92288BBC87BF}"/>
          </ac:grpSpMkLst>
        </pc:grpChg>
        <pc:grpChg chg="add del mod">
          <ac:chgData name="Max van den Heuvel" userId="231be587d246b078" providerId="LiveId" clId="{D6567154-09E3-498E-B5F4-583B53715F1C}" dt="2022-01-02T12:54:50.502" v="5" actId="165"/>
          <ac:grpSpMkLst>
            <pc:docMk/>
            <pc:sldMk cId="851775514" sldId="256"/>
            <ac:grpSpMk id="38" creationId="{FA309166-EACF-4ABD-AAEB-0793FF03E18C}"/>
          </ac:grpSpMkLst>
        </pc:grpChg>
        <pc:picChg chg="mod topLvl">
          <ac:chgData name="Max van den Heuvel" userId="231be587d246b078" providerId="LiveId" clId="{D6567154-09E3-498E-B5F4-583B53715F1C}" dt="2022-01-02T13:23:46.060" v="28" actId="165"/>
          <ac:picMkLst>
            <pc:docMk/>
            <pc:sldMk cId="851775514" sldId="256"/>
            <ac:picMk id="5" creationId="{4E9A3928-6DDE-4E0B-AA87-D3DBF97A8BCB}"/>
          </ac:picMkLst>
        </pc:picChg>
        <pc:picChg chg="mod">
          <ac:chgData name="Max van den Heuvel" userId="231be587d246b078" providerId="LiveId" clId="{D6567154-09E3-498E-B5F4-583B53715F1C}" dt="2022-01-02T13:23:46.060" v="28" actId="165"/>
          <ac:picMkLst>
            <pc:docMk/>
            <pc:sldMk cId="851775514" sldId="256"/>
            <ac:picMk id="13" creationId="{2FAAAC2D-4D14-4A55-89B3-511DDAFEE6CA}"/>
          </ac:picMkLst>
        </pc:picChg>
        <pc:picChg chg="mod">
          <ac:chgData name="Max van den Heuvel" userId="231be587d246b078" providerId="LiveId" clId="{D6567154-09E3-498E-B5F4-583B53715F1C}" dt="2022-01-02T13:23:46.060" v="28" actId="165"/>
          <ac:picMkLst>
            <pc:docMk/>
            <pc:sldMk cId="851775514" sldId="256"/>
            <ac:picMk id="20" creationId="{940F1E7C-DF1B-4873-A24F-F0C54C9229E1}"/>
          </ac:picMkLst>
        </pc:picChg>
        <pc:picChg chg="mod">
          <ac:chgData name="Max van den Heuvel" userId="231be587d246b078" providerId="LiveId" clId="{D6567154-09E3-498E-B5F4-583B53715F1C}" dt="2022-01-02T13:23:46.060" v="28" actId="165"/>
          <ac:picMkLst>
            <pc:docMk/>
            <pc:sldMk cId="851775514" sldId="256"/>
            <ac:picMk id="23" creationId="{D9EE560E-9D57-4661-941D-797966A1F52C}"/>
          </ac:picMkLst>
        </pc:picChg>
        <pc:picChg chg="add mod">
          <ac:chgData name="Max van den Heuvel" userId="231be587d246b078" providerId="LiveId" clId="{D6567154-09E3-498E-B5F4-583B53715F1C}" dt="2022-01-02T13:23:50.035" v="30" actId="1076"/>
          <ac:picMkLst>
            <pc:docMk/>
            <pc:sldMk cId="851775514" sldId="256"/>
            <ac:picMk id="38" creationId="{FBD2FCA1-9D52-47BA-BE31-53F34334B1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4173-555D-46AB-8F40-C8A053EC6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5E89-26A0-4837-A005-7B796A4E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7C4A-2156-4ABA-AAD9-5DB8611A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825-3DDD-471F-9742-CF2B9C76EDF0}" type="datetimeFigureOut">
              <a:rPr lang="nl-NL" smtClean="0"/>
              <a:t>2-1-2022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B64B-147E-4F44-BDCC-BE9BE927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2609-4AB1-4E42-A1B8-23AA0F50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4093-43AE-450B-A976-92E49CBA3B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3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F293-AE51-4891-BE51-7110A403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4C03-A58F-49B6-BA00-9D303694D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D785-F9E3-43E6-873E-58987205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825-3DDD-471F-9742-CF2B9C76EDF0}" type="datetimeFigureOut">
              <a:rPr lang="nl-NL" smtClean="0"/>
              <a:t>2-1-2022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0FE3-7762-4723-BAB7-7E83E09D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B1C0-74C4-4160-85E7-7EED518E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4093-43AE-450B-A976-92E49CBA3B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81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204B7-EC2C-4778-8FD1-6D0E565FA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6C035-258C-490A-83F8-66A4DCF48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DC23-D3B1-49A3-8731-7A4B5494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825-3DDD-471F-9742-CF2B9C76EDF0}" type="datetimeFigureOut">
              <a:rPr lang="nl-NL" smtClean="0"/>
              <a:t>2-1-2022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539B1-7A7C-4637-8E74-9E39734B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CFAD-4DE0-49DE-8881-37AA6DF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4093-43AE-450B-A976-92E49CBA3B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28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19F2-F23E-4E20-91DE-EFF853A5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527A-3497-4737-B39D-8AE9D5D6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AC09-9F90-48AA-85A5-E9669C03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825-3DDD-471F-9742-CF2B9C76EDF0}" type="datetimeFigureOut">
              <a:rPr lang="nl-NL" smtClean="0"/>
              <a:t>2-1-2022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8B09-CF6A-4211-A218-21A756C3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2F90A-6E4C-45BA-B9C3-AD5DEAA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4093-43AE-450B-A976-92E49CBA3B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38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930-F241-4C2F-ACFD-6782CAC1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C58B-012D-46BB-9EE8-35362D2B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38E2-CD2A-45F4-BEB2-2AA43241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825-3DDD-471F-9742-CF2B9C76EDF0}" type="datetimeFigureOut">
              <a:rPr lang="nl-NL" smtClean="0"/>
              <a:t>2-1-2022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A2F6-8934-47D2-B583-B23236A5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2DB6-6680-4B0A-93E9-77BA3FD2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4093-43AE-450B-A976-92E49CBA3B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8D5C-4E67-4E7A-8CC1-E810C860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DAF8-2856-4D9C-B590-B189947DD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BC982-422F-4EEE-ADFC-4E5706A1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9630D-611A-4C3F-82AD-19B1498C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825-3DDD-471F-9742-CF2B9C76EDF0}" type="datetimeFigureOut">
              <a:rPr lang="nl-NL" smtClean="0"/>
              <a:t>2-1-2022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09E0D-E5DF-4B39-9903-736309D6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13D33-15E6-4AC8-A0C4-7268E448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4093-43AE-450B-A976-92E49CBA3B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10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ACD7-A931-475F-8185-9E41E69C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E92C5-C436-4CB8-9FEB-C64578B7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AC9BC-6B3F-42AD-B373-27F123C5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31181-4080-495D-B9A0-869478727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A7231-7642-4D9D-801C-9015A8D2D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693B4-A483-492A-8D0C-044D17C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825-3DDD-471F-9742-CF2B9C76EDF0}" type="datetimeFigureOut">
              <a:rPr lang="nl-NL" smtClean="0"/>
              <a:t>2-1-2022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7942E-2A2D-440A-8B62-68E8E768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1AF4B-6BA0-485C-AC56-0186C43E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4093-43AE-450B-A976-92E49CBA3B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765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42BA-9564-4B45-B2D1-17F9AC44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78437-3476-4105-BFE9-EE1C23CC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825-3DDD-471F-9742-CF2B9C76EDF0}" type="datetimeFigureOut">
              <a:rPr lang="nl-NL" smtClean="0"/>
              <a:t>2-1-2022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7033D-76CC-4E82-98CF-A2EF6E2C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4CC92-5CD1-4058-AAD8-9F8E4647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4093-43AE-450B-A976-92E49CBA3B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494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720B5-B657-4089-B031-DCA3AF4F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825-3DDD-471F-9742-CF2B9C76EDF0}" type="datetimeFigureOut">
              <a:rPr lang="nl-NL" smtClean="0"/>
              <a:t>2-1-2022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10C3B-D498-47A7-A61A-6729B4E0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A8CB0-E02D-4784-A716-D26F515B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4093-43AE-450B-A976-92E49CBA3B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6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B791-2E2F-43B5-BB85-C1417894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1646-6F07-4522-A478-11A71025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F9D71-9658-4FD5-B25F-5574C5D8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529A-CCD9-4A51-9280-2E9F8414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825-3DDD-471F-9742-CF2B9C76EDF0}" type="datetimeFigureOut">
              <a:rPr lang="nl-NL" smtClean="0"/>
              <a:t>2-1-2022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B7CA7-FDF0-4F75-8412-562595BA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52311-384A-48B6-9218-6FBEF347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4093-43AE-450B-A976-92E49CBA3B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150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3BFC-7710-4157-83FE-A5FE9543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1BE94-AD95-49DD-829C-BA1F8E07E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99407-24F1-4403-9834-3D0BE6B78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C82FC-5DBD-4C43-92BB-477F8FB4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2825-3DDD-471F-9742-CF2B9C76EDF0}" type="datetimeFigureOut">
              <a:rPr lang="nl-NL" smtClean="0"/>
              <a:t>2-1-2022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2C014-5295-4D3B-B02C-D2D76F1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2D7D9-33D7-4990-80E7-C277834D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4093-43AE-450B-A976-92E49CBA3B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58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36AFB-97F4-4CF4-8AC1-6BA8E0D3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326-F75A-46BB-AF80-D3C0413E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48165-28F5-4F7A-9545-ADEF026E0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2825-3DDD-471F-9742-CF2B9C76EDF0}" type="datetimeFigureOut">
              <a:rPr lang="nl-NL" smtClean="0"/>
              <a:t>2-1-2022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FF571-2600-4D7C-AF50-40B0CBCE9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760EA-93DE-479E-924E-88BDA3307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4093-43AE-450B-A976-92E49CBA3B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34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21" Type="http://schemas.microsoft.com/office/2007/relationships/hdphoto" Target="../media/hdphoto7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6.png"/><Relationship Id="rId5" Type="http://schemas.microsoft.com/office/2007/relationships/hdphoto" Target="../media/hdphoto2.wdp"/><Relationship Id="rId15" Type="http://schemas.openxmlformats.org/officeDocument/2006/relationships/image" Target="../media/image8.png"/><Relationship Id="rId23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0.png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5F166C0-2670-48D2-B7CF-7D0A16AAB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5058" y="1264875"/>
            <a:ext cx="762066" cy="53344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337A58-BB01-408E-A5C0-6C1C1B759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299" y1="48485" x2="40299" y2="48485"/>
                        <a14:foregroundMark x1="34328" y1="42424" x2="34328" y2="42424"/>
                        <a14:foregroundMark x1="28358" y1="34848" x2="28358" y2="34848"/>
                        <a14:foregroundMark x1="23881" y1="34848" x2="23881" y2="34848"/>
                        <a14:foregroundMark x1="22388" y1="34848" x2="22388" y2="34848"/>
                        <a14:foregroundMark x1="22388" y1="34848" x2="22388" y2="34848"/>
                        <a14:foregroundMark x1="14925" y1="34848" x2="64179" y2="69697"/>
                        <a14:foregroundMark x1="38806" y1="18182" x2="40299" y2="80303"/>
                        <a14:foregroundMark x1="59701" y1="75758" x2="77612" y2="36364"/>
                        <a14:foregroundMark x1="55224" y1="22727" x2="44776" y2="16667"/>
                        <a14:foregroundMark x1="14925" y1="33333" x2="16418" y2="31818"/>
                        <a14:foregroundMark x1="16418" y1="31818" x2="32836" y2="196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5480" y="1546839"/>
            <a:ext cx="510584" cy="5029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3ADA1DF-7EE5-4461-9BE5-EFD540E019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333" b="89583" l="9639" r="90361">
                        <a14:foregroundMark x1="62651" y1="87500" x2="62651" y2="87500"/>
                        <a14:foregroundMark x1="90361" y1="75000" x2="90361" y2="75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3549" y="2484082"/>
            <a:ext cx="632515" cy="3657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A19FC4-BFAB-4FB0-B86B-CCC47DF768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410" b="89744" l="9804" r="88235">
                        <a14:foregroundMark x1="21569" y1="6410" x2="21569" y2="6410"/>
                        <a14:foregroundMark x1="84314" y1="87179" x2="84314" y2="871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6472" y="1935390"/>
            <a:ext cx="388654" cy="5944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3AD424-6428-4186-B8FE-97D826A2E3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598" b="91954" l="7463" r="88060">
                        <a14:foregroundMark x1="41791" y1="5747" x2="41791" y2="5747"/>
                        <a14:foregroundMark x1="38806" y1="89655" x2="38806" y2="89655"/>
                        <a14:foregroundMark x1="68657" y1="91954" x2="68657" y2="919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3754" y="2697351"/>
            <a:ext cx="510584" cy="6629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7E13202-2752-4C19-B5AE-93D319AA61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091" b="89394" l="9901" r="90099">
                        <a14:foregroundMark x1="90099" y1="68182" x2="90099" y2="68182"/>
                        <a14:foregroundMark x1="10891" y1="65152" x2="10891" y2="651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3549" y="2926036"/>
            <a:ext cx="769687" cy="502964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A43F0EBF-F4D5-4FFB-B90C-4182CB88E8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6" y="2846490"/>
            <a:ext cx="419240" cy="419240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34A17E58-A949-4E4E-9AAE-AA5FE00403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37" y="2846489"/>
            <a:ext cx="525717" cy="525717"/>
          </a:xfrm>
          <a:prstGeom prst="rect">
            <a:avLst/>
          </a:prstGeom>
        </p:spPr>
      </p:pic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8121C26A-1520-4056-9D9F-146EA9DCE3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35" y="1878670"/>
            <a:ext cx="551990" cy="551990"/>
          </a:xfrm>
          <a:prstGeom prst="rect">
            <a:avLst/>
          </a:prstGeom>
        </p:spPr>
      </p:pic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6AD16DF7-0B76-4E4A-A243-3D7CE524BE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81" y="2320772"/>
            <a:ext cx="525717" cy="525717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218E2BA8-F96A-452A-A6A9-1C1B5AE0658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1" y="1352953"/>
            <a:ext cx="525717" cy="525717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90F504AD-E8F2-4357-ACCF-8B70E0C04DB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1" y="1957506"/>
            <a:ext cx="473154" cy="473154"/>
          </a:xfrm>
          <a:prstGeom prst="rect">
            <a:avLst/>
          </a:prstGeom>
        </p:spPr>
      </p:pic>
      <p:sp>
        <p:nvSpPr>
          <p:cNvPr id="41" name="Heart 40">
            <a:extLst>
              <a:ext uri="{FF2B5EF4-FFF2-40B4-BE49-F238E27FC236}">
                <a16:creationId xmlns:a16="http://schemas.microsoft.com/office/drawing/2014/main" id="{7AF92864-B72E-4307-963C-96C200E86DDB}"/>
              </a:ext>
            </a:extLst>
          </p:cNvPr>
          <p:cNvSpPr/>
          <p:nvPr/>
        </p:nvSpPr>
        <p:spPr>
          <a:xfrm>
            <a:off x="3728295" y="3429000"/>
            <a:ext cx="280035" cy="26275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72B85C-65AB-4968-88C0-8849B0DB698B}"/>
              </a:ext>
            </a:extLst>
          </p:cNvPr>
          <p:cNvGrpSpPr/>
          <p:nvPr/>
        </p:nvGrpSpPr>
        <p:grpSpPr>
          <a:xfrm>
            <a:off x="4480561" y="1181100"/>
            <a:ext cx="3253740" cy="4370657"/>
            <a:chOff x="4480561" y="1181100"/>
            <a:chExt cx="3253740" cy="4370657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4E9A3928-6DDE-4E0B-AA87-D3DBF97A8B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375" b="89844" l="9961" r="89844">
                          <a14:foregroundMark x1="44922" y1="9961" x2="47656" y2="9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8" t="6792" r="18508" b="9196"/>
            <a:stretch/>
          </p:blipFill>
          <p:spPr>
            <a:xfrm>
              <a:off x="4480561" y="1181100"/>
              <a:ext cx="3253740" cy="4370657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26045E-1DDF-4DEC-89E2-289D50E5E0F4}"/>
                </a:ext>
              </a:extLst>
            </p:cNvPr>
            <p:cNvGrpSpPr/>
            <p:nvPr/>
          </p:nvGrpSpPr>
          <p:grpSpPr>
            <a:xfrm>
              <a:off x="6303644" y="2939479"/>
              <a:ext cx="373380" cy="381000"/>
              <a:chOff x="1402080" y="2263140"/>
              <a:chExt cx="441960" cy="44196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2A9855C-095C-4875-9F4A-8EA5AF8E0732}"/>
                  </a:ext>
                </a:extLst>
              </p:cNvPr>
              <p:cNvSpPr/>
              <p:nvPr/>
            </p:nvSpPr>
            <p:spPr>
              <a:xfrm>
                <a:off x="1402080" y="2263140"/>
                <a:ext cx="441960" cy="4419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" name="Heart 5">
                <a:extLst>
                  <a:ext uri="{FF2B5EF4-FFF2-40B4-BE49-F238E27FC236}">
                    <a16:creationId xmlns:a16="http://schemas.microsoft.com/office/drawing/2014/main" id="{1796CCBB-C9E5-477B-A871-0EC8E080194C}"/>
                  </a:ext>
                </a:extLst>
              </p:cNvPr>
              <p:cNvSpPr/>
              <p:nvPr/>
            </p:nvSpPr>
            <p:spPr>
              <a:xfrm>
                <a:off x="1457325" y="2331720"/>
                <a:ext cx="331470" cy="304800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DFB2FE-8F4E-4FAD-BE16-4BF3F3A20871}"/>
                </a:ext>
              </a:extLst>
            </p:cNvPr>
            <p:cNvGrpSpPr/>
            <p:nvPr/>
          </p:nvGrpSpPr>
          <p:grpSpPr>
            <a:xfrm>
              <a:off x="5909309" y="4253342"/>
              <a:ext cx="373380" cy="381000"/>
              <a:chOff x="960120" y="2453640"/>
              <a:chExt cx="373380" cy="381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0ACDB5-3BA0-4243-947B-EC65B42FAA56}"/>
                  </a:ext>
                </a:extLst>
              </p:cNvPr>
              <p:cNvSpPr/>
              <p:nvPr/>
            </p:nvSpPr>
            <p:spPr>
              <a:xfrm>
                <a:off x="960120" y="2453640"/>
                <a:ext cx="373380" cy="381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13" name="Picture 12" descr="Icon&#10;&#10;Description automatically generated">
                <a:extLst>
                  <a:ext uri="{FF2B5EF4-FFF2-40B4-BE49-F238E27FC236}">
                    <a16:creationId xmlns:a16="http://schemas.microsoft.com/office/drawing/2014/main" id="{2FAAAC2D-4D14-4A55-89B3-511DDAFEE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460" y="2510790"/>
                <a:ext cx="266700" cy="266700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85713C-4BD5-43AC-AB1E-BE045EE7D46B}"/>
                </a:ext>
              </a:extLst>
            </p:cNvPr>
            <p:cNvGrpSpPr/>
            <p:nvPr/>
          </p:nvGrpSpPr>
          <p:grpSpPr>
            <a:xfrm>
              <a:off x="4656342" y="2726121"/>
              <a:ext cx="415291" cy="381000"/>
              <a:chOff x="973637" y="3238500"/>
              <a:chExt cx="415291" cy="3810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9E85A38-2BAE-4B52-92FA-EE77F0C4A0AA}"/>
                  </a:ext>
                </a:extLst>
              </p:cNvPr>
              <p:cNvSpPr/>
              <p:nvPr/>
            </p:nvSpPr>
            <p:spPr>
              <a:xfrm flipH="1">
                <a:off x="973637" y="3238500"/>
                <a:ext cx="415291" cy="381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40F1E7C-DF1B-4873-A24F-F0C54C922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687" y="3282404"/>
                <a:ext cx="293189" cy="29318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6A43525-E939-4EBB-B665-98E6109EA8CD}"/>
                </a:ext>
              </a:extLst>
            </p:cNvPr>
            <p:cNvGrpSpPr/>
            <p:nvPr/>
          </p:nvGrpSpPr>
          <p:grpSpPr>
            <a:xfrm>
              <a:off x="5888353" y="1266302"/>
              <a:ext cx="415291" cy="381000"/>
              <a:chOff x="1497328" y="2256902"/>
              <a:chExt cx="415291" cy="3810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E10574F-B828-46DF-8E24-6EFF4E5A20DD}"/>
                  </a:ext>
                </a:extLst>
              </p:cNvPr>
              <p:cNvSpPr/>
              <p:nvPr/>
            </p:nvSpPr>
            <p:spPr>
              <a:xfrm flipH="1">
                <a:off x="1497328" y="2256902"/>
                <a:ext cx="415291" cy="381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23" name="Picture 22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D9EE560E-9D57-4661-941D-797966A1F5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4414" y="2296843"/>
                <a:ext cx="301117" cy="301117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A84689-D85F-457D-A2AD-4E418D9051EB}"/>
                </a:ext>
              </a:extLst>
            </p:cNvPr>
            <p:cNvGrpSpPr/>
            <p:nvPr/>
          </p:nvGrpSpPr>
          <p:grpSpPr>
            <a:xfrm>
              <a:off x="6809422" y="1744890"/>
              <a:ext cx="373380" cy="381000"/>
              <a:chOff x="1871662" y="3932746"/>
              <a:chExt cx="373380" cy="38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C57239-5C51-4F0B-A94D-85B8FE9FDC0A}"/>
                  </a:ext>
                </a:extLst>
              </p:cNvPr>
              <p:cNvSpPr/>
              <p:nvPr/>
            </p:nvSpPr>
            <p:spPr>
              <a:xfrm>
                <a:off x="1871662" y="3932746"/>
                <a:ext cx="373380" cy="381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" name="Speech Bubble: Oval 1">
                <a:extLst>
                  <a:ext uri="{FF2B5EF4-FFF2-40B4-BE49-F238E27FC236}">
                    <a16:creationId xmlns:a16="http://schemas.microsoft.com/office/drawing/2014/main" id="{8D4DA39E-2FD2-4318-AC04-FD040BDEC92E}"/>
                  </a:ext>
                </a:extLst>
              </p:cNvPr>
              <p:cNvSpPr/>
              <p:nvPr/>
            </p:nvSpPr>
            <p:spPr>
              <a:xfrm>
                <a:off x="1934075" y="3989390"/>
                <a:ext cx="248553" cy="223312"/>
              </a:xfrm>
              <a:prstGeom prst="wedgeEllipseCallout">
                <a:avLst>
                  <a:gd name="adj1" fmla="val -33096"/>
                  <a:gd name="adj2" fmla="val 6932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FBD2FCA1-9D52-47BA-BE31-53F34334B114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375" b="89844" l="9961" r="89844">
                        <a14:foregroundMark x1="44922" y1="9961" x2="47656" y2="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948" t="6792" r="18508" b="9196"/>
          <a:stretch/>
        </p:blipFill>
        <p:spPr>
          <a:xfrm>
            <a:off x="8052432" y="1076030"/>
            <a:ext cx="3253740" cy="43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7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A610B-0843-49DE-9F4E-1F962F27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181077"/>
            <a:ext cx="762066" cy="533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13C3B-79C9-41B1-A111-76CAABD2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02" y="1463041"/>
            <a:ext cx="510584" cy="50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627BE-45F9-4367-9893-603421FD1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71" y="2400284"/>
            <a:ext cx="632515" cy="365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64F9E1-64D8-4E39-A916-77DD0D148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894" y="1851592"/>
            <a:ext cx="388654" cy="594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72733D-07CF-46CB-974B-1358C1298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176" y="2613553"/>
            <a:ext cx="510584" cy="662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F6F7F2-D5A4-456E-9192-29302C8C95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971" y="2842238"/>
            <a:ext cx="769687" cy="502964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6818370-241E-4CEE-9ADA-219C3E1488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28" y="2762692"/>
            <a:ext cx="419240" cy="41924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1EFF318-CBF8-42C5-B5A0-89D20F4C3D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59" y="2762691"/>
            <a:ext cx="525717" cy="52571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77B37B90-8C18-4E2A-9418-C533CD7827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57" y="1794872"/>
            <a:ext cx="551990" cy="551990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4823A0A-A110-488E-963C-1886077A29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03" y="2236974"/>
            <a:ext cx="525717" cy="525717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6AA8B024-D2C1-4DD8-8837-90C808AA88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43" y="1269155"/>
            <a:ext cx="525717" cy="5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3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van den Heuvel</dc:creator>
  <cp:lastModifiedBy>Max van den Heuvel</cp:lastModifiedBy>
  <cp:revision>1</cp:revision>
  <dcterms:created xsi:type="dcterms:W3CDTF">2021-12-09T19:17:57Z</dcterms:created>
  <dcterms:modified xsi:type="dcterms:W3CDTF">2022-01-02T13:23:58Z</dcterms:modified>
</cp:coreProperties>
</file>