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223FF5-4DB4-48D9-A618-0ACE152D9132}">
  <a:tblStyle styleId="{FD223FF5-4DB4-48D9-A618-0ACE152D9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2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2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b2a49e629_0_0:notes"/>
          <p:cNvSpPr/>
          <p:nvPr>
            <p:ph idx="2" type="sldImg"/>
          </p:nvPr>
        </p:nvSpPr>
        <p:spPr>
          <a:xfrm>
            <a:off x="221702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b2a49e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2a49e629_0_113:notes"/>
          <p:cNvSpPr/>
          <p:nvPr>
            <p:ph idx="2" type="sldImg"/>
          </p:nvPr>
        </p:nvSpPr>
        <p:spPr>
          <a:xfrm>
            <a:off x="221702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2a49e62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b2a49e629_0_134:notes"/>
          <p:cNvSpPr/>
          <p:nvPr>
            <p:ph idx="2" type="sldImg"/>
          </p:nvPr>
        </p:nvSpPr>
        <p:spPr>
          <a:xfrm>
            <a:off x="2217027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b2a49e62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SpaceSpinning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26/10/2021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logica Hardware Control Unit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47825" y="10256375"/>
            <a:ext cx="69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All rights reserved. Davide Di stasio 26/10/2021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91546" y="889844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 prove</a:t>
            </a:r>
            <a:endParaRPr/>
          </a:p>
        </p:txBody>
      </p:sp>
      <p:cxnSp>
        <p:nvCxnSpPr>
          <p:cNvPr id="62" name="Google Shape;62;p14"/>
          <p:cNvCxnSpPr>
            <a:stCxn id="61" idx="2"/>
          </p:cNvCxnSpPr>
          <p:nvPr/>
        </p:nvCxnSpPr>
        <p:spPr>
          <a:xfrm>
            <a:off x="1741596" y="1393544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2892019" y="1005197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2892019" y="1244361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5" name="Google Shape;65;p14"/>
          <p:cNvSpPr/>
          <p:nvPr/>
        </p:nvSpPr>
        <p:spPr>
          <a:xfrm>
            <a:off x="591546" y="1818101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</a:t>
            </a:r>
            <a:endParaRPr/>
          </a:p>
        </p:txBody>
      </p:sp>
      <p:cxnSp>
        <p:nvCxnSpPr>
          <p:cNvPr id="66" name="Google Shape;66;p14"/>
          <p:cNvCxnSpPr>
            <a:stCxn id="65" idx="2"/>
          </p:cNvCxnSpPr>
          <p:nvPr/>
        </p:nvCxnSpPr>
        <p:spPr>
          <a:xfrm>
            <a:off x="1741596" y="2321801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/>
          <p:nvPr/>
        </p:nvCxnSpPr>
        <p:spPr>
          <a:xfrm>
            <a:off x="2892019" y="1933455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892019" y="2172619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591516" y="2786684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Hv REG</a:t>
            </a:r>
            <a:endParaRPr/>
          </a:p>
        </p:txBody>
      </p:sp>
      <p:cxnSp>
        <p:nvCxnSpPr>
          <p:cNvPr id="70" name="Google Shape;70;p14"/>
          <p:cNvCxnSpPr>
            <a:stCxn id="69" idx="2"/>
            <a:endCxn id="71" idx="0"/>
          </p:cNvCxnSpPr>
          <p:nvPr/>
        </p:nvCxnSpPr>
        <p:spPr>
          <a:xfrm>
            <a:off x="1741566" y="3290384"/>
            <a:ext cx="0" cy="16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891989" y="2902038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2891989" y="3141202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3836242" y="889844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 prove +-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836242" y="1818101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tempo</a:t>
            </a:r>
            <a:br>
              <a:rPr lang="it"/>
            </a:br>
            <a:r>
              <a:rPr lang="it"/>
              <a:t>+-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836092" y="2746365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Hv REG</a:t>
            </a:r>
            <a:br>
              <a:rPr lang="it"/>
            </a:br>
            <a:r>
              <a:rPr lang="it"/>
              <a:t>+-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835853" y="3727467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dV</a:t>
            </a:r>
            <a:br>
              <a:rPr lang="it"/>
            </a:br>
            <a:r>
              <a:rPr lang="it"/>
              <a:t>+-</a:t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4985955" y="3256185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77" idx="1"/>
          </p:cNvCxnSpPr>
          <p:nvPr/>
        </p:nvCxnSpPr>
        <p:spPr>
          <a:xfrm rot="10800000">
            <a:off x="2604353" y="3319317"/>
            <a:ext cx="12315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/>
          <p:nvPr/>
        </p:nvSpPr>
        <p:spPr>
          <a:xfrm>
            <a:off x="591575" y="5016636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portata</a:t>
            </a:r>
            <a:endParaRPr/>
          </a:p>
        </p:txBody>
      </p:sp>
      <p:cxnSp>
        <p:nvCxnSpPr>
          <p:cNvPr id="81" name="Google Shape;81;p14"/>
          <p:cNvCxnSpPr>
            <a:stCxn id="80" idx="2"/>
          </p:cNvCxnSpPr>
          <p:nvPr/>
        </p:nvCxnSpPr>
        <p:spPr>
          <a:xfrm>
            <a:off x="1741625" y="5520336"/>
            <a:ext cx="0" cy="16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2892049" y="5131990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2892049" y="5371154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" name="Google Shape;84;p14"/>
          <p:cNvSpPr/>
          <p:nvPr/>
        </p:nvSpPr>
        <p:spPr>
          <a:xfrm>
            <a:off x="3836152" y="4976317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</a:t>
            </a:r>
            <a:br>
              <a:rPr lang="it"/>
            </a:br>
            <a:r>
              <a:rPr lang="it"/>
              <a:t>+-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3835913" y="5957419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dQ</a:t>
            </a:r>
            <a:br>
              <a:rPr lang="it"/>
            </a:br>
            <a:r>
              <a:rPr lang="it"/>
              <a:t>+-</a:t>
            </a: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4986015" y="5486137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5" idx="1"/>
          </p:cNvCxnSpPr>
          <p:nvPr/>
        </p:nvCxnSpPr>
        <p:spPr>
          <a:xfrm rot="10800000">
            <a:off x="2604413" y="5549269"/>
            <a:ext cx="12315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591575" y="7271049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START</a:t>
            </a:r>
            <a:endParaRPr/>
          </a:p>
        </p:txBody>
      </p:sp>
      <p:cxnSp>
        <p:nvCxnSpPr>
          <p:cNvPr id="89" name="Google Shape;89;p14"/>
          <p:cNvCxnSpPr/>
          <p:nvPr/>
        </p:nvCxnSpPr>
        <p:spPr>
          <a:xfrm>
            <a:off x="2892049" y="7386403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>
            <a:off x="2892049" y="7625567"/>
            <a:ext cx="9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1" name="Google Shape;91;p14"/>
          <p:cNvSpPr/>
          <p:nvPr/>
        </p:nvSpPr>
        <p:spPr>
          <a:xfrm>
            <a:off x="3836152" y="7230730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T=...°C</a:t>
            </a:r>
            <a:br>
              <a:rPr lang="it"/>
            </a:br>
            <a:r>
              <a:rPr lang="it"/>
              <a:t>H=...%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3835913" y="8211832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Hv=...kV</a:t>
            </a:r>
            <a:br>
              <a:rPr lang="it"/>
            </a:br>
            <a:r>
              <a:rPr lang="it"/>
              <a:t>Q=...mL/min</a:t>
            </a:r>
            <a:endParaRPr/>
          </a:p>
        </p:txBody>
      </p:sp>
      <p:cxnSp>
        <p:nvCxnSpPr>
          <p:cNvPr id="93" name="Google Shape;93;p14"/>
          <p:cNvCxnSpPr/>
          <p:nvPr/>
        </p:nvCxnSpPr>
        <p:spPr>
          <a:xfrm>
            <a:off x="4986015" y="7740550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2" idx="1"/>
          </p:cNvCxnSpPr>
          <p:nvPr/>
        </p:nvCxnSpPr>
        <p:spPr>
          <a:xfrm rot="10800000">
            <a:off x="2604413" y="7803682"/>
            <a:ext cx="1231500" cy="6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/>
          <p:nvPr/>
        </p:nvSpPr>
        <p:spPr>
          <a:xfrm>
            <a:off x="3835913" y="9220725"/>
            <a:ext cx="230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N=...</a:t>
            </a:r>
            <a:br>
              <a:rPr lang="it"/>
            </a:br>
            <a:r>
              <a:rPr lang="it"/>
              <a:t>t=...s</a:t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4986015" y="8749443"/>
            <a:ext cx="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95" idx="1"/>
            <a:endCxn id="88" idx="2"/>
          </p:cNvCxnSpPr>
          <p:nvPr/>
        </p:nvCxnSpPr>
        <p:spPr>
          <a:xfrm rot="10800000">
            <a:off x="1741613" y="7774875"/>
            <a:ext cx="2094300" cy="16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471613" y="54871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S0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71613" y="1452696"/>
            <a:ext cx="4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S10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71613" y="2422710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S20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90809" y="462039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S30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97681" y="6912521"/>
            <a:ext cx="9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S40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733348" y="8837848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S7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716828" y="7853319"/>
            <a:ext cx="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S6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738472" y="6836129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S5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763714" y="5601329"/>
            <a:ext cx="8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S9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732459" y="4595855"/>
            <a:ext cx="9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S4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748088" y="3368611"/>
            <a:ext cx="8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S8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3740283" y="2378263"/>
            <a:ext cx="10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S3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3748106" y="1442502"/>
            <a:ext cx="7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S2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748077" y="505077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119592" y="569179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094223" y="1498056"/>
            <a:ext cx="60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19592" y="2495609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19592" y="4736087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19592" y="6976566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932313" y="5417972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932313" y="3177494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097041" y="1116719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097041" y="3043749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895628" y="3552022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3097041" y="5284228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895628" y="5792501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97748" y="7524707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2996335" y="8032980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2392094" y="8422628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1687131" y="1311547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687131" y="2285669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1687131" y="3746850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1687131" y="6084741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4941009" y="8714868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4909747" y="7673575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133" name="Google Shape;133;p14"/>
          <p:cNvCxnSpPr/>
          <p:nvPr/>
        </p:nvCxnSpPr>
        <p:spPr>
          <a:xfrm>
            <a:off x="6165079" y="4007543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6165079" y="2936010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5" name="Google Shape;135;p14"/>
          <p:cNvCxnSpPr/>
          <p:nvPr/>
        </p:nvCxnSpPr>
        <p:spPr>
          <a:xfrm>
            <a:off x="6828527" y="2949145"/>
            <a:ext cx="0" cy="10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6165079" y="6248022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6165079" y="5176488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6828527" y="5189624"/>
            <a:ext cx="0" cy="10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6165079" y="9462621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6165079" y="7514379"/>
            <a:ext cx="64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6828527" y="7527514"/>
            <a:ext cx="0" cy="19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4"/>
          <p:cNvSpPr txBox="1"/>
          <p:nvPr/>
        </p:nvSpPr>
        <p:spPr>
          <a:xfrm>
            <a:off x="6404733" y="5439785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6404733" y="3199306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dx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250197" y="8325220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47825" y="10256375"/>
            <a:ext cx="69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All rights reserved. Davide Di stasio 26/10/2021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>
            <a:off x="1752600" y="779145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/>
          <p:nvPr/>
        </p:nvCxnSpPr>
        <p:spPr>
          <a:xfrm rot="10800000">
            <a:off x="433475" y="8482200"/>
            <a:ext cx="13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/>
          <p:nvPr/>
        </p:nvCxnSpPr>
        <p:spPr>
          <a:xfrm rot="10800000">
            <a:off x="438150" y="1138275"/>
            <a:ext cx="0" cy="73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>
            <a:endCxn id="61" idx="1"/>
          </p:cNvCxnSpPr>
          <p:nvPr/>
        </p:nvCxnSpPr>
        <p:spPr>
          <a:xfrm>
            <a:off x="437946" y="1141694"/>
            <a:ext cx="15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4"/>
          <p:cNvSpPr txBox="1"/>
          <p:nvPr/>
        </p:nvSpPr>
        <p:spPr>
          <a:xfrm>
            <a:off x="848931" y="8142141"/>
            <a:ext cx="8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dwn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3097041" y="2107319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FF"/>
                </a:solidFill>
              </a:rPr>
              <a:t>sx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15"/>
          <p:cNvGraphicFramePr/>
          <p:nvPr/>
        </p:nvGraphicFramePr>
        <p:xfrm>
          <a:off x="717200" y="49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15"/>
          <p:cNvSpPr txBox="1"/>
          <p:nvPr/>
        </p:nvSpPr>
        <p:spPr>
          <a:xfrm>
            <a:off x="366650" y="1182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S0</a:t>
            </a:r>
            <a:endParaRPr/>
          </a:p>
        </p:txBody>
      </p:sp>
      <p:graphicFrame>
        <p:nvGraphicFramePr>
          <p:cNvPr id="158" name="Google Shape;158;p15"/>
          <p:cNvGraphicFramePr/>
          <p:nvPr/>
        </p:nvGraphicFramePr>
        <p:xfrm>
          <a:off x="717200" y="171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15"/>
          <p:cNvSpPr txBox="1"/>
          <p:nvPr/>
        </p:nvSpPr>
        <p:spPr>
          <a:xfrm>
            <a:off x="366650" y="13374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S10</a:t>
            </a:r>
            <a:endParaRPr/>
          </a:p>
        </p:txBody>
      </p:sp>
      <p:graphicFrame>
        <p:nvGraphicFramePr>
          <p:cNvPr id="160" name="Google Shape;160;p15"/>
          <p:cNvGraphicFramePr/>
          <p:nvPr/>
        </p:nvGraphicFramePr>
        <p:xfrm>
          <a:off x="717200" y="293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15"/>
          <p:cNvSpPr txBox="1"/>
          <p:nvPr/>
        </p:nvSpPr>
        <p:spPr>
          <a:xfrm>
            <a:off x="366650" y="25566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S20</a:t>
            </a:r>
            <a:endParaRPr/>
          </a:p>
        </p:txBody>
      </p:sp>
      <p:graphicFrame>
        <p:nvGraphicFramePr>
          <p:cNvPr id="162" name="Google Shape;162;p15"/>
          <p:cNvGraphicFramePr/>
          <p:nvPr/>
        </p:nvGraphicFramePr>
        <p:xfrm>
          <a:off x="717200" y="42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15"/>
          <p:cNvSpPr txBox="1"/>
          <p:nvPr/>
        </p:nvSpPr>
        <p:spPr>
          <a:xfrm>
            <a:off x="366650" y="38520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S30</a:t>
            </a:r>
            <a:endParaRPr/>
          </a:p>
        </p:txBody>
      </p:sp>
      <p:graphicFrame>
        <p:nvGraphicFramePr>
          <p:cNvPr id="164" name="Google Shape;164;p15"/>
          <p:cNvGraphicFramePr/>
          <p:nvPr/>
        </p:nvGraphicFramePr>
        <p:xfrm>
          <a:off x="717200" y="544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15"/>
          <p:cNvSpPr txBox="1"/>
          <p:nvPr/>
        </p:nvSpPr>
        <p:spPr>
          <a:xfrm>
            <a:off x="366650" y="50712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S40</a:t>
            </a:r>
            <a:endParaRPr/>
          </a:p>
        </p:txBody>
      </p:sp>
      <p:graphicFrame>
        <p:nvGraphicFramePr>
          <p:cNvPr id="166" name="Google Shape;166;p15"/>
          <p:cNvGraphicFramePr/>
          <p:nvPr/>
        </p:nvGraphicFramePr>
        <p:xfrm>
          <a:off x="717200" y="67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15"/>
          <p:cNvSpPr txBox="1"/>
          <p:nvPr/>
        </p:nvSpPr>
        <p:spPr>
          <a:xfrm>
            <a:off x="366650" y="63666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S1</a:t>
            </a:r>
            <a:endParaRPr/>
          </a:p>
        </p:txBody>
      </p:sp>
      <p:graphicFrame>
        <p:nvGraphicFramePr>
          <p:cNvPr id="168" name="Google Shape;168;p15"/>
          <p:cNvGraphicFramePr/>
          <p:nvPr/>
        </p:nvGraphicFramePr>
        <p:xfrm>
          <a:off x="717200" y="796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15"/>
          <p:cNvSpPr txBox="1"/>
          <p:nvPr/>
        </p:nvSpPr>
        <p:spPr>
          <a:xfrm>
            <a:off x="366650" y="75858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S2</a:t>
            </a:r>
            <a:endParaRPr/>
          </a:p>
        </p:txBody>
      </p:sp>
      <p:graphicFrame>
        <p:nvGraphicFramePr>
          <p:cNvPr id="170" name="Google Shape;170;p15"/>
          <p:cNvGraphicFramePr/>
          <p:nvPr/>
        </p:nvGraphicFramePr>
        <p:xfrm>
          <a:off x="717200" y="925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p15"/>
          <p:cNvSpPr txBox="1"/>
          <p:nvPr/>
        </p:nvSpPr>
        <p:spPr>
          <a:xfrm>
            <a:off x="366650" y="88812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S3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247825" y="10256375"/>
            <a:ext cx="69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All rights reserved. Davide Di stasio 26/10/2021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16"/>
          <p:cNvGraphicFramePr/>
          <p:nvPr/>
        </p:nvGraphicFramePr>
        <p:xfrm>
          <a:off x="717200" y="57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16"/>
          <p:cNvSpPr txBox="1"/>
          <p:nvPr/>
        </p:nvSpPr>
        <p:spPr>
          <a:xfrm>
            <a:off x="366650" y="1944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S8</a:t>
            </a:r>
            <a:endParaRPr/>
          </a:p>
        </p:txBody>
      </p:sp>
      <p:graphicFrame>
        <p:nvGraphicFramePr>
          <p:cNvPr id="179" name="Google Shape;179;p16"/>
          <p:cNvGraphicFramePr/>
          <p:nvPr/>
        </p:nvGraphicFramePr>
        <p:xfrm>
          <a:off x="717200" y="18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16"/>
          <p:cNvSpPr txBox="1"/>
          <p:nvPr/>
        </p:nvSpPr>
        <p:spPr>
          <a:xfrm>
            <a:off x="366650" y="14898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S4</a:t>
            </a:r>
            <a:endParaRPr/>
          </a:p>
        </p:txBody>
      </p:sp>
      <p:graphicFrame>
        <p:nvGraphicFramePr>
          <p:cNvPr id="181" name="Google Shape;181;p16"/>
          <p:cNvGraphicFramePr/>
          <p:nvPr/>
        </p:nvGraphicFramePr>
        <p:xfrm>
          <a:off x="717200" y="308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16"/>
          <p:cNvSpPr txBox="1"/>
          <p:nvPr/>
        </p:nvSpPr>
        <p:spPr>
          <a:xfrm>
            <a:off x="366650" y="27090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S9</a:t>
            </a:r>
            <a:endParaRPr/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717200" y="43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16"/>
          <p:cNvSpPr txBox="1"/>
          <p:nvPr/>
        </p:nvSpPr>
        <p:spPr>
          <a:xfrm>
            <a:off x="366650" y="40044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S5</a:t>
            </a:r>
            <a:endParaRPr/>
          </a:p>
        </p:txBody>
      </p:sp>
      <p:graphicFrame>
        <p:nvGraphicFramePr>
          <p:cNvPr id="185" name="Google Shape;185;p16"/>
          <p:cNvGraphicFramePr/>
          <p:nvPr/>
        </p:nvGraphicFramePr>
        <p:xfrm>
          <a:off x="717200" y="560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16"/>
          <p:cNvSpPr txBox="1"/>
          <p:nvPr/>
        </p:nvSpPr>
        <p:spPr>
          <a:xfrm>
            <a:off x="366650" y="52236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S6</a:t>
            </a:r>
            <a:endParaRPr/>
          </a:p>
        </p:txBody>
      </p:sp>
      <p:graphicFrame>
        <p:nvGraphicFramePr>
          <p:cNvPr id="187" name="Google Shape;187;p16"/>
          <p:cNvGraphicFramePr/>
          <p:nvPr/>
        </p:nvGraphicFramePr>
        <p:xfrm>
          <a:off x="717200" y="689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{FD223FF5-4DB4-48D9-A618-0ACE152D9132}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&lt;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" name="Google Shape;188;p16"/>
          <p:cNvSpPr txBox="1"/>
          <p:nvPr/>
        </p:nvSpPr>
        <p:spPr>
          <a:xfrm>
            <a:off x="366650" y="6519075"/>
            <a:ext cx="1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S7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247825" y="10256375"/>
            <a:ext cx="69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666666"/>
                </a:solidFill>
              </a:rPr>
              <a:t>All rights reserved. Davide Di stasio 26/10/2021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