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8" r:id="rId2"/>
    <p:sldId id="293" r:id="rId3"/>
    <p:sldId id="29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0"/>
    <a:srgbClr val="757575"/>
    <a:srgbClr val="797979"/>
    <a:srgbClr val="000000"/>
    <a:srgbClr val="FFF105"/>
    <a:srgbClr val="F2BA03"/>
    <a:srgbClr val="C41E0E"/>
    <a:srgbClr val="BE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84490"/>
  </p:normalViewPr>
  <p:slideViewPr>
    <p:cSldViewPr snapToGrid="0" snapToObjects="1">
      <p:cViewPr varScale="1">
        <p:scale>
          <a:sx n="107" d="100"/>
          <a:sy n="107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1C23D-833F-AB44-A790-D438D45D7DC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C90B0-6042-4C46-AE8E-846BE2F92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93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C90B0-6042-4C46-AE8E-846BE2F92B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76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C90B0-6042-4C46-AE8E-846BE2F92B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1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C90B0-6042-4C46-AE8E-846BE2F92B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4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C90B0-6042-4C46-AE8E-846BE2F92B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93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BD8B2-3AA1-6E46-8C08-FAF474F8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95D7C4-2636-6043-9F48-FFDB6F4F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9261C-F5E1-2245-BB33-9198738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5BCDD-7D0D-4740-965D-10F4097A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2B38DA-59B6-F14C-AE80-727E4BB9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75EAF-8513-5742-85D1-FAC07B46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355332-E722-BA4C-B732-0424E636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AC411-99B4-AC4E-BA06-FB75329B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537BFC-6F61-6E47-A8C5-1C4AF1DB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69FBF-BF19-A84B-98F1-12A702B1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66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050ECD-3A7C-7242-B72F-BFAA5B7BB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034D7-323D-F347-8304-CA3F9FC4E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25BF0-08DD-7B48-9B69-ABCD2DCD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020C8-2938-2949-9C19-199028B5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DD9BE-242B-1645-9284-8538577E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C8E55-0865-F546-846B-8DA925D8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CBEBA-45B4-064C-B683-59A61D56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54891-60F1-6849-B407-B73763E1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22902-D97A-464E-99F4-89D888AF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91739-2101-3B43-8B7A-68FF765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96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1867D-086C-6B43-BA4E-4494C9C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3BC04-9AB3-A546-90C9-F30C6400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581D1-49BC-DF4A-A34D-0873EF7A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C8853-84BC-334F-9715-8EC667CB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7EE64-CD50-0042-A281-B778CE9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3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D9DF8-32C7-EF4C-88F2-0FA8E4A8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D3EFE-9657-4948-817F-889EA33F8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AE7C0C-3D17-F145-80DE-272F4D26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F717CA-A15F-084C-A472-DB783D53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47A8F-74CD-DD48-9706-676F4ED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CEDEC5-4AE8-3244-98B6-DE7B3C8C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7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CD5EA-BE46-7C4B-A010-D07F00EC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10AFCE-9F41-B048-A6CB-9B2DC12C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A8486-164E-5447-B958-6FD31F10B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AE805-CA8D-7941-ACDA-3A3E75652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46175-A9CB-D849-92EF-81012F56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A07D16-06EF-354F-AADC-DEA12A5F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D9F552-F61B-FE49-A87C-D1C1FCCE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1C7E54-09FC-4C40-9499-DB46730E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1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27570-3FC4-FE4F-8270-86033CAD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39AF00-437F-FE4C-BA83-D3227E9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90F447-6D3A-AF48-A35A-82908FB9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993A48-219F-AE49-A544-3A88ADF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2BE13C-65AD-4E40-8EA6-FE3F38B0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F76E2D-976F-7245-AC8E-EB73564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26B19A-5AB0-1248-BCF7-9511355D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E8936-E3A8-D64A-9C63-3278FAAA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B2D67-1407-084C-A3FA-BF06AF7D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3DC16-2285-3D47-B5B0-BDE3F2CF0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880D96-717D-DE42-B649-07BF818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901BD2-2BF5-244D-BB22-CDD5E29A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E16298-05AA-D74E-A5C7-A6023C1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61BD8-D798-EF49-80BF-30DB43F8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96B3BE-C82A-7441-900F-413FA6DAB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2927EA-E542-AD45-A44E-CBFCC0DB2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3A1E9-8028-9040-B33C-25079F2E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B5A2DC-7592-5F4A-A3C4-8B0DF15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752102-CDD6-724D-B196-F2C65BCF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4CD038-39FA-AC4E-9062-B6E6EB7A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05DCDB-B83E-8542-84A9-E53E3996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5B296-8933-ED41-8018-79C519ECF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BCEB-E896-734A-A72B-72E20CF320FE}" type="datetimeFigureOut">
              <a:rPr lang="de-DE" smtClean="0"/>
              <a:t>04.06.20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06A1C-9A88-5B47-928E-B817A1EA9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3BB16-EF81-554B-8BBA-14651D941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A098-3EFA-3147-85FF-B78ED1A0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nhaltsplatzhalter 10">
            <a:extLst>
              <a:ext uri="{FF2B5EF4-FFF2-40B4-BE49-F238E27FC236}">
                <a16:creationId xmlns:a16="http://schemas.microsoft.com/office/drawing/2014/main" id="{68A90C7E-2BA0-4E46-85CA-A5AA2868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13" r="9089" b="1003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74814-8ABA-2E47-8EFA-39415895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444753"/>
            <a:ext cx="3797136" cy="2881744"/>
          </a:xfrm>
        </p:spPr>
        <p:txBody>
          <a:bodyPr anchor="b">
            <a:normAutofit/>
          </a:bodyPr>
          <a:lstStyle/>
          <a:p>
            <a:pPr algn="l"/>
            <a:r>
              <a:rPr lang="de-DE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</a:t>
            </a:r>
            <a:r>
              <a:rPr lang="de-D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translate</a:t>
            </a:r>
            <a:r>
              <a:rPr lang="de-DE" sz="4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111C5-7BCD-6A4D-9B1E-6C1398CE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797136" cy="1208141"/>
          </a:xfrm>
        </p:spPr>
        <p:txBody>
          <a:bodyPr>
            <a:normAutofit/>
          </a:bodyPr>
          <a:lstStyle/>
          <a:p>
            <a:pPr algn="l"/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Cloud-</a:t>
            </a:r>
            <a:r>
              <a:rPr lang="de-DE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Source Translation Management System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B7E288-56F8-1C4A-BAEA-514240AEC1D8}"/>
              </a:ext>
            </a:extLst>
          </p:cNvPr>
          <p:cNvSpPr txBox="1"/>
          <p:nvPr/>
        </p:nvSpPr>
        <p:spPr>
          <a:xfrm>
            <a:off x="6652168" y="1774264"/>
            <a:ext cx="3797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  <a:p>
            <a:endParaRPr lang="de-DE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Model</a:t>
            </a:r>
          </a:p>
          <a:p>
            <a:endParaRPr lang="de-DE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Strengths of 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translate5</a:t>
            </a:r>
          </a:p>
          <a:p>
            <a:endParaRPr lang="de-DE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Translation Quality</a:t>
            </a:r>
          </a:p>
        </p:txBody>
      </p:sp>
      <p:pic>
        <p:nvPicPr>
          <p:cNvPr id="80" name="Grafik 7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A40167-BD8E-1245-86CA-2514C1B0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74" y="85119"/>
            <a:ext cx="1172963" cy="740448"/>
          </a:xfrm>
          <a:prstGeom prst="rect">
            <a:avLst/>
          </a:prstGeom>
          <a:gradFill>
            <a:gsLst>
              <a:gs pos="4000">
                <a:srgbClr val="FFF380"/>
              </a:gs>
              <a:gs pos="0">
                <a:srgbClr val="FFE700"/>
              </a:gs>
              <a:gs pos="21000">
                <a:schemeClr val="bg1"/>
              </a:gs>
            </a:gsLst>
            <a:lin ang="10800000" scaled="1"/>
          </a:gradFill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93EBE49-DE92-E843-8302-041972408EFC}"/>
              </a:ext>
            </a:extLst>
          </p:cNvPr>
          <p:cNvSpPr/>
          <p:nvPr/>
        </p:nvSpPr>
        <p:spPr>
          <a:xfrm>
            <a:off x="0" y="6602438"/>
            <a:ext cx="12192000" cy="255562"/>
          </a:xfrm>
          <a:prstGeom prst="rect">
            <a:avLst/>
          </a:prstGeom>
          <a:gradFill flip="none" rotWithShape="1">
            <a:gsLst>
              <a:gs pos="85000">
                <a:schemeClr val="bg1"/>
              </a:gs>
              <a:gs pos="8000">
                <a:schemeClr val="accent3"/>
              </a:gs>
              <a:gs pos="0">
                <a:schemeClr val="accent3"/>
              </a:gs>
              <a:gs pos="9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1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8AA05-AC57-3249-BF92-4741F72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31669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language industry, for the language industry 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mission of translate5 is the community-driven and continuous development of the open source and cloud-based translation management system of the language industry. 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A3B6933-C765-BB47-8524-5F93CD973C4B}"/>
              </a:ext>
            </a:extLst>
          </p:cNvPr>
          <p:cNvSpPr/>
          <p:nvPr/>
        </p:nvSpPr>
        <p:spPr>
          <a:xfrm>
            <a:off x="-4251" y="-5024"/>
            <a:ext cx="12192000" cy="902171"/>
          </a:xfrm>
          <a:prstGeom prst="rect">
            <a:avLst/>
          </a:prstGeom>
          <a:gradFill flip="none" rotWithShape="1">
            <a:gsLst>
              <a:gs pos="29000">
                <a:srgbClr val="FFF380"/>
              </a:gs>
              <a:gs pos="0">
                <a:srgbClr val="FFE700"/>
              </a:gs>
              <a:gs pos="94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FF6EEA-8D7D-BF46-A83D-CAF2315B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4371"/>
            <a:ext cx="11049001" cy="1325563"/>
          </a:xfrm>
        </p:spPr>
        <p:txBody>
          <a:bodyPr>
            <a:normAutofit/>
          </a:bodyPr>
          <a:lstStyle/>
          <a:p>
            <a:pPr algn="r"/>
            <a:r>
              <a:rPr lang="de-DE" sz="320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2B85116-4675-104D-826F-092B1FC9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4" y="85119"/>
            <a:ext cx="1172963" cy="740448"/>
          </a:xfrm>
          <a:prstGeom prst="rect">
            <a:avLst/>
          </a:prstGeom>
          <a:gradFill>
            <a:gsLst>
              <a:gs pos="4000">
                <a:srgbClr val="FFF380"/>
              </a:gs>
              <a:gs pos="0">
                <a:srgbClr val="FFE700"/>
              </a:gs>
              <a:gs pos="21000">
                <a:schemeClr val="bg1"/>
              </a:gs>
            </a:gsLst>
            <a:lin ang="10800000" scaled="1"/>
          </a:gradFill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830D4B7-437D-294C-9E8F-8C4A6DAEF4A3}"/>
              </a:ext>
            </a:extLst>
          </p:cNvPr>
          <p:cNvSpPr/>
          <p:nvPr/>
        </p:nvSpPr>
        <p:spPr>
          <a:xfrm>
            <a:off x="0" y="6602438"/>
            <a:ext cx="12192000" cy="255562"/>
          </a:xfrm>
          <a:prstGeom prst="rect">
            <a:avLst/>
          </a:prstGeom>
          <a:gradFill flip="none" rotWithShape="1">
            <a:gsLst>
              <a:gs pos="85000">
                <a:schemeClr val="bg1"/>
              </a:gs>
              <a:gs pos="8000">
                <a:schemeClr val="accent3"/>
              </a:gs>
              <a:gs pos="0">
                <a:schemeClr val="accent3"/>
              </a:gs>
              <a:gs pos="9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0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A3B6933-C765-BB47-8524-5F93CD973C4B}"/>
              </a:ext>
            </a:extLst>
          </p:cNvPr>
          <p:cNvSpPr/>
          <p:nvPr/>
        </p:nvSpPr>
        <p:spPr>
          <a:xfrm>
            <a:off x="-4251" y="-5024"/>
            <a:ext cx="12192000" cy="902171"/>
          </a:xfrm>
          <a:prstGeom prst="rect">
            <a:avLst/>
          </a:prstGeom>
          <a:gradFill flip="none" rotWithShape="1">
            <a:gsLst>
              <a:gs pos="29000">
                <a:srgbClr val="FFF380"/>
              </a:gs>
              <a:gs pos="0">
                <a:srgbClr val="FFE700"/>
              </a:gs>
              <a:gs pos="94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97D3014-2730-6548-B9F7-09223F63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74" y="85119"/>
            <a:ext cx="1172963" cy="740448"/>
          </a:xfrm>
          <a:prstGeom prst="rect">
            <a:avLst/>
          </a:prstGeom>
          <a:gradFill>
            <a:gsLst>
              <a:gs pos="4000">
                <a:srgbClr val="FFF380"/>
              </a:gs>
              <a:gs pos="0">
                <a:srgbClr val="FFE700"/>
              </a:gs>
              <a:gs pos="21000">
                <a:schemeClr val="bg1"/>
              </a:gs>
            </a:gsLst>
            <a:lin ang="10800000" scaled="1"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FF6EEA-8D7D-BF46-A83D-CAF2315B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371"/>
            <a:ext cx="11046843" cy="1325563"/>
          </a:xfrm>
        </p:spPr>
        <p:txBody>
          <a:bodyPr>
            <a:normAutofit/>
          </a:bodyPr>
          <a:lstStyle/>
          <a:p>
            <a:pPr algn="r"/>
            <a:r>
              <a:rPr lang="de-DE" sz="320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Model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E5BF711-9C4E-AB42-BA78-2499E7EC36F3}"/>
              </a:ext>
            </a:extLst>
          </p:cNvPr>
          <p:cNvSpPr txBox="1"/>
          <p:nvPr/>
        </p:nvSpPr>
        <p:spPr>
          <a:xfrm>
            <a:off x="7910990" y="4050886"/>
            <a:ext cx="3873469" cy="2523768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30000">
                <a:schemeClr val="bg1">
                  <a:lumMod val="8500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Collaboration of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Communicating and discussing </a:t>
            </a: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technical needs and expectations to realise the cloud-based TMS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MittagQI</a:t>
            </a: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lead development company:</a:t>
            </a:r>
          </a:p>
          <a:p>
            <a:pPr lvl="1"/>
            <a:endParaRPr lang="en-GB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buFont typeface="Wingdings" pitchFamily="2" charset="2"/>
              <a:buChar char="ü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Coordinates the roadmap with the community</a:t>
            </a:r>
          </a:p>
          <a:p>
            <a:pPr marL="685800" lvl="1" indent="-228600">
              <a:buFont typeface="Wingdings" pitchFamily="2" charset="2"/>
              <a:buChar char="ü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Ensures good architecture and high code quality</a:t>
            </a:r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1F8EE90-9C46-E94D-9D81-0615B7B8F05D}"/>
              </a:ext>
            </a:extLst>
          </p:cNvPr>
          <p:cNvSpPr txBox="1"/>
          <p:nvPr/>
        </p:nvSpPr>
        <p:spPr>
          <a:xfrm>
            <a:off x="430505" y="4050886"/>
            <a:ext cx="3873469" cy="2308324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bg1">
                  <a:lumMod val="8500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stable and user-friendly cloud-based TMS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groups: language service providers, industrial companies, state institutions, freelancers, software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232E7D9-EB64-D84C-B4E1-B3C6AFCE58A6}"/>
              </a:ext>
            </a:extLst>
          </p:cNvPr>
          <p:cNvSpPr txBox="1"/>
          <p:nvPr/>
        </p:nvSpPr>
        <p:spPr>
          <a:xfrm>
            <a:off x="430506" y="1242007"/>
            <a:ext cx="3839872" cy="255454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0000">
                <a:schemeClr val="bg1">
                  <a:lumMod val="8500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Joining the community and enhancing the strengths of translate5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users have the control of their own relevant software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Extension of translate5 according to special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source is the conceptual base</a:t>
            </a:r>
          </a:p>
          <a:p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EA3E4A9-18DE-BC47-AA97-BCCC36061954}"/>
              </a:ext>
            </a:extLst>
          </p:cNvPr>
          <p:cNvSpPr txBox="1"/>
          <p:nvPr/>
        </p:nvSpPr>
        <p:spPr>
          <a:xfrm>
            <a:off x="7910991" y="1233815"/>
            <a:ext cx="3873469" cy="206210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0000">
                <a:schemeClr val="bg1">
                  <a:lumMod val="8500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 new versions and features back </a:t>
            </a:r>
            <a:r>
              <a:rPr lang="en-GB" sz="1600" dirty="0"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community and into translate5 as core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both the AGPLv3 as well as the GPL3 license models </a:t>
            </a:r>
          </a:p>
          <a:p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8A033B-20D4-2745-9ED5-CDAC7AD7B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7" y="1598230"/>
            <a:ext cx="3684733" cy="3615952"/>
          </a:xfrm>
          <a:prstGeom prst="rect">
            <a:avLst/>
          </a:prstGeom>
        </p:spPr>
      </p:pic>
      <p:sp>
        <p:nvSpPr>
          <p:cNvPr id="85" name="Rechteck 84">
            <a:extLst>
              <a:ext uri="{FF2B5EF4-FFF2-40B4-BE49-F238E27FC236}">
                <a16:creationId xmlns:a16="http://schemas.microsoft.com/office/drawing/2014/main" id="{8F1704F9-2934-7C44-BB73-8256E37C5889}"/>
              </a:ext>
            </a:extLst>
          </p:cNvPr>
          <p:cNvSpPr/>
          <p:nvPr/>
        </p:nvSpPr>
        <p:spPr>
          <a:xfrm>
            <a:off x="0" y="6602438"/>
            <a:ext cx="12192000" cy="255562"/>
          </a:xfrm>
          <a:prstGeom prst="rect">
            <a:avLst/>
          </a:prstGeom>
          <a:gradFill flip="none" rotWithShape="1">
            <a:gsLst>
              <a:gs pos="85000">
                <a:schemeClr val="bg1"/>
              </a:gs>
              <a:gs pos="8000">
                <a:schemeClr val="accent3"/>
              </a:gs>
              <a:gs pos="0">
                <a:schemeClr val="accent3"/>
              </a:gs>
              <a:gs pos="9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9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A3B6933-C765-BB47-8524-5F93CD973C4B}"/>
              </a:ext>
            </a:extLst>
          </p:cNvPr>
          <p:cNvSpPr/>
          <p:nvPr/>
        </p:nvSpPr>
        <p:spPr>
          <a:xfrm>
            <a:off x="-4251" y="-5024"/>
            <a:ext cx="12192000" cy="902171"/>
          </a:xfrm>
          <a:prstGeom prst="rect">
            <a:avLst/>
          </a:prstGeom>
          <a:gradFill flip="none" rotWithShape="1">
            <a:gsLst>
              <a:gs pos="29000">
                <a:srgbClr val="FFF380"/>
              </a:gs>
              <a:gs pos="0">
                <a:srgbClr val="FFE700"/>
              </a:gs>
              <a:gs pos="94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FF6EEA-8D7D-BF46-A83D-CAF2315B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371"/>
            <a:ext cx="11049000" cy="1325563"/>
          </a:xfrm>
        </p:spPr>
        <p:txBody>
          <a:bodyPr>
            <a:normAutofit/>
          </a:bodyPr>
          <a:lstStyle/>
          <a:p>
            <a:pPr algn="r"/>
            <a:r>
              <a:rPr lang="de-DE" sz="3200" dirty="0" err="1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lang="de-DE" sz="320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Cycle </a:t>
            </a:r>
            <a:r>
              <a:rPr lang="de-DE" sz="3200" dirty="0" err="1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320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Development</a:t>
            </a:r>
            <a:endParaRPr lang="de-DE" sz="3200" dirty="0">
              <a:solidFill>
                <a:srgbClr val="7979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F22033-FDCB-5543-9027-A5D233D59522}"/>
              </a:ext>
            </a:extLst>
          </p:cNvPr>
          <p:cNvSpPr txBox="1"/>
          <p:nvPr/>
        </p:nvSpPr>
        <p:spPr>
          <a:xfrm>
            <a:off x="432404" y="1158409"/>
            <a:ext cx="44838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Strengths of translate5</a:t>
            </a:r>
          </a:p>
          <a:p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Rooted in Community, joining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Outstanding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Cloud-based, open source, extendable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Approved solution provider with LSP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Reliable, fast-driven support and competent collaboration with customers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80D50665-5A3B-7247-B0FF-F825613C3DF9}"/>
              </a:ext>
            </a:extLst>
          </p:cNvPr>
          <p:cNvGrpSpPr/>
          <p:nvPr/>
        </p:nvGrpSpPr>
        <p:grpSpPr>
          <a:xfrm>
            <a:off x="5136095" y="1247498"/>
            <a:ext cx="7325266" cy="5358737"/>
            <a:chOff x="5201477" y="1996449"/>
            <a:chExt cx="6389891" cy="34530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B732110F-6D04-5D47-9B9E-C2D0BD0A1332}"/>
                </a:ext>
              </a:extLst>
            </p:cNvPr>
            <p:cNvSpPr txBox="1"/>
            <p:nvPr/>
          </p:nvSpPr>
          <p:spPr>
            <a:xfrm>
              <a:off x="5228803" y="1996449"/>
              <a:ext cx="6019391" cy="3228809"/>
            </a:xfrm>
            <a:prstGeom prst="rect">
              <a:avLst/>
            </a:prstGeom>
            <a:gradFill flip="none" rotWithShape="1">
              <a:gsLst>
                <a:gs pos="82000">
                  <a:srgbClr val="DDDDDD"/>
                </a:gs>
                <a:gs pos="5000">
                  <a:schemeClr val="bg1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effectLst/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7EBA22A-3CB3-6F43-B31A-2E7A699FEE26}"/>
                </a:ext>
              </a:extLst>
            </p:cNvPr>
            <p:cNvSpPr/>
            <p:nvPr/>
          </p:nvSpPr>
          <p:spPr>
            <a:xfrm>
              <a:off x="5201477" y="5236849"/>
              <a:ext cx="6389891" cy="212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2: Process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translate5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continuous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cycle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usage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improvement</a:t>
              </a:r>
              <a:endParaRPr lang="de-DE" sz="1400" i="1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F6D6D71-227E-7548-8909-25552990CEFA}"/>
              </a:ext>
            </a:extLst>
          </p:cNvPr>
          <p:cNvGrpSpPr/>
          <p:nvPr/>
        </p:nvGrpSpPr>
        <p:grpSpPr>
          <a:xfrm rot="1091376">
            <a:off x="6445395" y="2254556"/>
            <a:ext cx="2189579" cy="2254042"/>
            <a:chOff x="5765922" y="1344967"/>
            <a:chExt cx="3354178" cy="3370302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A546F40-151A-E24E-BE6D-9DE26E3CAFA1}"/>
                </a:ext>
              </a:extLst>
            </p:cNvPr>
            <p:cNvGrpSpPr/>
            <p:nvPr/>
          </p:nvGrpSpPr>
          <p:grpSpPr>
            <a:xfrm>
              <a:off x="5765922" y="1568362"/>
              <a:ext cx="3132853" cy="2930957"/>
              <a:chOff x="5765922" y="1568362"/>
              <a:chExt cx="3132853" cy="2930957"/>
            </a:xfrm>
          </p:grpSpPr>
          <p:sp>
            <p:nvSpPr>
              <p:cNvPr id="15" name="Halbbogen 14">
                <a:extLst>
                  <a:ext uri="{FF2B5EF4-FFF2-40B4-BE49-F238E27FC236}">
                    <a16:creationId xmlns:a16="http://schemas.microsoft.com/office/drawing/2014/main" id="{50C54A96-7D63-1140-851D-13E3FE1238CF}"/>
                  </a:ext>
                </a:extLst>
              </p:cNvPr>
              <p:cNvSpPr/>
              <p:nvPr/>
            </p:nvSpPr>
            <p:spPr>
              <a:xfrm rot="5400000">
                <a:off x="6042737" y="1522127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tx2"/>
                  </a:gs>
                  <a:gs pos="100000">
                    <a:schemeClr val="bg1"/>
                  </a:gs>
                  <a:gs pos="0">
                    <a:schemeClr val="accent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Halbbogen 15">
                <a:extLst>
                  <a:ext uri="{FF2B5EF4-FFF2-40B4-BE49-F238E27FC236}">
                    <a16:creationId xmlns:a16="http://schemas.microsoft.com/office/drawing/2014/main" id="{6BEE50C8-4DD8-494E-85A0-668A168E9F65}"/>
                  </a:ext>
                </a:extLst>
              </p:cNvPr>
              <p:cNvSpPr/>
              <p:nvPr/>
            </p:nvSpPr>
            <p:spPr>
              <a:xfrm>
                <a:off x="5989836" y="1568362"/>
                <a:ext cx="2809803" cy="2902274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C00000"/>
                  </a:gs>
                  <a:gs pos="100000">
                    <a:schemeClr val="bg1"/>
                  </a:gs>
                  <a:gs pos="95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Halbbogen 16">
                <a:extLst>
                  <a:ext uri="{FF2B5EF4-FFF2-40B4-BE49-F238E27FC236}">
                    <a16:creationId xmlns:a16="http://schemas.microsoft.com/office/drawing/2014/main" id="{1A84BB98-8E73-424F-AAF4-CA6D13C97BDC}"/>
                  </a:ext>
                </a:extLst>
              </p:cNvPr>
              <p:cNvSpPr/>
              <p:nvPr/>
            </p:nvSpPr>
            <p:spPr>
              <a:xfrm rot="16200000">
                <a:off x="6036071" y="1641985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6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Halbbogen 17">
                <a:extLst>
                  <a:ext uri="{FF2B5EF4-FFF2-40B4-BE49-F238E27FC236}">
                    <a16:creationId xmlns:a16="http://schemas.microsoft.com/office/drawing/2014/main" id="{E3B3DF99-ACE8-F148-9BD9-6B40502A4483}"/>
                  </a:ext>
                </a:extLst>
              </p:cNvPr>
              <p:cNvSpPr/>
              <p:nvPr/>
            </p:nvSpPr>
            <p:spPr>
              <a:xfrm rot="10800000">
                <a:off x="6088972" y="1597046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4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2A231E4-BA2C-5944-BDA1-6EE6D71281B5}"/>
                  </a:ext>
                </a:extLst>
              </p:cNvPr>
              <p:cNvSpPr txBox="1"/>
              <p:nvPr/>
            </p:nvSpPr>
            <p:spPr>
              <a:xfrm rot="7456348">
                <a:off x="6865026" y="1821273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RETURNING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DF3ECC5-92C8-6848-9351-F1AF5E2A2983}"/>
                  </a:ext>
                </a:extLst>
              </p:cNvPr>
              <p:cNvSpPr txBox="1"/>
              <p:nvPr/>
            </p:nvSpPr>
            <p:spPr>
              <a:xfrm rot="15503629">
                <a:off x="6377176" y="1999484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</a:rPr>
                  <a:t>DEVELOPING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D5A3BC3-6690-0544-82DA-BFE1B89E9B24}"/>
                  </a:ext>
                </a:extLst>
              </p:cNvPr>
              <p:cNvSpPr txBox="1"/>
              <p:nvPr/>
            </p:nvSpPr>
            <p:spPr>
              <a:xfrm rot="2878636">
                <a:off x="6279998" y="1870663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pPr algn="ctr"/>
                <a:r>
                  <a:rPr lang="de-DE" sz="1100" b="1" dirty="0">
                    <a:solidFill>
                      <a:schemeClr val="bg1"/>
                    </a:solidFill>
                  </a:rPr>
                  <a:t>USING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E64F033-55D1-9645-B05C-106FCD986876}"/>
                  </a:ext>
                </a:extLst>
              </p:cNvPr>
              <p:cNvSpPr txBox="1"/>
              <p:nvPr/>
            </p:nvSpPr>
            <p:spPr>
              <a:xfrm rot="1996288">
                <a:off x="6360587" y="1899125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EXTENDING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Pfeil nach unten 22">
                <a:extLst>
                  <a:ext uri="{FF2B5EF4-FFF2-40B4-BE49-F238E27FC236}">
                    <a16:creationId xmlns:a16="http://schemas.microsoft.com/office/drawing/2014/main" id="{E3B90481-6E8F-0845-9E54-9DFCA5DCD095}"/>
                  </a:ext>
                </a:extLst>
              </p:cNvPr>
              <p:cNvSpPr/>
              <p:nvPr/>
            </p:nvSpPr>
            <p:spPr>
              <a:xfrm rot="10800000">
                <a:off x="5765922" y="265151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6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</p:grpSp>
        <p:sp>
          <p:nvSpPr>
            <p:cNvPr id="12" name="Pfeil nach unten 11">
              <a:extLst>
                <a:ext uri="{FF2B5EF4-FFF2-40B4-BE49-F238E27FC236}">
                  <a16:creationId xmlns:a16="http://schemas.microsoft.com/office/drawing/2014/main" id="{914409EB-6178-C740-9E1F-EF4749E3592A}"/>
                </a:ext>
              </a:extLst>
            </p:cNvPr>
            <p:cNvSpPr/>
            <p:nvPr/>
          </p:nvSpPr>
          <p:spPr>
            <a:xfrm rot="16200000">
              <a:off x="7033470" y="162090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rgbClr val="C0000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3" name="Pfeil nach unten 12">
              <a:extLst>
                <a:ext uri="{FF2B5EF4-FFF2-40B4-BE49-F238E27FC236}">
                  <a16:creationId xmlns:a16="http://schemas.microsoft.com/office/drawing/2014/main" id="{DFA8CD29-552A-9142-A9FD-5E8230CC52E5}"/>
                </a:ext>
              </a:extLst>
            </p:cNvPr>
            <p:cNvSpPr/>
            <p:nvPr/>
          </p:nvSpPr>
          <p:spPr>
            <a:xfrm>
              <a:off x="8059517" y="289837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4" name="Pfeil nach unten 13">
              <a:extLst>
                <a:ext uri="{FF2B5EF4-FFF2-40B4-BE49-F238E27FC236}">
                  <a16:creationId xmlns:a16="http://schemas.microsoft.com/office/drawing/2014/main" id="{6EB3CDC9-A793-E24A-B950-8E989149B83C}"/>
                </a:ext>
              </a:extLst>
            </p:cNvPr>
            <p:cNvSpPr/>
            <p:nvPr/>
          </p:nvSpPr>
          <p:spPr>
            <a:xfrm rot="5400000">
              <a:off x="6779114" y="3930623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8CE96EE-CFDD-AA46-B259-33310B5CBDE1}"/>
              </a:ext>
            </a:extLst>
          </p:cNvPr>
          <p:cNvGrpSpPr/>
          <p:nvPr/>
        </p:nvGrpSpPr>
        <p:grpSpPr>
          <a:xfrm rot="16975484">
            <a:off x="5347116" y="3535074"/>
            <a:ext cx="2260016" cy="2183790"/>
            <a:chOff x="5765922" y="1344967"/>
            <a:chExt cx="3354178" cy="3370302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9B18E34-BAD8-124A-94FD-10CB051F83FA}"/>
                </a:ext>
              </a:extLst>
            </p:cNvPr>
            <p:cNvGrpSpPr/>
            <p:nvPr/>
          </p:nvGrpSpPr>
          <p:grpSpPr>
            <a:xfrm>
              <a:off x="5765922" y="1568362"/>
              <a:ext cx="3132853" cy="2930957"/>
              <a:chOff x="5765922" y="1568362"/>
              <a:chExt cx="3132853" cy="2930957"/>
            </a:xfrm>
          </p:grpSpPr>
          <p:sp>
            <p:nvSpPr>
              <p:cNvPr id="29" name="Halbbogen 28">
                <a:extLst>
                  <a:ext uri="{FF2B5EF4-FFF2-40B4-BE49-F238E27FC236}">
                    <a16:creationId xmlns:a16="http://schemas.microsoft.com/office/drawing/2014/main" id="{8C22ADE3-291C-844E-98D7-C9068F7F55D1}"/>
                  </a:ext>
                </a:extLst>
              </p:cNvPr>
              <p:cNvSpPr/>
              <p:nvPr/>
            </p:nvSpPr>
            <p:spPr>
              <a:xfrm rot="5400000">
                <a:off x="6042737" y="1522127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tx2"/>
                  </a:gs>
                  <a:gs pos="100000">
                    <a:schemeClr val="bg1"/>
                  </a:gs>
                  <a:gs pos="0">
                    <a:schemeClr val="accent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Halbbogen 29">
                <a:extLst>
                  <a:ext uri="{FF2B5EF4-FFF2-40B4-BE49-F238E27FC236}">
                    <a16:creationId xmlns:a16="http://schemas.microsoft.com/office/drawing/2014/main" id="{EDE8EDBB-66ED-D44E-ADD4-AB0B3AEC5F4B}"/>
                  </a:ext>
                </a:extLst>
              </p:cNvPr>
              <p:cNvSpPr/>
              <p:nvPr/>
            </p:nvSpPr>
            <p:spPr>
              <a:xfrm>
                <a:off x="5989836" y="1568362"/>
                <a:ext cx="2809803" cy="2902274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C00000"/>
                  </a:gs>
                  <a:gs pos="100000">
                    <a:schemeClr val="bg1"/>
                  </a:gs>
                  <a:gs pos="95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Halbbogen 30">
                <a:extLst>
                  <a:ext uri="{FF2B5EF4-FFF2-40B4-BE49-F238E27FC236}">
                    <a16:creationId xmlns:a16="http://schemas.microsoft.com/office/drawing/2014/main" id="{2F8DD680-6E1D-094F-9BDB-7141B00FC2EC}"/>
                  </a:ext>
                </a:extLst>
              </p:cNvPr>
              <p:cNvSpPr/>
              <p:nvPr/>
            </p:nvSpPr>
            <p:spPr>
              <a:xfrm rot="16200000">
                <a:off x="6036071" y="1641985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6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Halbbogen 31">
                <a:extLst>
                  <a:ext uri="{FF2B5EF4-FFF2-40B4-BE49-F238E27FC236}">
                    <a16:creationId xmlns:a16="http://schemas.microsoft.com/office/drawing/2014/main" id="{DA8106E0-C1B4-0042-9D6F-FEA72E2F213E}"/>
                  </a:ext>
                </a:extLst>
              </p:cNvPr>
              <p:cNvSpPr/>
              <p:nvPr/>
            </p:nvSpPr>
            <p:spPr>
              <a:xfrm rot="10800000">
                <a:off x="6088972" y="1597046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4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8BAA723-5D03-704B-845A-A2E5133796D4}"/>
                  </a:ext>
                </a:extLst>
              </p:cNvPr>
              <p:cNvSpPr txBox="1"/>
              <p:nvPr/>
            </p:nvSpPr>
            <p:spPr>
              <a:xfrm rot="7456348">
                <a:off x="6865026" y="1821273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RETURNING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A01108C0-0970-574E-B1D7-F70D53891230}"/>
                  </a:ext>
                </a:extLst>
              </p:cNvPr>
              <p:cNvSpPr txBox="1"/>
              <p:nvPr/>
            </p:nvSpPr>
            <p:spPr>
              <a:xfrm rot="15503629">
                <a:off x="6377176" y="1999484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</a:rPr>
                  <a:t>DEVELOPING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CB584E3-6431-534F-B393-9B696EB86A23}"/>
                  </a:ext>
                </a:extLst>
              </p:cNvPr>
              <p:cNvSpPr txBox="1"/>
              <p:nvPr/>
            </p:nvSpPr>
            <p:spPr>
              <a:xfrm rot="2878636">
                <a:off x="6279998" y="1870663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pPr algn="ctr"/>
                <a:r>
                  <a:rPr lang="de-DE" sz="1100" b="1" dirty="0">
                    <a:solidFill>
                      <a:schemeClr val="bg1"/>
                    </a:solidFill>
                  </a:rPr>
                  <a:t>USING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6533255-3DDC-524E-AF4F-C58FDD144148}"/>
                  </a:ext>
                </a:extLst>
              </p:cNvPr>
              <p:cNvSpPr txBox="1"/>
              <p:nvPr/>
            </p:nvSpPr>
            <p:spPr>
              <a:xfrm rot="1996288">
                <a:off x="6360587" y="1899125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EXTENDING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7" name="Pfeil nach unten 36">
                <a:extLst>
                  <a:ext uri="{FF2B5EF4-FFF2-40B4-BE49-F238E27FC236}">
                    <a16:creationId xmlns:a16="http://schemas.microsoft.com/office/drawing/2014/main" id="{00A4D614-AFE2-2643-B6B7-71B857E4E52F}"/>
                  </a:ext>
                </a:extLst>
              </p:cNvPr>
              <p:cNvSpPr/>
              <p:nvPr/>
            </p:nvSpPr>
            <p:spPr>
              <a:xfrm rot="10800000">
                <a:off x="5765922" y="265151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6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</p:grpSp>
        <p:sp>
          <p:nvSpPr>
            <p:cNvPr id="26" name="Pfeil nach unten 25">
              <a:extLst>
                <a:ext uri="{FF2B5EF4-FFF2-40B4-BE49-F238E27FC236}">
                  <a16:creationId xmlns:a16="http://schemas.microsoft.com/office/drawing/2014/main" id="{C7A95E52-66A7-4846-9E08-E3CA069BDDA8}"/>
                </a:ext>
              </a:extLst>
            </p:cNvPr>
            <p:cNvSpPr/>
            <p:nvPr/>
          </p:nvSpPr>
          <p:spPr>
            <a:xfrm rot="16200000">
              <a:off x="7033470" y="162090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rgbClr val="C0000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7" name="Pfeil nach unten 26">
              <a:extLst>
                <a:ext uri="{FF2B5EF4-FFF2-40B4-BE49-F238E27FC236}">
                  <a16:creationId xmlns:a16="http://schemas.microsoft.com/office/drawing/2014/main" id="{6C04E5BD-5DD0-A745-8B38-2C05A1AEED15}"/>
                </a:ext>
              </a:extLst>
            </p:cNvPr>
            <p:cNvSpPr/>
            <p:nvPr/>
          </p:nvSpPr>
          <p:spPr>
            <a:xfrm>
              <a:off x="8059517" y="289837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28" name="Pfeil nach unten 27">
              <a:extLst>
                <a:ext uri="{FF2B5EF4-FFF2-40B4-BE49-F238E27FC236}">
                  <a16:creationId xmlns:a16="http://schemas.microsoft.com/office/drawing/2014/main" id="{CD050A98-3E58-084E-B90A-205E173A962B}"/>
                </a:ext>
              </a:extLst>
            </p:cNvPr>
            <p:cNvSpPr/>
            <p:nvPr/>
          </p:nvSpPr>
          <p:spPr>
            <a:xfrm rot="5400000">
              <a:off x="6779114" y="3930623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D0B742A-074C-5741-9D89-5993A9ED41DC}"/>
              </a:ext>
            </a:extLst>
          </p:cNvPr>
          <p:cNvGrpSpPr/>
          <p:nvPr/>
        </p:nvGrpSpPr>
        <p:grpSpPr>
          <a:xfrm rot="11881949">
            <a:off x="8569554" y="2198106"/>
            <a:ext cx="2189579" cy="2254042"/>
            <a:chOff x="5765922" y="1344967"/>
            <a:chExt cx="3354178" cy="3370302"/>
          </a:xfrm>
        </p:grpSpPr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DCB9D2EB-C5EF-E24D-AC71-C24D5F792E98}"/>
                </a:ext>
              </a:extLst>
            </p:cNvPr>
            <p:cNvGrpSpPr/>
            <p:nvPr/>
          </p:nvGrpSpPr>
          <p:grpSpPr>
            <a:xfrm>
              <a:off x="5765922" y="1568362"/>
              <a:ext cx="3132853" cy="2930957"/>
              <a:chOff x="5765922" y="1568362"/>
              <a:chExt cx="3132853" cy="2930957"/>
            </a:xfrm>
          </p:grpSpPr>
          <p:sp>
            <p:nvSpPr>
              <p:cNvPr id="57" name="Halbbogen 56">
                <a:extLst>
                  <a:ext uri="{FF2B5EF4-FFF2-40B4-BE49-F238E27FC236}">
                    <a16:creationId xmlns:a16="http://schemas.microsoft.com/office/drawing/2014/main" id="{8296A4D7-6B46-2044-A6FA-665D0CC6AC8E}"/>
                  </a:ext>
                </a:extLst>
              </p:cNvPr>
              <p:cNvSpPr/>
              <p:nvPr/>
            </p:nvSpPr>
            <p:spPr>
              <a:xfrm rot="5400000">
                <a:off x="6042737" y="1522127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tx2"/>
                  </a:gs>
                  <a:gs pos="100000">
                    <a:schemeClr val="bg1"/>
                  </a:gs>
                  <a:gs pos="0">
                    <a:schemeClr val="accent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Halbbogen 57">
                <a:extLst>
                  <a:ext uri="{FF2B5EF4-FFF2-40B4-BE49-F238E27FC236}">
                    <a16:creationId xmlns:a16="http://schemas.microsoft.com/office/drawing/2014/main" id="{A4AFDFD8-8834-7749-AFCB-794D54B58EF6}"/>
                  </a:ext>
                </a:extLst>
              </p:cNvPr>
              <p:cNvSpPr/>
              <p:nvPr/>
            </p:nvSpPr>
            <p:spPr>
              <a:xfrm>
                <a:off x="5989836" y="1568362"/>
                <a:ext cx="2809803" cy="2902274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C00000"/>
                  </a:gs>
                  <a:gs pos="100000">
                    <a:schemeClr val="bg1"/>
                  </a:gs>
                  <a:gs pos="95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Halbbogen 58">
                <a:extLst>
                  <a:ext uri="{FF2B5EF4-FFF2-40B4-BE49-F238E27FC236}">
                    <a16:creationId xmlns:a16="http://schemas.microsoft.com/office/drawing/2014/main" id="{76FC6B13-67E4-D54E-8F6B-B924B8E0BEDB}"/>
                  </a:ext>
                </a:extLst>
              </p:cNvPr>
              <p:cNvSpPr/>
              <p:nvPr/>
            </p:nvSpPr>
            <p:spPr>
              <a:xfrm rot="16200000">
                <a:off x="6036071" y="1641985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6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Halbbogen 59">
                <a:extLst>
                  <a:ext uri="{FF2B5EF4-FFF2-40B4-BE49-F238E27FC236}">
                    <a16:creationId xmlns:a16="http://schemas.microsoft.com/office/drawing/2014/main" id="{DB5BF059-2C08-B646-9A27-057EB5D8891E}"/>
                  </a:ext>
                </a:extLst>
              </p:cNvPr>
              <p:cNvSpPr/>
              <p:nvPr/>
            </p:nvSpPr>
            <p:spPr>
              <a:xfrm rot="10800000">
                <a:off x="6088972" y="1597046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4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1EF5A80-6D08-E346-B8B5-AB4630D2BB46}"/>
                  </a:ext>
                </a:extLst>
              </p:cNvPr>
              <p:cNvSpPr txBox="1"/>
              <p:nvPr/>
            </p:nvSpPr>
            <p:spPr>
              <a:xfrm rot="7456348">
                <a:off x="6865026" y="1821273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RETURNING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58B0D24-2056-4F4C-B202-CEAAA6D04EA9}"/>
                  </a:ext>
                </a:extLst>
              </p:cNvPr>
              <p:cNvSpPr txBox="1"/>
              <p:nvPr/>
            </p:nvSpPr>
            <p:spPr>
              <a:xfrm rot="15503629">
                <a:off x="6377176" y="1999484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</a:rPr>
                  <a:t>DEVELOPING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6D49A9B2-32DF-CF42-A997-0ACDA30EE8B2}"/>
                  </a:ext>
                </a:extLst>
              </p:cNvPr>
              <p:cNvSpPr txBox="1"/>
              <p:nvPr/>
            </p:nvSpPr>
            <p:spPr>
              <a:xfrm rot="2878636">
                <a:off x="6279998" y="1870663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pPr algn="ctr"/>
                <a:r>
                  <a:rPr lang="de-DE" sz="1100" b="1" dirty="0">
                    <a:solidFill>
                      <a:schemeClr val="bg1"/>
                    </a:solidFill>
                  </a:rPr>
                  <a:t>USING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E1D0EBF-FB2C-7E42-93AA-175CEDFE150F}"/>
                  </a:ext>
                </a:extLst>
              </p:cNvPr>
              <p:cNvSpPr txBox="1"/>
              <p:nvPr/>
            </p:nvSpPr>
            <p:spPr>
              <a:xfrm rot="1996288">
                <a:off x="6360587" y="1899125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EXTENDING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5" name="Pfeil nach unten 64">
                <a:extLst>
                  <a:ext uri="{FF2B5EF4-FFF2-40B4-BE49-F238E27FC236}">
                    <a16:creationId xmlns:a16="http://schemas.microsoft.com/office/drawing/2014/main" id="{AF46AF12-DED9-4141-B2A5-FCB0542B1C52}"/>
                  </a:ext>
                </a:extLst>
              </p:cNvPr>
              <p:cNvSpPr/>
              <p:nvPr/>
            </p:nvSpPr>
            <p:spPr>
              <a:xfrm rot="10800000">
                <a:off x="5765922" y="265151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6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</p:grpSp>
        <p:sp>
          <p:nvSpPr>
            <p:cNvPr id="54" name="Pfeil nach unten 53">
              <a:extLst>
                <a:ext uri="{FF2B5EF4-FFF2-40B4-BE49-F238E27FC236}">
                  <a16:creationId xmlns:a16="http://schemas.microsoft.com/office/drawing/2014/main" id="{2182C815-5086-F14B-82B1-C046BB58E7C4}"/>
                </a:ext>
              </a:extLst>
            </p:cNvPr>
            <p:cNvSpPr/>
            <p:nvPr/>
          </p:nvSpPr>
          <p:spPr>
            <a:xfrm rot="16200000">
              <a:off x="7033470" y="162090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rgbClr val="C0000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55" name="Pfeil nach unten 54">
              <a:extLst>
                <a:ext uri="{FF2B5EF4-FFF2-40B4-BE49-F238E27FC236}">
                  <a16:creationId xmlns:a16="http://schemas.microsoft.com/office/drawing/2014/main" id="{435D5247-61BF-0F47-A494-9B7579306524}"/>
                </a:ext>
              </a:extLst>
            </p:cNvPr>
            <p:cNvSpPr/>
            <p:nvPr/>
          </p:nvSpPr>
          <p:spPr>
            <a:xfrm>
              <a:off x="8059517" y="289837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56" name="Pfeil nach unten 55">
              <a:extLst>
                <a:ext uri="{FF2B5EF4-FFF2-40B4-BE49-F238E27FC236}">
                  <a16:creationId xmlns:a16="http://schemas.microsoft.com/office/drawing/2014/main" id="{2B6E9CE8-B45C-FA4B-85DD-5D1D3C55C802}"/>
                </a:ext>
              </a:extLst>
            </p:cNvPr>
            <p:cNvSpPr/>
            <p:nvPr/>
          </p:nvSpPr>
          <p:spPr>
            <a:xfrm rot="5400000">
              <a:off x="6779114" y="3930623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DCA70D4-C853-544B-8342-9DD6F7FA6164}"/>
              </a:ext>
            </a:extLst>
          </p:cNvPr>
          <p:cNvGrpSpPr/>
          <p:nvPr/>
        </p:nvGrpSpPr>
        <p:grpSpPr>
          <a:xfrm rot="5139785">
            <a:off x="9711361" y="3500984"/>
            <a:ext cx="2260016" cy="2183790"/>
            <a:chOff x="5765922" y="1344967"/>
            <a:chExt cx="3354178" cy="337030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7EBD944A-6F1D-F04B-A601-09992D249771}"/>
                </a:ext>
              </a:extLst>
            </p:cNvPr>
            <p:cNvGrpSpPr/>
            <p:nvPr/>
          </p:nvGrpSpPr>
          <p:grpSpPr>
            <a:xfrm>
              <a:off x="5765922" y="1568362"/>
              <a:ext cx="3132853" cy="2930957"/>
              <a:chOff x="5765922" y="1568362"/>
              <a:chExt cx="3132853" cy="2930957"/>
            </a:xfrm>
          </p:grpSpPr>
          <p:sp>
            <p:nvSpPr>
              <p:cNvPr id="71" name="Halbbogen 70">
                <a:extLst>
                  <a:ext uri="{FF2B5EF4-FFF2-40B4-BE49-F238E27FC236}">
                    <a16:creationId xmlns:a16="http://schemas.microsoft.com/office/drawing/2014/main" id="{845F0719-BE44-9C49-A22A-3A09E844126C}"/>
                  </a:ext>
                </a:extLst>
              </p:cNvPr>
              <p:cNvSpPr/>
              <p:nvPr/>
            </p:nvSpPr>
            <p:spPr>
              <a:xfrm rot="5400000">
                <a:off x="6042737" y="1522127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tx2"/>
                  </a:gs>
                  <a:gs pos="100000">
                    <a:schemeClr val="bg1"/>
                  </a:gs>
                  <a:gs pos="0">
                    <a:schemeClr val="accent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Halbbogen 71">
                <a:extLst>
                  <a:ext uri="{FF2B5EF4-FFF2-40B4-BE49-F238E27FC236}">
                    <a16:creationId xmlns:a16="http://schemas.microsoft.com/office/drawing/2014/main" id="{C2B82659-A1D0-814F-8F5D-B3250BC6873B}"/>
                  </a:ext>
                </a:extLst>
              </p:cNvPr>
              <p:cNvSpPr/>
              <p:nvPr/>
            </p:nvSpPr>
            <p:spPr>
              <a:xfrm>
                <a:off x="5989836" y="1568362"/>
                <a:ext cx="2809803" cy="2902274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C00000"/>
                  </a:gs>
                  <a:gs pos="100000">
                    <a:schemeClr val="bg1"/>
                  </a:gs>
                  <a:gs pos="95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Halbbogen 72">
                <a:extLst>
                  <a:ext uri="{FF2B5EF4-FFF2-40B4-BE49-F238E27FC236}">
                    <a16:creationId xmlns:a16="http://schemas.microsoft.com/office/drawing/2014/main" id="{57D5C2A0-28D0-7041-84BB-D9488C34EF5A}"/>
                  </a:ext>
                </a:extLst>
              </p:cNvPr>
              <p:cNvSpPr/>
              <p:nvPr/>
            </p:nvSpPr>
            <p:spPr>
              <a:xfrm rot="16200000">
                <a:off x="6036071" y="1641985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6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Halbbogen 73">
                <a:extLst>
                  <a:ext uri="{FF2B5EF4-FFF2-40B4-BE49-F238E27FC236}">
                    <a16:creationId xmlns:a16="http://schemas.microsoft.com/office/drawing/2014/main" id="{25CA5EEC-4749-B342-945B-42180E5DF4A7}"/>
                  </a:ext>
                </a:extLst>
              </p:cNvPr>
              <p:cNvSpPr/>
              <p:nvPr/>
            </p:nvSpPr>
            <p:spPr>
              <a:xfrm rot="10800000">
                <a:off x="6088972" y="1597046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4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76A3B714-82AF-824F-9904-3E551E349D85}"/>
                  </a:ext>
                </a:extLst>
              </p:cNvPr>
              <p:cNvSpPr txBox="1"/>
              <p:nvPr/>
            </p:nvSpPr>
            <p:spPr>
              <a:xfrm rot="7456348">
                <a:off x="6865026" y="1821273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RETURNING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AC2F7B2E-E681-1647-A86D-68D03F4265D2}"/>
                  </a:ext>
                </a:extLst>
              </p:cNvPr>
              <p:cNvSpPr txBox="1"/>
              <p:nvPr/>
            </p:nvSpPr>
            <p:spPr>
              <a:xfrm rot="15503629">
                <a:off x="6377176" y="1999484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</a:rPr>
                  <a:t>DEVELOPING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0135AC07-3337-F644-9F32-6B4AD7AB2F87}"/>
                  </a:ext>
                </a:extLst>
              </p:cNvPr>
              <p:cNvSpPr txBox="1"/>
              <p:nvPr/>
            </p:nvSpPr>
            <p:spPr>
              <a:xfrm rot="2878636">
                <a:off x="6279998" y="1870663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pPr algn="ctr"/>
                <a:r>
                  <a:rPr lang="de-DE" sz="1100" b="1" dirty="0">
                    <a:solidFill>
                      <a:schemeClr val="bg1"/>
                    </a:solidFill>
                  </a:rPr>
                  <a:t>USING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21289F7D-F305-B347-B275-2A28F89E7EE8}"/>
                  </a:ext>
                </a:extLst>
              </p:cNvPr>
              <p:cNvSpPr txBox="1"/>
              <p:nvPr/>
            </p:nvSpPr>
            <p:spPr>
              <a:xfrm rot="1996288">
                <a:off x="6360587" y="1899125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EXTENDING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79" name="Pfeil nach unten 78">
                <a:extLst>
                  <a:ext uri="{FF2B5EF4-FFF2-40B4-BE49-F238E27FC236}">
                    <a16:creationId xmlns:a16="http://schemas.microsoft.com/office/drawing/2014/main" id="{BA244D2A-8B0B-6E46-BBD5-05ABB33361BC}"/>
                  </a:ext>
                </a:extLst>
              </p:cNvPr>
              <p:cNvSpPr/>
              <p:nvPr/>
            </p:nvSpPr>
            <p:spPr>
              <a:xfrm rot="10800000">
                <a:off x="5765922" y="265151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6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</p:grpSp>
        <p:sp>
          <p:nvSpPr>
            <p:cNvPr id="68" name="Pfeil nach unten 67">
              <a:extLst>
                <a:ext uri="{FF2B5EF4-FFF2-40B4-BE49-F238E27FC236}">
                  <a16:creationId xmlns:a16="http://schemas.microsoft.com/office/drawing/2014/main" id="{B9072749-102F-4642-A62B-A0D60F682EAB}"/>
                </a:ext>
              </a:extLst>
            </p:cNvPr>
            <p:cNvSpPr/>
            <p:nvPr/>
          </p:nvSpPr>
          <p:spPr>
            <a:xfrm rot="16200000">
              <a:off x="7033470" y="162090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rgbClr val="C0000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69" name="Pfeil nach unten 68">
              <a:extLst>
                <a:ext uri="{FF2B5EF4-FFF2-40B4-BE49-F238E27FC236}">
                  <a16:creationId xmlns:a16="http://schemas.microsoft.com/office/drawing/2014/main" id="{5F7EC636-8E3B-654D-9512-C7D67A52E6F9}"/>
                </a:ext>
              </a:extLst>
            </p:cNvPr>
            <p:cNvSpPr/>
            <p:nvPr/>
          </p:nvSpPr>
          <p:spPr>
            <a:xfrm>
              <a:off x="8059517" y="289837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70" name="Pfeil nach unten 69">
              <a:extLst>
                <a:ext uri="{FF2B5EF4-FFF2-40B4-BE49-F238E27FC236}">
                  <a16:creationId xmlns:a16="http://schemas.microsoft.com/office/drawing/2014/main" id="{67C997B9-A470-1242-808A-E318BA1C3EF8}"/>
                </a:ext>
              </a:extLst>
            </p:cNvPr>
            <p:cNvSpPr/>
            <p:nvPr/>
          </p:nvSpPr>
          <p:spPr>
            <a:xfrm rot="5400000">
              <a:off x="6779114" y="3930623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</p:grpSp>
      <p:sp>
        <p:nvSpPr>
          <p:cNvPr id="89" name="Rechteck 88">
            <a:extLst>
              <a:ext uri="{FF2B5EF4-FFF2-40B4-BE49-F238E27FC236}">
                <a16:creationId xmlns:a16="http://schemas.microsoft.com/office/drawing/2014/main" id="{DCD4CD86-8CA8-0B49-B39F-C12BD301D4D8}"/>
              </a:ext>
            </a:extLst>
          </p:cNvPr>
          <p:cNvSpPr/>
          <p:nvPr/>
        </p:nvSpPr>
        <p:spPr>
          <a:xfrm>
            <a:off x="0" y="6602438"/>
            <a:ext cx="12192000" cy="255562"/>
          </a:xfrm>
          <a:prstGeom prst="rect">
            <a:avLst/>
          </a:prstGeom>
          <a:gradFill flip="none" rotWithShape="1">
            <a:gsLst>
              <a:gs pos="85000">
                <a:schemeClr val="bg1"/>
              </a:gs>
              <a:gs pos="8000">
                <a:schemeClr val="accent3"/>
              </a:gs>
              <a:gs pos="0">
                <a:schemeClr val="accent3"/>
              </a:gs>
              <a:gs pos="9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0" name="Grafik 8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A43E49A-73ED-8941-B77F-D02B0E8D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74" y="85119"/>
            <a:ext cx="1172963" cy="740448"/>
          </a:xfrm>
          <a:prstGeom prst="rect">
            <a:avLst/>
          </a:prstGeom>
          <a:gradFill>
            <a:gsLst>
              <a:gs pos="4000">
                <a:srgbClr val="FFF380"/>
              </a:gs>
              <a:gs pos="0">
                <a:srgbClr val="FFE700"/>
              </a:gs>
              <a:gs pos="21000">
                <a:schemeClr val="bg1"/>
              </a:gs>
            </a:gsLst>
            <a:lin ang="10800000" scaled="1"/>
          </a:gradFill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58CB9502-AF23-5241-903F-C8181F49C774}"/>
              </a:ext>
            </a:extLst>
          </p:cNvPr>
          <p:cNvGrpSpPr/>
          <p:nvPr/>
        </p:nvGrpSpPr>
        <p:grpSpPr>
          <a:xfrm>
            <a:off x="381031" y="3960432"/>
            <a:ext cx="4599681" cy="2078477"/>
            <a:chOff x="334765" y="4292304"/>
            <a:chExt cx="4970720" cy="2078477"/>
          </a:xfrm>
        </p:grpSpPr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437DEEAA-DEC8-CB48-809A-72D4E9F2C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342" y="4292304"/>
              <a:ext cx="4914143" cy="1799596"/>
            </a:xfrm>
            <a:prstGeom prst="rect">
              <a:avLst/>
            </a:prstGeom>
          </p:spPr>
        </p:pic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ECECC0BD-9C60-CB4E-96A7-0A7C89551C73}"/>
                </a:ext>
              </a:extLst>
            </p:cNvPr>
            <p:cNvSpPr/>
            <p:nvPr/>
          </p:nvSpPr>
          <p:spPr>
            <a:xfrm>
              <a:off x="334765" y="6063004"/>
              <a:ext cx="49422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1: Companies </a:t>
              </a:r>
              <a:r>
                <a:rPr lang="de-DE" sz="1400" i="1" dirty="0" err="1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i="1" dirty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i="1" dirty="0" err="1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i="1" dirty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translate5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community</a:t>
              </a:r>
              <a:r>
                <a:rPr lang="de-DE" sz="1400" i="1" dirty="0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- </a:t>
              </a:r>
              <a:r>
                <a:rPr lang="de-DE" sz="1400" i="1" dirty="0" err="1">
                  <a:solidFill>
                    <a:srgbClr val="79797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extendable</a:t>
              </a:r>
              <a:endParaRPr lang="de-DE" sz="1400" i="1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FD010F8-47CE-F94F-962E-D5F7C4E57F2E}"/>
              </a:ext>
            </a:extLst>
          </p:cNvPr>
          <p:cNvGrpSpPr/>
          <p:nvPr/>
        </p:nvGrpSpPr>
        <p:grpSpPr>
          <a:xfrm rot="16975484">
            <a:off x="7494106" y="3602496"/>
            <a:ext cx="2260016" cy="2183790"/>
            <a:chOff x="5765922" y="1344967"/>
            <a:chExt cx="3354178" cy="3370302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12951FAB-F835-A041-A31E-B11B4C1AE233}"/>
                </a:ext>
              </a:extLst>
            </p:cNvPr>
            <p:cNvGrpSpPr/>
            <p:nvPr/>
          </p:nvGrpSpPr>
          <p:grpSpPr>
            <a:xfrm>
              <a:off x="5765922" y="1568362"/>
              <a:ext cx="3132853" cy="2930957"/>
              <a:chOff x="5765922" y="1568362"/>
              <a:chExt cx="3132853" cy="2930957"/>
            </a:xfrm>
          </p:grpSpPr>
          <p:sp>
            <p:nvSpPr>
              <p:cNvPr id="93" name="Halbbogen 92">
                <a:extLst>
                  <a:ext uri="{FF2B5EF4-FFF2-40B4-BE49-F238E27FC236}">
                    <a16:creationId xmlns:a16="http://schemas.microsoft.com/office/drawing/2014/main" id="{CEC92973-5D45-844A-B18C-D6975E2FF660}"/>
                  </a:ext>
                </a:extLst>
              </p:cNvPr>
              <p:cNvSpPr/>
              <p:nvPr/>
            </p:nvSpPr>
            <p:spPr>
              <a:xfrm rot="5400000">
                <a:off x="6042737" y="1522127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tx2"/>
                  </a:gs>
                  <a:gs pos="100000">
                    <a:schemeClr val="bg1"/>
                  </a:gs>
                  <a:gs pos="0">
                    <a:schemeClr val="accent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Halbbogen 93">
                <a:extLst>
                  <a:ext uri="{FF2B5EF4-FFF2-40B4-BE49-F238E27FC236}">
                    <a16:creationId xmlns:a16="http://schemas.microsoft.com/office/drawing/2014/main" id="{6306BAB2-6D1E-4145-9FC6-9DEC00E36975}"/>
                  </a:ext>
                </a:extLst>
              </p:cNvPr>
              <p:cNvSpPr/>
              <p:nvPr/>
            </p:nvSpPr>
            <p:spPr>
              <a:xfrm>
                <a:off x="5989836" y="1568362"/>
                <a:ext cx="2809803" cy="2902274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C00000"/>
                  </a:gs>
                  <a:gs pos="100000">
                    <a:schemeClr val="bg1"/>
                  </a:gs>
                  <a:gs pos="95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Halbbogen 94">
                <a:extLst>
                  <a:ext uri="{FF2B5EF4-FFF2-40B4-BE49-F238E27FC236}">
                    <a16:creationId xmlns:a16="http://schemas.microsoft.com/office/drawing/2014/main" id="{A34C8A11-8A55-094D-ADDA-3A6040FDB140}"/>
                  </a:ext>
                </a:extLst>
              </p:cNvPr>
              <p:cNvSpPr/>
              <p:nvPr/>
            </p:nvSpPr>
            <p:spPr>
              <a:xfrm rot="16200000">
                <a:off x="6036071" y="1641985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6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Halbbogen 95">
                <a:extLst>
                  <a:ext uri="{FF2B5EF4-FFF2-40B4-BE49-F238E27FC236}">
                    <a16:creationId xmlns:a16="http://schemas.microsoft.com/office/drawing/2014/main" id="{05BAFAD6-E9B3-474A-8A17-29CC8FE78089}"/>
                  </a:ext>
                </a:extLst>
              </p:cNvPr>
              <p:cNvSpPr/>
              <p:nvPr/>
            </p:nvSpPr>
            <p:spPr>
              <a:xfrm rot="10800000">
                <a:off x="6088972" y="1597046"/>
                <a:ext cx="2809803" cy="2902273"/>
              </a:xfrm>
              <a:prstGeom prst="blockArc">
                <a:avLst>
                  <a:gd name="adj1" fmla="val 10800000"/>
                  <a:gd name="adj2" fmla="val 16140379"/>
                  <a:gd name="adj3" fmla="val 2159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chemeClr val="accent4"/>
                  </a:gs>
                  <a:gs pos="100000">
                    <a:schemeClr val="bg1"/>
                  </a:gs>
                  <a:gs pos="96000">
                    <a:schemeClr val="tx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25684DEB-C4A3-1348-9F2D-4AFB3AC7603A}"/>
                  </a:ext>
                </a:extLst>
              </p:cNvPr>
              <p:cNvSpPr txBox="1"/>
              <p:nvPr/>
            </p:nvSpPr>
            <p:spPr>
              <a:xfrm rot="7456348">
                <a:off x="6865026" y="1821273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RETURNING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5706FF0A-17A5-3145-BCAF-781A15D34779}"/>
                  </a:ext>
                </a:extLst>
              </p:cNvPr>
              <p:cNvSpPr txBox="1"/>
              <p:nvPr/>
            </p:nvSpPr>
            <p:spPr>
              <a:xfrm rot="15503629">
                <a:off x="6377176" y="1999484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</a:rPr>
                  <a:t>DEVELOPING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9FEDAFFB-8EF3-5944-A7C7-89D7D0505375}"/>
                  </a:ext>
                </a:extLst>
              </p:cNvPr>
              <p:cNvSpPr txBox="1"/>
              <p:nvPr/>
            </p:nvSpPr>
            <p:spPr>
              <a:xfrm rot="2878636">
                <a:off x="6279998" y="1870663"/>
                <a:ext cx="2235200" cy="2333757"/>
              </a:xfrm>
              <a:prstGeom prst="rect">
                <a:avLst/>
              </a:prstGeom>
              <a:no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ArchDown">
                  <a:avLst>
                    <a:gd name="adj" fmla="val 5801"/>
                  </a:avLst>
                </a:prstTxWarp>
                <a:spAutoFit/>
              </a:bodyPr>
              <a:lstStyle/>
              <a:p>
                <a:pPr algn="ctr"/>
                <a:r>
                  <a:rPr lang="de-DE" sz="1100" b="1" dirty="0">
                    <a:solidFill>
                      <a:schemeClr val="bg1"/>
                    </a:solidFill>
                  </a:rPr>
                  <a:t>USING</a:t>
                </a:r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CDE2D816-118D-F74B-880F-2029C42E59FA}"/>
                  </a:ext>
                </a:extLst>
              </p:cNvPr>
              <p:cNvSpPr txBox="1"/>
              <p:nvPr/>
            </p:nvSpPr>
            <p:spPr>
              <a:xfrm rot="1996288">
                <a:off x="6360587" y="1899125"/>
                <a:ext cx="1636016" cy="1831812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89926"/>
                  </a:avLst>
                </a:prstTxWarp>
                <a:spAutoFit/>
              </a:bodyPr>
              <a:lstStyle/>
              <a:p>
                <a:r>
                  <a:rPr lang="de-DE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EXTENDING</a:t>
                </a:r>
                <a:endParaRPr lang="de-DE" sz="12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1" name="Pfeil nach unten 100">
                <a:extLst>
                  <a:ext uri="{FF2B5EF4-FFF2-40B4-BE49-F238E27FC236}">
                    <a16:creationId xmlns:a16="http://schemas.microsoft.com/office/drawing/2014/main" id="{709D0FEE-C0E3-3C40-A2EC-00D561E3DFBA}"/>
                  </a:ext>
                </a:extLst>
              </p:cNvPr>
              <p:cNvSpPr/>
              <p:nvPr/>
            </p:nvSpPr>
            <p:spPr>
              <a:xfrm rot="10800000">
                <a:off x="5765922" y="265151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6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</p:grpSp>
        <p:sp>
          <p:nvSpPr>
            <p:cNvPr id="85" name="Pfeil nach unten 84">
              <a:extLst>
                <a:ext uri="{FF2B5EF4-FFF2-40B4-BE49-F238E27FC236}">
                  <a16:creationId xmlns:a16="http://schemas.microsoft.com/office/drawing/2014/main" id="{DDB19DF4-4806-A843-8EC8-10FECD44CE71}"/>
                </a:ext>
              </a:extLst>
            </p:cNvPr>
            <p:cNvSpPr/>
            <p:nvPr/>
          </p:nvSpPr>
          <p:spPr>
            <a:xfrm rot="16200000">
              <a:off x="7033470" y="162090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rgbClr val="C0000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86" name="Pfeil nach unten 85">
              <a:extLst>
                <a:ext uri="{FF2B5EF4-FFF2-40B4-BE49-F238E27FC236}">
                  <a16:creationId xmlns:a16="http://schemas.microsoft.com/office/drawing/2014/main" id="{1C069F8B-B67B-464C-B571-9B09BF8F0EC5}"/>
                </a:ext>
              </a:extLst>
            </p:cNvPr>
            <p:cNvSpPr/>
            <p:nvPr/>
          </p:nvSpPr>
          <p:spPr>
            <a:xfrm>
              <a:off x="8059517" y="2898374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88" name="Pfeil nach unten 87">
              <a:extLst>
                <a:ext uri="{FF2B5EF4-FFF2-40B4-BE49-F238E27FC236}">
                  <a16:creationId xmlns:a16="http://schemas.microsoft.com/office/drawing/2014/main" id="{17D16101-3BB1-F440-AF15-B1BA144955C2}"/>
                </a:ext>
              </a:extLst>
            </p:cNvPr>
            <p:cNvSpPr/>
            <p:nvPr/>
          </p:nvSpPr>
          <p:spPr>
            <a:xfrm rot="5400000">
              <a:off x="6779114" y="3930623"/>
              <a:ext cx="1060583" cy="508710"/>
            </a:xfrm>
            <a:prstGeom prst="downArrow">
              <a:avLst>
                <a:gd name="adj1" fmla="val 56501"/>
                <a:gd name="adj2" fmla="val 96291"/>
              </a:avLst>
            </a:prstGeom>
            <a:gradFill flip="none" rotWithShape="1">
              <a:gsLst>
                <a:gs pos="19000">
                  <a:schemeClr val="tx2"/>
                </a:gs>
                <a:gs pos="100000">
                  <a:schemeClr val="tx2"/>
                </a:gs>
                <a:gs pos="78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</p:grpSp>
    </p:spTree>
    <p:extLst>
      <p:ext uri="{BB962C8B-B14F-4D97-AF65-F5344CB8AC3E}">
        <p14:creationId xmlns:p14="http://schemas.microsoft.com/office/powerpoint/2010/main" val="7887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7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A3B6933-C765-BB47-8524-5F93CD973C4B}"/>
              </a:ext>
            </a:extLst>
          </p:cNvPr>
          <p:cNvSpPr/>
          <p:nvPr/>
        </p:nvSpPr>
        <p:spPr>
          <a:xfrm>
            <a:off x="-4251" y="-5024"/>
            <a:ext cx="12192000" cy="902171"/>
          </a:xfrm>
          <a:prstGeom prst="rect">
            <a:avLst/>
          </a:prstGeom>
          <a:gradFill flip="none" rotWithShape="1">
            <a:gsLst>
              <a:gs pos="29000">
                <a:srgbClr val="FFF380"/>
              </a:gs>
              <a:gs pos="0">
                <a:srgbClr val="FFE700"/>
              </a:gs>
              <a:gs pos="94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FF6EEA-8D7D-BF46-A83D-CAF2315B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371"/>
            <a:ext cx="11049000" cy="1325563"/>
          </a:xfrm>
        </p:spPr>
        <p:txBody>
          <a:bodyPr>
            <a:normAutofit/>
          </a:bodyPr>
          <a:lstStyle/>
          <a:p>
            <a:pPr algn="r"/>
            <a:r>
              <a:rPr lang="de-DE" sz="3200" dirty="0" err="1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Enabling</a:t>
            </a:r>
            <a:r>
              <a:rPr lang="de-DE" sz="3200" dirty="0">
                <a:solidFill>
                  <a:srgbClr val="7979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Translation Quality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7449AD6-DB59-9848-B168-5AB1734A6D59}"/>
              </a:ext>
            </a:extLst>
          </p:cNvPr>
          <p:cNvGrpSpPr/>
          <p:nvPr/>
        </p:nvGrpSpPr>
        <p:grpSpPr>
          <a:xfrm>
            <a:off x="6675543" y="1822860"/>
            <a:ext cx="3598409" cy="3652586"/>
            <a:chOff x="5765922" y="1344967"/>
            <a:chExt cx="3354178" cy="3370302"/>
          </a:xfrm>
          <a:effectLst/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B79E53DB-3443-3243-B9BA-6DC06F06C467}"/>
                </a:ext>
              </a:extLst>
            </p:cNvPr>
            <p:cNvGrpSpPr/>
            <p:nvPr/>
          </p:nvGrpSpPr>
          <p:grpSpPr>
            <a:xfrm>
              <a:off x="5765922" y="1344967"/>
              <a:ext cx="3354178" cy="3370302"/>
              <a:chOff x="5765922" y="1344967"/>
              <a:chExt cx="3354178" cy="3370302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CA2778AD-4A0D-544A-AF80-482E30573885}"/>
                  </a:ext>
                </a:extLst>
              </p:cNvPr>
              <p:cNvGrpSpPr/>
              <p:nvPr/>
            </p:nvGrpSpPr>
            <p:grpSpPr>
              <a:xfrm>
                <a:off x="5765922" y="1568362"/>
                <a:ext cx="3132853" cy="2930957"/>
                <a:chOff x="5765922" y="1568362"/>
                <a:chExt cx="3132853" cy="2930957"/>
              </a:xfrm>
            </p:grpSpPr>
            <p:sp>
              <p:nvSpPr>
                <p:cNvPr id="94" name="Halbbogen 93">
                  <a:extLst>
                    <a:ext uri="{FF2B5EF4-FFF2-40B4-BE49-F238E27FC236}">
                      <a16:creationId xmlns:a16="http://schemas.microsoft.com/office/drawing/2014/main" id="{171FEB84-7E8A-604D-98C0-8C77B660FE92}"/>
                    </a:ext>
                  </a:extLst>
                </p:cNvPr>
                <p:cNvSpPr/>
                <p:nvPr/>
              </p:nvSpPr>
              <p:spPr>
                <a:xfrm rot="5400000">
                  <a:off x="6042737" y="1522127"/>
                  <a:ext cx="2809803" cy="2902273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2"/>
                    </a:gs>
                    <a:gs pos="100000">
                      <a:schemeClr val="bg1"/>
                    </a:gs>
                    <a:gs pos="0">
                      <a:schemeClr val="accent1"/>
                    </a:gs>
                    <a:gs pos="96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Halbbogen 94">
                  <a:extLst>
                    <a:ext uri="{FF2B5EF4-FFF2-40B4-BE49-F238E27FC236}">
                      <a16:creationId xmlns:a16="http://schemas.microsoft.com/office/drawing/2014/main" id="{DCBEEE00-0E20-8240-B6E0-7AD5E615F633}"/>
                    </a:ext>
                  </a:extLst>
                </p:cNvPr>
                <p:cNvSpPr/>
                <p:nvPr/>
              </p:nvSpPr>
              <p:spPr>
                <a:xfrm>
                  <a:off x="5989836" y="1568362"/>
                  <a:ext cx="2809803" cy="2902274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C00000"/>
                    </a:gs>
                    <a:gs pos="100000">
                      <a:schemeClr val="bg1"/>
                    </a:gs>
                    <a:gs pos="95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Halbbogen 95">
                  <a:extLst>
                    <a:ext uri="{FF2B5EF4-FFF2-40B4-BE49-F238E27FC236}">
                      <a16:creationId xmlns:a16="http://schemas.microsoft.com/office/drawing/2014/main" id="{99664CC4-6AB3-7B4F-A0B7-E5735B0D3DC0}"/>
                    </a:ext>
                  </a:extLst>
                </p:cNvPr>
                <p:cNvSpPr/>
                <p:nvPr/>
              </p:nvSpPr>
              <p:spPr>
                <a:xfrm rot="16200000">
                  <a:off x="6036071" y="1641985"/>
                  <a:ext cx="2809803" cy="2902273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chemeClr val="accent6"/>
                    </a:gs>
                    <a:gs pos="100000">
                      <a:schemeClr val="bg1"/>
                    </a:gs>
                    <a:gs pos="96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Halbbogen 96">
                  <a:extLst>
                    <a:ext uri="{FF2B5EF4-FFF2-40B4-BE49-F238E27FC236}">
                      <a16:creationId xmlns:a16="http://schemas.microsoft.com/office/drawing/2014/main" id="{E1DBEBD1-275D-8D46-B62D-036887F3A592}"/>
                    </a:ext>
                  </a:extLst>
                </p:cNvPr>
                <p:cNvSpPr/>
                <p:nvPr/>
              </p:nvSpPr>
              <p:spPr>
                <a:xfrm rot="10800000">
                  <a:off x="6088972" y="1597046"/>
                  <a:ext cx="2809803" cy="2902273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chemeClr val="accent4"/>
                    </a:gs>
                    <a:gs pos="100000">
                      <a:schemeClr val="bg1"/>
                    </a:gs>
                    <a:gs pos="96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85006F3F-1D55-BA48-B341-1FE5F0EA0873}"/>
                    </a:ext>
                  </a:extLst>
                </p:cNvPr>
                <p:cNvSpPr txBox="1"/>
                <p:nvPr/>
              </p:nvSpPr>
              <p:spPr>
                <a:xfrm rot="7456348">
                  <a:off x="6865026" y="1821273"/>
                  <a:ext cx="1636016" cy="1831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9789926"/>
                    </a:avLst>
                  </a:prstTxWarp>
                  <a:spAutoFit/>
                </a:bodyPr>
                <a:lstStyle/>
                <a:p>
                  <a:r>
                    <a:rPr lang="de-DE" b="1" dirty="0">
                      <a:solidFill>
                        <a:schemeClr val="bg1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RETURNING</a:t>
                  </a:r>
                  <a:endParaRPr lang="de-DE" sz="20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5417DA34-43C2-9446-B272-3AB6EABA6426}"/>
                    </a:ext>
                  </a:extLst>
                </p:cNvPr>
                <p:cNvSpPr txBox="1"/>
                <p:nvPr/>
              </p:nvSpPr>
              <p:spPr>
                <a:xfrm rot="15503629">
                  <a:off x="6377176" y="1999484"/>
                  <a:ext cx="2235200" cy="2333757"/>
                </a:xfrm>
                <a:prstGeom prst="rect">
                  <a:avLst/>
                </a:prstGeom>
                <a:noFill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prstTxWarp prst="textArchDown">
                    <a:avLst>
                      <a:gd name="adj" fmla="val 5801"/>
                    </a:avLst>
                  </a:prstTxWarp>
                  <a:spAutoFit/>
                </a:bodyPr>
                <a:lstStyle/>
                <a:p>
                  <a:r>
                    <a:rPr lang="de-DE" b="1" dirty="0">
                      <a:solidFill>
                        <a:schemeClr val="bg1"/>
                      </a:solidFill>
                    </a:rPr>
                    <a:t>DEVELOPING</a:t>
                  </a:r>
                  <a:endParaRPr lang="de-DE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6654994C-E72F-E746-B9B3-EC394A84E3FF}"/>
                    </a:ext>
                  </a:extLst>
                </p:cNvPr>
                <p:cNvSpPr txBox="1"/>
                <p:nvPr/>
              </p:nvSpPr>
              <p:spPr>
                <a:xfrm rot="2878636">
                  <a:off x="6279998" y="1870663"/>
                  <a:ext cx="2235200" cy="2333757"/>
                </a:xfrm>
                <a:prstGeom prst="rect">
                  <a:avLst/>
                </a:prstGeom>
                <a:noFill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prstTxWarp prst="textArchDown">
                    <a:avLst>
                      <a:gd name="adj" fmla="val 5801"/>
                    </a:avLst>
                  </a:prstTxWarp>
                  <a:spAutoFit/>
                </a:bodyPr>
                <a:lstStyle/>
                <a:p>
                  <a:pPr algn="ctr"/>
                  <a:r>
                    <a:rPr lang="de-DE" b="1" dirty="0">
                      <a:solidFill>
                        <a:schemeClr val="bg1"/>
                      </a:solidFill>
                    </a:rPr>
                    <a:t>USING</a:t>
                  </a:r>
                  <a:endParaRPr lang="de-DE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Textfeld 100">
                  <a:extLst>
                    <a:ext uri="{FF2B5EF4-FFF2-40B4-BE49-F238E27FC236}">
                      <a16:creationId xmlns:a16="http://schemas.microsoft.com/office/drawing/2014/main" id="{EE82774D-2D16-FB4D-9224-76F77DC80999}"/>
                    </a:ext>
                  </a:extLst>
                </p:cNvPr>
                <p:cNvSpPr txBox="1"/>
                <p:nvPr/>
              </p:nvSpPr>
              <p:spPr>
                <a:xfrm rot="1996288">
                  <a:off x="6360587" y="1899125"/>
                  <a:ext cx="1636016" cy="1831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9789926"/>
                    </a:avLst>
                  </a:prstTxWarp>
                  <a:spAutoFit/>
                </a:bodyPr>
                <a:lstStyle/>
                <a:p>
                  <a:r>
                    <a:rPr lang="de-DE" b="1" dirty="0">
                      <a:solidFill>
                        <a:schemeClr val="bg1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EXTENDING</a:t>
                  </a:r>
                  <a:endParaRPr lang="de-DE" sz="20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02" name="Pfeil nach unten 101">
                  <a:extLst>
                    <a:ext uri="{FF2B5EF4-FFF2-40B4-BE49-F238E27FC236}">
                      <a16:creationId xmlns:a16="http://schemas.microsoft.com/office/drawing/2014/main" id="{52AAF6E9-A8DD-354D-8814-50CA8420AC85}"/>
                    </a:ext>
                  </a:extLst>
                </p:cNvPr>
                <p:cNvSpPr/>
                <p:nvPr/>
              </p:nvSpPr>
              <p:spPr>
                <a:xfrm rot="10800000">
                  <a:off x="5765922" y="2651514"/>
                  <a:ext cx="1060583" cy="508710"/>
                </a:xfrm>
                <a:prstGeom prst="downArrow">
                  <a:avLst>
                    <a:gd name="adj1" fmla="val 56501"/>
                    <a:gd name="adj2" fmla="val 96291"/>
                  </a:avLst>
                </a:prstGeom>
                <a:gradFill flip="none" rotWithShape="1">
                  <a:gsLst>
                    <a:gs pos="19000">
                      <a:schemeClr val="tx2"/>
                    </a:gs>
                    <a:gs pos="100000">
                      <a:schemeClr val="tx2"/>
                    </a:gs>
                    <a:gs pos="78000">
                      <a:schemeClr val="accent6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1" name="Pfeil nach unten 90">
                <a:extLst>
                  <a:ext uri="{FF2B5EF4-FFF2-40B4-BE49-F238E27FC236}">
                    <a16:creationId xmlns:a16="http://schemas.microsoft.com/office/drawing/2014/main" id="{1AD5039A-CD33-BE4F-A87D-4DBE4427F4A7}"/>
                  </a:ext>
                </a:extLst>
              </p:cNvPr>
              <p:cNvSpPr/>
              <p:nvPr/>
            </p:nvSpPr>
            <p:spPr>
              <a:xfrm rot="16200000">
                <a:off x="7033470" y="162090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rgbClr val="C000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Pfeil nach unten 91">
                <a:extLst>
                  <a:ext uri="{FF2B5EF4-FFF2-40B4-BE49-F238E27FC236}">
                    <a16:creationId xmlns:a16="http://schemas.microsoft.com/office/drawing/2014/main" id="{6BBFA6CE-79F4-C346-B780-0A4187501E43}"/>
                  </a:ext>
                </a:extLst>
              </p:cNvPr>
              <p:cNvSpPr/>
              <p:nvPr/>
            </p:nvSpPr>
            <p:spPr>
              <a:xfrm>
                <a:off x="8059517" y="289837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1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Pfeil nach unten 92">
                <a:extLst>
                  <a:ext uri="{FF2B5EF4-FFF2-40B4-BE49-F238E27FC236}">
                    <a16:creationId xmlns:a16="http://schemas.microsoft.com/office/drawing/2014/main" id="{F881E0EE-EF2A-9245-BA41-66AB720746FA}"/>
                  </a:ext>
                </a:extLst>
              </p:cNvPr>
              <p:cNvSpPr/>
              <p:nvPr/>
            </p:nvSpPr>
            <p:spPr>
              <a:xfrm rot="5400000">
                <a:off x="6779114" y="3930623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4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26FB9F6E-4270-6C4B-961B-B89522B8121C}"/>
                </a:ext>
              </a:extLst>
            </p:cNvPr>
            <p:cNvGrpSpPr/>
            <p:nvPr/>
          </p:nvGrpSpPr>
          <p:grpSpPr>
            <a:xfrm>
              <a:off x="6609640" y="2482764"/>
              <a:ext cx="1644006" cy="1265191"/>
              <a:chOff x="6623604" y="2475761"/>
              <a:chExt cx="1644006" cy="1265191"/>
            </a:xfrm>
          </p:grpSpPr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3A4A2BD1-E032-E545-BD56-6406006F42A2}"/>
                  </a:ext>
                </a:extLst>
              </p:cNvPr>
              <p:cNvSpPr txBox="1"/>
              <p:nvPr/>
            </p:nvSpPr>
            <p:spPr>
              <a:xfrm>
                <a:off x="6623604" y="2478572"/>
                <a:ext cx="911684" cy="63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process</a:t>
                </a:r>
              </a:p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quality</a:t>
                </a:r>
              </a:p>
              <a:p>
                <a:pPr algn="ctr"/>
                <a:endParaRPr lang="de-DE" sz="1300" b="1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72372C80-F041-7048-BDA5-92F0D7EAEC5B}"/>
                  </a:ext>
                </a:extLst>
              </p:cNvPr>
              <p:cNvSpPr txBox="1"/>
              <p:nvPr/>
            </p:nvSpPr>
            <p:spPr>
              <a:xfrm>
                <a:off x="7355926" y="2475761"/>
                <a:ext cx="911684" cy="63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</a:t>
                </a:r>
              </a:p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quality</a:t>
                </a:r>
              </a:p>
              <a:p>
                <a:pPr algn="ctr"/>
                <a:endParaRPr lang="de-DE" sz="1300" b="1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F49BD0F-DB5B-EC49-9DAA-5A6CABD2754D}"/>
                  </a:ext>
                </a:extLst>
              </p:cNvPr>
              <p:cNvSpPr txBox="1"/>
              <p:nvPr/>
            </p:nvSpPr>
            <p:spPr>
              <a:xfrm>
                <a:off x="6632473" y="3094931"/>
                <a:ext cx="911684" cy="63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work</a:t>
                </a:r>
              </a:p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quality</a:t>
                </a:r>
              </a:p>
              <a:p>
                <a:pPr algn="ctr"/>
                <a:endParaRPr lang="de-DE" sz="1300" b="1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DBDB5B51-C11C-1542-A41A-92E324D8DEFB}"/>
                  </a:ext>
                </a:extLst>
              </p:cNvPr>
              <p:cNvSpPr txBox="1"/>
              <p:nvPr/>
            </p:nvSpPr>
            <p:spPr>
              <a:xfrm>
                <a:off x="7354872" y="3101974"/>
                <a:ext cx="911684" cy="63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text</a:t>
                </a:r>
              </a:p>
              <a:p>
                <a:pPr algn="ctr"/>
                <a:r>
                  <a:rPr lang="de-DE" sz="1300" b="1" dirty="0">
                    <a:solidFill>
                      <a:schemeClr val="bg2">
                        <a:lumMod val="1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quality</a:t>
                </a:r>
              </a:p>
              <a:p>
                <a:pPr algn="ctr"/>
                <a:endParaRPr lang="de-DE" sz="1300" b="1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E2028AAF-D5C6-394F-8387-D49515D38E9D}"/>
              </a:ext>
            </a:extLst>
          </p:cNvPr>
          <p:cNvGrpSpPr/>
          <p:nvPr/>
        </p:nvGrpSpPr>
        <p:grpSpPr>
          <a:xfrm>
            <a:off x="1654074" y="1833479"/>
            <a:ext cx="3598409" cy="3652586"/>
            <a:chOff x="4886564" y="1341771"/>
            <a:chExt cx="3354178" cy="3370302"/>
          </a:xfrm>
          <a:effectLst/>
        </p:grpSpPr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7C4F97FE-C629-C749-BC5A-9F98EA4F8238}"/>
                </a:ext>
              </a:extLst>
            </p:cNvPr>
            <p:cNvGrpSpPr/>
            <p:nvPr/>
          </p:nvGrpSpPr>
          <p:grpSpPr>
            <a:xfrm>
              <a:off x="4886564" y="1341771"/>
              <a:ext cx="3354178" cy="3370302"/>
              <a:chOff x="5765922" y="1344967"/>
              <a:chExt cx="3354178" cy="3370302"/>
            </a:xfrm>
          </p:grpSpPr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5849099A-5F48-4F42-A410-BD5AC5786C34}"/>
                  </a:ext>
                </a:extLst>
              </p:cNvPr>
              <p:cNvGrpSpPr/>
              <p:nvPr/>
            </p:nvGrpSpPr>
            <p:grpSpPr>
              <a:xfrm>
                <a:off x="5765922" y="1568362"/>
                <a:ext cx="3132853" cy="2930957"/>
                <a:chOff x="5765922" y="1568362"/>
                <a:chExt cx="3132853" cy="2930957"/>
              </a:xfrm>
            </p:grpSpPr>
            <p:sp>
              <p:nvSpPr>
                <p:cNvPr id="110" name="Halbbogen 109">
                  <a:extLst>
                    <a:ext uri="{FF2B5EF4-FFF2-40B4-BE49-F238E27FC236}">
                      <a16:creationId xmlns:a16="http://schemas.microsoft.com/office/drawing/2014/main" id="{B6DFE91A-34E0-FE43-B932-F3BEE3E6924D}"/>
                    </a:ext>
                  </a:extLst>
                </p:cNvPr>
                <p:cNvSpPr/>
                <p:nvPr/>
              </p:nvSpPr>
              <p:spPr>
                <a:xfrm rot="5400000">
                  <a:off x="6042737" y="1522127"/>
                  <a:ext cx="2809803" cy="2902273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2"/>
                    </a:gs>
                    <a:gs pos="100000">
                      <a:schemeClr val="bg1"/>
                    </a:gs>
                    <a:gs pos="0">
                      <a:schemeClr val="accent1"/>
                    </a:gs>
                    <a:gs pos="96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Halbbogen 110">
                  <a:extLst>
                    <a:ext uri="{FF2B5EF4-FFF2-40B4-BE49-F238E27FC236}">
                      <a16:creationId xmlns:a16="http://schemas.microsoft.com/office/drawing/2014/main" id="{802B980E-3758-FB40-A12D-4BD6DC2C2184}"/>
                    </a:ext>
                  </a:extLst>
                </p:cNvPr>
                <p:cNvSpPr/>
                <p:nvPr/>
              </p:nvSpPr>
              <p:spPr>
                <a:xfrm>
                  <a:off x="5989836" y="1568362"/>
                  <a:ext cx="2809803" cy="2902274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C00000"/>
                    </a:gs>
                    <a:gs pos="100000">
                      <a:schemeClr val="bg1"/>
                    </a:gs>
                    <a:gs pos="95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Halbbogen 111">
                  <a:extLst>
                    <a:ext uri="{FF2B5EF4-FFF2-40B4-BE49-F238E27FC236}">
                      <a16:creationId xmlns:a16="http://schemas.microsoft.com/office/drawing/2014/main" id="{BD6EF5CE-FE8C-B749-9AFD-89F979EC733D}"/>
                    </a:ext>
                  </a:extLst>
                </p:cNvPr>
                <p:cNvSpPr/>
                <p:nvPr/>
              </p:nvSpPr>
              <p:spPr>
                <a:xfrm rot="16200000">
                  <a:off x="6036071" y="1641985"/>
                  <a:ext cx="2809803" cy="2902273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chemeClr val="accent6"/>
                    </a:gs>
                    <a:gs pos="100000">
                      <a:schemeClr val="bg1"/>
                    </a:gs>
                    <a:gs pos="96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Halbbogen 112">
                  <a:extLst>
                    <a:ext uri="{FF2B5EF4-FFF2-40B4-BE49-F238E27FC236}">
                      <a16:creationId xmlns:a16="http://schemas.microsoft.com/office/drawing/2014/main" id="{5DF61EFB-19A3-C644-BE22-9B38A40749CE}"/>
                    </a:ext>
                  </a:extLst>
                </p:cNvPr>
                <p:cNvSpPr/>
                <p:nvPr/>
              </p:nvSpPr>
              <p:spPr>
                <a:xfrm rot="10800000">
                  <a:off x="6088972" y="1597046"/>
                  <a:ext cx="2809803" cy="2902273"/>
                </a:xfrm>
                <a:prstGeom prst="blockArc">
                  <a:avLst>
                    <a:gd name="adj1" fmla="val 10800000"/>
                    <a:gd name="adj2" fmla="val 16140379"/>
                    <a:gd name="adj3" fmla="val 2159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chemeClr val="accent4"/>
                    </a:gs>
                    <a:gs pos="100000">
                      <a:schemeClr val="bg1"/>
                    </a:gs>
                    <a:gs pos="96000">
                      <a:schemeClr val="tx2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26E124A5-77E2-C140-ABB1-B9E265780323}"/>
                    </a:ext>
                  </a:extLst>
                </p:cNvPr>
                <p:cNvSpPr txBox="1"/>
                <p:nvPr/>
              </p:nvSpPr>
              <p:spPr>
                <a:xfrm rot="7456348">
                  <a:off x="6865026" y="1821273"/>
                  <a:ext cx="1636016" cy="1831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9789926"/>
                    </a:avLst>
                  </a:prstTxWarp>
                  <a:spAutoFit/>
                </a:bodyPr>
                <a:lstStyle/>
                <a:p>
                  <a:r>
                    <a:rPr lang="de-DE" b="1" dirty="0">
                      <a:solidFill>
                        <a:schemeClr val="bg1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RETURNING</a:t>
                  </a:r>
                  <a:endParaRPr lang="de-DE" sz="20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15" name="Textfeld 114">
                  <a:extLst>
                    <a:ext uri="{FF2B5EF4-FFF2-40B4-BE49-F238E27FC236}">
                      <a16:creationId xmlns:a16="http://schemas.microsoft.com/office/drawing/2014/main" id="{1F532E8A-4165-3248-8EB8-DA251125D483}"/>
                    </a:ext>
                  </a:extLst>
                </p:cNvPr>
                <p:cNvSpPr txBox="1"/>
                <p:nvPr/>
              </p:nvSpPr>
              <p:spPr>
                <a:xfrm rot="15503629">
                  <a:off x="6377176" y="1999484"/>
                  <a:ext cx="2235200" cy="2333757"/>
                </a:xfrm>
                <a:prstGeom prst="rect">
                  <a:avLst/>
                </a:prstGeom>
                <a:noFill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prstTxWarp prst="textArchDown">
                    <a:avLst>
                      <a:gd name="adj" fmla="val 5801"/>
                    </a:avLst>
                  </a:prstTxWarp>
                  <a:spAutoFit/>
                </a:bodyPr>
                <a:lstStyle/>
                <a:p>
                  <a:r>
                    <a:rPr lang="de-DE" b="1" dirty="0">
                      <a:solidFill>
                        <a:schemeClr val="bg1"/>
                      </a:solidFill>
                    </a:rPr>
                    <a:t>DEVELOPING</a:t>
                  </a:r>
                  <a:endParaRPr lang="de-DE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D3D3B66C-A6CF-2145-8EDD-9A575BF0760B}"/>
                    </a:ext>
                  </a:extLst>
                </p:cNvPr>
                <p:cNvSpPr txBox="1"/>
                <p:nvPr/>
              </p:nvSpPr>
              <p:spPr>
                <a:xfrm rot="2878636">
                  <a:off x="6279998" y="1870663"/>
                  <a:ext cx="2235200" cy="2333757"/>
                </a:xfrm>
                <a:prstGeom prst="rect">
                  <a:avLst/>
                </a:prstGeom>
                <a:noFill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prstTxWarp prst="textArchDown">
                    <a:avLst>
                      <a:gd name="adj" fmla="val 5801"/>
                    </a:avLst>
                  </a:prstTxWarp>
                  <a:spAutoFit/>
                </a:bodyPr>
                <a:lstStyle/>
                <a:p>
                  <a:pPr algn="ctr"/>
                  <a:r>
                    <a:rPr lang="de-DE" b="1" dirty="0">
                      <a:solidFill>
                        <a:schemeClr val="bg1"/>
                      </a:solidFill>
                    </a:rPr>
                    <a:t>USING</a:t>
                  </a:r>
                  <a:endParaRPr lang="de-DE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060704E2-F74C-3045-B3AE-4582CFD9EF6A}"/>
                    </a:ext>
                  </a:extLst>
                </p:cNvPr>
                <p:cNvSpPr txBox="1"/>
                <p:nvPr/>
              </p:nvSpPr>
              <p:spPr>
                <a:xfrm rot="1996288">
                  <a:off x="6360587" y="1899125"/>
                  <a:ext cx="1636016" cy="1831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9789926"/>
                    </a:avLst>
                  </a:prstTxWarp>
                  <a:spAutoFit/>
                </a:bodyPr>
                <a:lstStyle/>
                <a:p>
                  <a:r>
                    <a:rPr lang="de-DE" b="1" dirty="0">
                      <a:solidFill>
                        <a:schemeClr val="bg1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EXTENDING</a:t>
                  </a:r>
                  <a:endParaRPr lang="de-DE" sz="20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18" name="Pfeil nach unten 117">
                  <a:extLst>
                    <a:ext uri="{FF2B5EF4-FFF2-40B4-BE49-F238E27FC236}">
                      <a16:creationId xmlns:a16="http://schemas.microsoft.com/office/drawing/2014/main" id="{3648BA2F-2BEC-7E4A-985B-8F12C4879F63}"/>
                    </a:ext>
                  </a:extLst>
                </p:cNvPr>
                <p:cNvSpPr/>
                <p:nvPr/>
              </p:nvSpPr>
              <p:spPr>
                <a:xfrm rot="10800000">
                  <a:off x="5765922" y="2651514"/>
                  <a:ext cx="1060583" cy="508710"/>
                </a:xfrm>
                <a:prstGeom prst="downArrow">
                  <a:avLst>
                    <a:gd name="adj1" fmla="val 56501"/>
                    <a:gd name="adj2" fmla="val 96291"/>
                  </a:avLst>
                </a:prstGeom>
                <a:gradFill flip="none" rotWithShape="1">
                  <a:gsLst>
                    <a:gs pos="19000">
                      <a:schemeClr val="tx2"/>
                    </a:gs>
                    <a:gs pos="100000">
                      <a:schemeClr val="tx2"/>
                    </a:gs>
                    <a:gs pos="78000">
                      <a:schemeClr val="accent6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7" name="Pfeil nach unten 106">
                <a:extLst>
                  <a:ext uri="{FF2B5EF4-FFF2-40B4-BE49-F238E27FC236}">
                    <a16:creationId xmlns:a16="http://schemas.microsoft.com/office/drawing/2014/main" id="{45D78D23-27CC-794B-BAE0-533C15B3741B}"/>
                  </a:ext>
                </a:extLst>
              </p:cNvPr>
              <p:cNvSpPr/>
              <p:nvPr/>
            </p:nvSpPr>
            <p:spPr>
              <a:xfrm rot="16200000">
                <a:off x="7033470" y="162090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rgbClr val="C000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Pfeil nach unten 107">
                <a:extLst>
                  <a:ext uri="{FF2B5EF4-FFF2-40B4-BE49-F238E27FC236}">
                    <a16:creationId xmlns:a16="http://schemas.microsoft.com/office/drawing/2014/main" id="{EC5A3E0F-66AC-0144-A2CC-E8B97C09EBD9}"/>
                  </a:ext>
                </a:extLst>
              </p:cNvPr>
              <p:cNvSpPr/>
              <p:nvPr/>
            </p:nvSpPr>
            <p:spPr>
              <a:xfrm>
                <a:off x="8059517" y="2898374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1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Pfeil nach unten 108">
                <a:extLst>
                  <a:ext uri="{FF2B5EF4-FFF2-40B4-BE49-F238E27FC236}">
                    <a16:creationId xmlns:a16="http://schemas.microsoft.com/office/drawing/2014/main" id="{56BEAC3F-A182-704D-91AC-BE4196C8C7A0}"/>
                  </a:ext>
                </a:extLst>
              </p:cNvPr>
              <p:cNvSpPr/>
              <p:nvPr/>
            </p:nvSpPr>
            <p:spPr>
              <a:xfrm rot="5400000">
                <a:off x="6779114" y="3930623"/>
                <a:ext cx="1060583" cy="508710"/>
              </a:xfrm>
              <a:prstGeom prst="downArrow">
                <a:avLst>
                  <a:gd name="adj1" fmla="val 56501"/>
                  <a:gd name="adj2" fmla="val 96291"/>
                </a:avLst>
              </a:prstGeom>
              <a:gradFill flip="none" rotWithShape="1">
                <a:gsLst>
                  <a:gs pos="19000">
                    <a:schemeClr val="tx2"/>
                  </a:gs>
                  <a:gs pos="100000">
                    <a:schemeClr val="tx2"/>
                  </a:gs>
                  <a:gs pos="78000">
                    <a:schemeClr val="accent4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C2720E94-F752-B941-8ABC-312C6FE8EA47}"/>
                </a:ext>
              </a:extLst>
            </p:cNvPr>
            <p:cNvSpPr txBox="1"/>
            <p:nvPr/>
          </p:nvSpPr>
          <p:spPr>
            <a:xfrm>
              <a:off x="5575915" y="2726249"/>
              <a:ext cx="1965958" cy="766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translation</a:t>
              </a:r>
            </a:p>
            <a:p>
              <a:pPr algn="ctr"/>
              <a:r>
                <a:rPr lang="de-DE" sz="1600" b="1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quality</a:t>
              </a:r>
            </a:p>
            <a:p>
              <a:pPr algn="ctr"/>
              <a:endParaRPr lang="de-DE" sz="16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0" name="Rechteck 119">
            <a:extLst>
              <a:ext uri="{FF2B5EF4-FFF2-40B4-BE49-F238E27FC236}">
                <a16:creationId xmlns:a16="http://schemas.microsoft.com/office/drawing/2014/main" id="{C4173B3E-3137-1F49-8ED7-FEC61DA19E6D}"/>
              </a:ext>
            </a:extLst>
          </p:cNvPr>
          <p:cNvSpPr/>
          <p:nvPr/>
        </p:nvSpPr>
        <p:spPr>
          <a:xfrm>
            <a:off x="0" y="6602438"/>
            <a:ext cx="12192000" cy="255562"/>
          </a:xfrm>
          <a:prstGeom prst="rect">
            <a:avLst/>
          </a:prstGeom>
          <a:gradFill flip="none" rotWithShape="1">
            <a:gsLst>
              <a:gs pos="85000">
                <a:schemeClr val="bg1"/>
              </a:gs>
              <a:gs pos="8000">
                <a:schemeClr val="accent3"/>
              </a:gs>
              <a:gs pos="0">
                <a:schemeClr val="accent3"/>
              </a:gs>
              <a:gs pos="9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1" name="Grafik 1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E0A41BD-7F17-6F40-9EEB-6ED6906A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4" y="85119"/>
            <a:ext cx="1172963" cy="740448"/>
          </a:xfrm>
          <a:prstGeom prst="rect">
            <a:avLst/>
          </a:prstGeom>
          <a:gradFill>
            <a:gsLst>
              <a:gs pos="4000">
                <a:srgbClr val="FFF380"/>
              </a:gs>
              <a:gs pos="0">
                <a:srgbClr val="FFE700"/>
              </a:gs>
              <a:gs pos="21000">
                <a:schemeClr val="bg1"/>
              </a:gs>
            </a:gsLst>
            <a:lin ang="10800000" scaled="1"/>
          </a:gradFill>
        </p:spPr>
      </p:pic>
    </p:spTree>
    <p:extLst>
      <p:ext uri="{BB962C8B-B14F-4D97-AF65-F5344CB8AC3E}">
        <p14:creationId xmlns:p14="http://schemas.microsoft.com/office/powerpoint/2010/main" val="11085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nhaltsplatzhalter 10">
            <a:extLst>
              <a:ext uri="{FF2B5EF4-FFF2-40B4-BE49-F238E27FC236}">
                <a16:creationId xmlns:a16="http://schemas.microsoft.com/office/drawing/2014/main" id="{68A90C7E-2BA0-4E46-85CA-A5AA2868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13" r="9089" b="1003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74814-8ABA-2E47-8EFA-39415895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444753"/>
            <a:ext cx="3977640" cy="2881744"/>
          </a:xfrm>
        </p:spPr>
        <p:txBody>
          <a:bodyPr anchor="b">
            <a:normAutofit/>
          </a:bodyPr>
          <a:lstStyle/>
          <a:p>
            <a:pPr algn="l"/>
            <a:r>
              <a:rPr lang="de-D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translate</a:t>
            </a:r>
            <a:r>
              <a:rPr lang="de-DE" sz="4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111C5-7BCD-6A4D-9B1E-6C1398CE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977640" cy="1208141"/>
          </a:xfrm>
        </p:spPr>
        <p:txBody>
          <a:bodyPr>
            <a:normAutofit/>
          </a:bodyPr>
          <a:lstStyle/>
          <a:p>
            <a:pPr algn="l"/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Cloud-</a:t>
            </a:r>
            <a:r>
              <a:rPr lang="de-DE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Source Translation Management System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B7E288-56F8-1C4A-BAEA-514240AEC1D8}"/>
              </a:ext>
            </a:extLst>
          </p:cNvPr>
          <p:cNvSpPr txBox="1"/>
          <p:nvPr/>
        </p:nvSpPr>
        <p:spPr>
          <a:xfrm>
            <a:off x="6096000" y="1846805"/>
            <a:ext cx="44023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MittagQI</a:t>
            </a:r>
            <a:r>
              <a:rPr lang="de-CH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Quality </a:t>
            </a:r>
            <a:r>
              <a:rPr lang="de-CH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Informatics</a:t>
            </a:r>
            <a:endParaRPr lang="de-CH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de-CH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CH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translation</a:t>
            </a:r>
            <a:r>
              <a:rPr lang="de-CH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CH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lang="de-CH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CH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development</a:t>
            </a:r>
            <a:r>
              <a:rPr lang="de-CH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CH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</a:t>
            </a:r>
            <a:endParaRPr lang="de-CH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de-CH" sz="2800" b="1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CH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endParaRPr lang="de-CH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de-CH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CH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service@MittagQI.com</a:t>
            </a:r>
          </a:p>
          <a:p>
            <a:pPr algn="ctr"/>
            <a:endParaRPr lang="de-CH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CH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www.translate5.net</a:t>
            </a:r>
          </a:p>
          <a:p>
            <a:pPr algn="ctr"/>
            <a:endParaRPr lang="de-DE" sz="2000" b="1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rafik 7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A40167-BD8E-1245-86CA-2514C1B0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74" y="85119"/>
            <a:ext cx="1172963" cy="740448"/>
          </a:xfrm>
          <a:prstGeom prst="rect">
            <a:avLst/>
          </a:prstGeom>
          <a:gradFill>
            <a:gsLst>
              <a:gs pos="4000">
                <a:srgbClr val="FFF380"/>
              </a:gs>
              <a:gs pos="0">
                <a:srgbClr val="FFE700"/>
              </a:gs>
              <a:gs pos="21000">
                <a:schemeClr val="bg1"/>
              </a:gs>
            </a:gsLst>
            <a:lin ang="10800000" scaled="1"/>
          </a:gradFill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93EBE49-DE92-E843-8302-041972408EFC}"/>
              </a:ext>
            </a:extLst>
          </p:cNvPr>
          <p:cNvSpPr/>
          <p:nvPr/>
        </p:nvSpPr>
        <p:spPr>
          <a:xfrm>
            <a:off x="0" y="6602438"/>
            <a:ext cx="12192000" cy="255562"/>
          </a:xfrm>
          <a:prstGeom prst="rect">
            <a:avLst/>
          </a:prstGeom>
          <a:gradFill flip="none" rotWithShape="1">
            <a:gsLst>
              <a:gs pos="85000">
                <a:schemeClr val="bg1"/>
              </a:gs>
              <a:gs pos="8000">
                <a:schemeClr val="accent3"/>
              </a:gs>
              <a:gs pos="0">
                <a:schemeClr val="accent3"/>
              </a:gs>
              <a:gs pos="9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1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Macintosh PowerPoint</Application>
  <PresentationFormat>Breitbild</PresentationFormat>
  <Paragraphs>96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</vt:lpstr>
      <vt:lpstr>Why translate5</vt:lpstr>
      <vt:lpstr>Mission</vt:lpstr>
      <vt:lpstr>Business Model</vt:lpstr>
      <vt:lpstr>Continuous Cycle of Development</vt:lpstr>
      <vt:lpstr>Enabling Translation Quality</vt:lpstr>
      <vt:lpstr>translate5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translate5</dc:title>
  <dc:creator>Mandy Metzner</dc:creator>
  <cp:lastModifiedBy>Mandy Metzner</cp:lastModifiedBy>
  <cp:revision>67</cp:revision>
  <dcterms:created xsi:type="dcterms:W3CDTF">2020-03-21T15:29:15Z</dcterms:created>
  <dcterms:modified xsi:type="dcterms:W3CDTF">2020-06-04T09:14:19Z</dcterms:modified>
</cp:coreProperties>
</file>