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Folie mittels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Klicken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verschieben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</a:t>
            </a:r>
            <a:r>
              <a:rPr b="0" lang="de-DE" sz="2000" spc="-1" strike="noStrike">
                <a:latin typeface="Arial"/>
              </a:rPr>
              <a:t>Notizen </a:t>
            </a:r>
            <a:r>
              <a:rPr b="0" lang="de-DE" sz="2000" spc="-1" strike="noStrike">
                <a:latin typeface="Arial"/>
              </a:rPr>
              <a:t>mittels </a:t>
            </a:r>
            <a:r>
              <a:rPr b="0" lang="de-DE" sz="2000" spc="-1" strike="noStrike">
                <a:latin typeface="Arial"/>
              </a:rPr>
              <a:t>Klicken </a:t>
            </a:r>
            <a:r>
              <a:rPr b="0" lang="de-DE" sz="2000" spc="-1" strike="noStrike">
                <a:latin typeface="Arial"/>
              </a:rPr>
              <a:t>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729F8B8-460B-4DD9-A223-B18C30EA1493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4C6204-CF6F-4AA7-A0B7-218594B420B2}" type="slidenum">
              <a:rPr b="0" lang="de-DE" sz="1200" spc="-1" strike="noStrike">
                <a:latin typeface="Times New Roman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terti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telf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orm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at 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bea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rbei</a:t>
            </a: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7AB47D-280F-446F-92C2-049AC9FB4F62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05.07.22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1824F5-7EB4-45EB-872C-798217CC0B1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as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ter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tit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elf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or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at 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be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ar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be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ite</a:t>
            </a: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65755E9-9827-40A2-906A-A1885BB412FD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05.07.22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FABB18-3AC7-4A77-817E-288FB8245C5F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Inhaltsplatzhalter 10" descr=""/>
          <p:cNvPicPr/>
          <p:nvPr/>
        </p:nvPicPr>
        <p:blipFill>
          <a:blip r:embed="rId1"/>
          <a:srcRect l="0" t="17311" r="9090" b="10039"/>
          <a:stretch/>
        </p:blipFill>
        <p:spPr>
          <a:xfrm>
            <a:off x="3523320" y="0"/>
            <a:ext cx="8668080" cy="685764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0" y="0"/>
            <a:ext cx="9756360" cy="6857640"/>
          </a:xfrm>
          <a:prstGeom prst="rect">
            <a:avLst/>
          </a:prstGeom>
          <a:gradFill rotWithShape="0">
            <a:gsLst>
              <a:gs pos="42000">
                <a:srgbClr val="ffffff">
                  <a:alpha val="0"/>
                </a:srgbClr>
              </a:gs>
              <a:gs pos="100000">
                <a:srgbClr val="ffffff">
                  <a:alpha val="79215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extShape 3"/>
          <p:cNvSpPr txBox="1"/>
          <p:nvPr/>
        </p:nvSpPr>
        <p:spPr>
          <a:xfrm>
            <a:off x="478080" y="1444680"/>
            <a:ext cx="3796920" cy="2881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W</a:t>
            </a: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h</a:t>
            </a: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y </a:t>
            </a: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tr</a:t>
            </a: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a</a:t>
            </a: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n</a:t>
            </a: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sl</a:t>
            </a: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at</a:t>
            </a:r>
            <a:r>
              <a:rPr b="0" lang="de-DE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e</a:t>
            </a:r>
            <a:r>
              <a:rPr b="0" lang="de-DE" sz="4000" spc="-1" strike="noStrike">
                <a:solidFill>
                  <a:srgbClr val="00b0f0"/>
                </a:solidFill>
                <a:latin typeface="Open Sans"/>
                <a:ea typeface="Open Sans"/>
              </a:rPr>
              <a:t>5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478080" y="4872960"/>
            <a:ext cx="3796920" cy="1207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Cloud-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Based 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and 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Open 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Source 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Translati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on 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Manage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ment </a:t>
            </a:r>
            <a:r>
              <a:rPr b="0" lang="de-DE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System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 rot="5400000">
            <a:off x="760320" y="346320"/>
            <a:ext cx="145800" cy="7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480960" y="4546800"/>
            <a:ext cx="3977280" cy="18000"/>
          </a:xfrm>
          <a:prstGeom prst="rect">
            <a:avLst/>
          </a:prstGeom>
          <a:solidFill>
            <a:srgbClr val="d5d5d5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6652080" y="1774440"/>
            <a:ext cx="379692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Mission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Business Model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Strengths of </a:t>
            </a:r>
            <a:r>
              <a:rPr b="0" lang="de-DE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translate5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Open Sans"/>
                <a:ea typeface="Open Sans"/>
              </a:rPr>
              <a:t>Translation Quality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96" name="Grafik 79" descr="Ein Bild, das Zeichnung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203040" y="84960"/>
            <a:ext cx="1172520" cy="740160"/>
          </a:xfrm>
          <a:prstGeom prst="rect">
            <a:avLst/>
          </a:prstGeom>
          <a:ln>
            <a:noFill/>
          </a:ln>
        </p:spPr>
      </p:pic>
      <p:sp>
        <p:nvSpPr>
          <p:cNvPr id="97" name="CustomShape 8"/>
          <p:cNvSpPr/>
          <p:nvPr/>
        </p:nvSpPr>
        <p:spPr>
          <a:xfrm>
            <a:off x="0" y="6602400"/>
            <a:ext cx="12191760" cy="255240"/>
          </a:xfrm>
          <a:prstGeom prst="rect">
            <a:avLst/>
          </a:prstGeom>
          <a:gradFill rotWithShape="0">
            <a:gsLst>
              <a:gs pos="0">
                <a:srgbClr val="a5a5a5"/>
              </a:gs>
              <a:gs pos="100000">
                <a:srgbClr val="ffffff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302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2020-03-21T15:29:15Z</dcterms:created>
  <dc:creator>Mandy Metzner</dc:creator>
  <dc:description/>
  <dc:language>de-DE</dc:language>
  <cp:lastModifiedBy/>
  <dcterms:modified xsi:type="dcterms:W3CDTF">2022-07-05T16:33:37Z</dcterms:modified>
  <cp:revision>68</cp:revision>
  <dc:subject/>
  <dc:title>Why translate5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