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DBFE-28A2-C337-1495-2EA76A034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D2E194-48C5-FE33-887B-3C8B7E391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D4A0A-BDB5-6983-0669-F44B62D9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C624-DE7C-4C92-B706-E4A2487C993D}" type="datetimeFigureOut">
              <a:rPr lang="LID4096" smtClean="0"/>
              <a:t>05/18/2024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938EE-6721-B45A-374D-CE4C083B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1974F-323C-D578-C070-FFADE00F5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D38B-692B-4B34-8B2D-739CC2ED8EC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229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302B-6B6B-E3C7-B644-CFB696D24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BC80A-B7A3-C900-EF0B-C1636E862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CB901-63CD-88BA-0150-380BA52D5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C624-DE7C-4C92-B706-E4A2487C993D}" type="datetimeFigureOut">
              <a:rPr lang="LID4096" smtClean="0"/>
              <a:t>05/18/2024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92E4F-FF44-E7CD-BD2C-FBB6F60D2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D3F22-A337-374B-B251-FAF4AA87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D38B-692B-4B34-8B2D-739CC2ED8EC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010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E1C387-83CD-98F0-83C5-0B501FF02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E2B64-E15E-7CE4-3C6A-00A99AEC4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CA5DD-861F-1AED-6ADA-E04F5404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C624-DE7C-4C92-B706-E4A2487C993D}" type="datetimeFigureOut">
              <a:rPr lang="LID4096" smtClean="0"/>
              <a:t>05/18/2024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4E792-9695-7D31-AB70-0B210D0CE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513A8-761A-E4E8-E754-395D3E2C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D38B-692B-4B34-8B2D-739CC2ED8EC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2964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1BE50-B8D4-BE6C-3B7E-E1C55F55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4E4B5-30D4-F02F-E122-0880C2D02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7421E-D872-396F-E8F0-1E692D0F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C624-DE7C-4C92-B706-E4A2487C993D}" type="datetimeFigureOut">
              <a:rPr lang="LID4096" smtClean="0"/>
              <a:t>05/18/2024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A6183-35CE-3007-EF8C-1081B718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178BD-8AA4-C71E-A1A2-4CA3BDA5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D38B-692B-4B34-8B2D-739CC2ED8EC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871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8F6AE-CD34-3D4F-979E-2C194DCC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6D684-8A49-75B5-5B1F-0B6FEC3A6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71F10-D2A2-4B68-9281-B1C2B02FF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C624-DE7C-4C92-B706-E4A2487C993D}" type="datetimeFigureOut">
              <a:rPr lang="LID4096" smtClean="0"/>
              <a:t>05/18/2024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55807-044F-D379-760E-E97993A5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4EB8E-664C-D693-F098-B8BE96FC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D38B-692B-4B34-8B2D-739CC2ED8EC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9213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B3E7-D443-A0A0-8F71-0CDCFD73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0BAF2-A877-DADA-509F-22339CEAC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F604D-819D-F9A9-C5E5-DDD19F602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B40B8-B6B3-3D19-FA3F-3100630C4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C624-DE7C-4C92-B706-E4A2487C993D}" type="datetimeFigureOut">
              <a:rPr lang="LID4096" smtClean="0"/>
              <a:t>05/18/2024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694D5-4A0B-1339-3020-DCFABBA7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C15D0-AF91-41DB-BF2E-AD6F0590E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D38B-692B-4B34-8B2D-739CC2ED8EC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6808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E710-8370-D591-5B4C-46AEA4987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ED37B-DF99-47DF-7701-51B9A1B78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3BF7D-390A-40BB-8272-609458A6A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C73923-50FE-D16D-6026-DE7A88812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85A00F-81BC-606B-9155-7CCB8670D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C6D88-A4E9-77CB-7FD1-311C03BF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C624-DE7C-4C92-B706-E4A2487C993D}" type="datetimeFigureOut">
              <a:rPr lang="LID4096" smtClean="0"/>
              <a:t>05/18/2024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88FFFB-3EAE-FD55-DB7C-9D4A2A73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1D10D6-676B-3F48-477A-BFCCB401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D38B-692B-4B34-8B2D-739CC2ED8EC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608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15937-3850-242A-8265-D244D958C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D15762-5680-AB9A-B4AE-F4C643B9A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C624-DE7C-4C92-B706-E4A2487C993D}" type="datetimeFigureOut">
              <a:rPr lang="LID4096" smtClean="0"/>
              <a:t>05/18/2024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FC7CD-BE69-3522-25CD-0B882A77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C3230-00BA-7813-CB90-9F3ED538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D38B-692B-4B34-8B2D-739CC2ED8EC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316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A147C9-D350-8A32-6ADB-67A103C6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C624-DE7C-4C92-B706-E4A2487C993D}" type="datetimeFigureOut">
              <a:rPr lang="LID4096" smtClean="0"/>
              <a:t>05/18/2024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42E11E-0578-40CB-695B-7E055137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C0786-D28E-C060-E613-0B4FAB7F8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D38B-692B-4B34-8B2D-739CC2ED8EC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6247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CEE3-DEA0-9C25-80B9-75EAE4DD1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F73ED-A5D0-3BCA-CD2E-0293FD3B4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CD760-31DC-4476-7EBA-BC418A430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0E343-DC66-C3E9-871C-22016D65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C624-DE7C-4C92-B706-E4A2487C993D}" type="datetimeFigureOut">
              <a:rPr lang="LID4096" smtClean="0"/>
              <a:t>05/18/2024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CE31B-D4CD-9F69-5FBD-F54324A5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81AFD-D3EA-EF52-5855-6E74EA04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D38B-692B-4B34-8B2D-739CC2ED8EC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0699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A6A8E-BAAF-CB8A-957C-5C07E5ED5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B54E06-A6FF-0480-FE74-ABC3FDDBA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79FB6-2F3C-3FF8-9142-8F5F1E7FE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6FC07-CE4F-061C-125F-92664A89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C624-DE7C-4C92-B706-E4A2487C993D}" type="datetimeFigureOut">
              <a:rPr lang="LID4096" smtClean="0"/>
              <a:t>05/18/2024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8C227-B84D-FACB-3910-0B992173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5DD14-3BAB-5AD2-67B7-53A07B93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D38B-692B-4B34-8B2D-739CC2ED8EC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1338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31BCEC-C418-37D8-4319-E2F550A0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2FF07-4AB2-8614-C601-33087AA5F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FF618-209E-CD4A-BF55-5E794D77F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69C624-DE7C-4C92-B706-E4A2487C993D}" type="datetimeFigureOut">
              <a:rPr lang="LID4096" smtClean="0"/>
              <a:t>05/18/2024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33E08-A824-2B1B-CEAD-C2E0E8F2A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1E924-277E-174F-8485-74545EADA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5FD38B-692B-4B34-8B2D-739CC2ED8EC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225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F9539-A255-7F8D-F466-40D670B00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GB" sz="4800"/>
              <a:t>SQL Server Worst Practices</a:t>
            </a:r>
            <a:endParaRPr lang="LID4096" sz="4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person holding a phone and a pile of data&#10;&#10;Description automatically generated">
            <a:extLst>
              <a:ext uri="{FF2B5EF4-FFF2-40B4-BE49-F238E27FC236}">
                <a16:creationId xmlns:a16="http://schemas.microsoft.com/office/drawing/2014/main" id="{8A02193C-C8D8-8F90-8477-694BD4FABD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22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D46E723-36CF-FF30-6F83-F8801A37E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Magnus Ahlkvist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SQL Server Specialist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Transmokopter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SQL AB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@transmokopter on social media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Data Platform MVP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Maker of mistakes</a:t>
            </a:r>
          </a:p>
        </p:txBody>
      </p:sp>
      <p:sp>
        <p:nvSpPr>
          <p:cNvPr id="26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8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3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erson sitting in front of a computer&#10;&#10;Description automatically generated">
            <a:extLst>
              <a:ext uri="{FF2B5EF4-FFF2-40B4-BE49-F238E27FC236}">
                <a16:creationId xmlns:a16="http://schemas.microsoft.com/office/drawing/2014/main" id="{1F822079-BEAA-2733-7249-D877095A5B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13" b="323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59AA38-7B9B-8154-F108-2C89BCB8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  <a:t>How to make your SQL queries run really slow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5E6815-7B93-E2D5-8EF8-C98CEB97ACD5}"/>
              </a:ext>
            </a:extLst>
          </p:cNvPr>
          <p:cNvSpPr txBox="1"/>
          <p:nvPr/>
        </p:nvSpPr>
        <p:spPr>
          <a:xfrm>
            <a:off x="1524000" y="4159404"/>
            <a:ext cx="9144000" cy="109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>
                <a:solidFill>
                  <a:srgbClr val="FFFFFF"/>
                </a:solidFill>
              </a:rPr>
              <a:t>Let’s start simple</a:t>
            </a:r>
          </a:p>
        </p:txBody>
      </p:sp>
    </p:spTree>
    <p:extLst>
      <p:ext uri="{BB962C8B-B14F-4D97-AF65-F5344CB8AC3E}">
        <p14:creationId xmlns:p14="http://schemas.microsoft.com/office/powerpoint/2010/main" val="3635893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8E67F-8EC1-1832-1A47-8476D8AD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5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en-GB" sz="2800">
                <a:solidFill>
                  <a:schemeClr val="bg1"/>
                </a:solidFill>
              </a:rPr>
              <a:t>Bring your C# knowledge into your T-SQL programming</a:t>
            </a:r>
            <a:endParaRPr lang="LID4096" sz="2800">
              <a:solidFill>
                <a:schemeClr val="bg1"/>
              </a:solidFill>
            </a:endParaRPr>
          </a:p>
        </p:txBody>
      </p:sp>
      <p:pic>
        <p:nvPicPr>
          <p:cNvPr id="5" name="Content Placeholder 4" descr="A computer screen with colorful lines&#10;&#10;Description automatically generated">
            <a:extLst>
              <a:ext uri="{FF2B5EF4-FFF2-40B4-BE49-F238E27FC236}">
                <a16:creationId xmlns:a16="http://schemas.microsoft.com/office/drawing/2014/main" id="{19A54A7E-12CE-B946-BBB9-326494F7C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4" r="2200"/>
          <a:stretch/>
        </p:blipFill>
        <p:spPr>
          <a:xfrm>
            <a:off x="20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2EA644-0B66-8102-377F-3E97E2224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826" y="3146400"/>
            <a:ext cx="4391024" cy="2682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Code reusability is awesome, let’s use functions</a:t>
            </a:r>
          </a:p>
          <a:p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68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A54858-4747-B282-BE34-697BC8EB41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58" b="1929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22E067-CBE2-C323-0D00-4D3F9505C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GB" sz="5000">
                <a:ln w="22225">
                  <a:solidFill>
                    <a:srgbClr val="FFFFFF"/>
                  </a:solidFill>
                </a:ln>
                <a:solidFill>
                  <a:schemeClr val="bg1"/>
                </a:solidFill>
              </a:rPr>
              <a:t>Be in total control</a:t>
            </a:r>
            <a:endParaRPr lang="LID4096" sz="5000">
              <a:ln w="22225">
                <a:solidFill>
                  <a:srgbClr val="FFFFFF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EE9CF8-F713-F936-BE3A-E87EB5970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Cursors – look at every row and decide what to do with it based on column values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Business logic should be in the application, not in the database – now let’s create our annual reports…</a:t>
            </a:r>
          </a:p>
          <a:p>
            <a:r>
              <a:rPr lang="en-US" sz="2000" dirty="0">
                <a:solidFill>
                  <a:schemeClr val="bg1"/>
                </a:solidFill>
              </a:rPr>
              <a:t>I heard the word “RBAR” and that’s exactly what I want to do – mastering every row in the database!</a:t>
            </a:r>
          </a:p>
        </p:txBody>
      </p:sp>
    </p:spTree>
    <p:extLst>
      <p:ext uri="{BB962C8B-B14F-4D97-AF65-F5344CB8AC3E}">
        <p14:creationId xmlns:p14="http://schemas.microsoft.com/office/powerpoint/2010/main" val="1224092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A7E4FF-D84B-1C7F-72E0-AA15C3C98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GB" sz="4200"/>
              <a:t>Don’t let your databases grow out of control</a:t>
            </a:r>
            <a:endParaRPr lang="LID4096" sz="4200"/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D1320-0D6D-B1FF-B8E1-47C9C6629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GB" sz="2200" dirty="0"/>
              <a:t>Free space in files = evil, right?</a:t>
            </a:r>
          </a:p>
          <a:p>
            <a:r>
              <a:rPr lang="en-GB" sz="2200" dirty="0"/>
              <a:t>Let’s use </a:t>
            </a:r>
            <a:r>
              <a:rPr lang="en-GB" sz="2200"/>
              <a:t>autoshrink</a:t>
            </a:r>
            <a:endParaRPr lang="LID4096" sz="2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E5EA77-0E73-55CA-AA4D-3DDC63D53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448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SQL Server Worst Practices</vt:lpstr>
      <vt:lpstr>How to make your SQL queries run really slow</vt:lpstr>
      <vt:lpstr>Bring your C# knowledge into your T-SQL programming</vt:lpstr>
      <vt:lpstr>Be in total control</vt:lpstr>
      <vt:lpstr>Don’t let your databases grow out of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Magnus Ahlkvist</dc:creator>
  <cp:lastModifiedBy>Magnus Ahlkvist</cp:lastModifiedBy>
  <cp:revision>4</cp:revision>
  <dcterms:created xsi:type="dcterms:W3CDTF">2024-04-18T18:52:54Z</dcterms:created>
  <dcterms:modified xsi:type="dcterms:W3CDTF">2024-05-18T12:16:49Z</dcterms:modified>
</cp:coreProperties>
</file>