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5" r:id="rId11"/>
    <p:sldId id="433" r:id="rId12"/>
    <p:sldId id="268" r:id="rId13"/>
  </p:sldIdLst>
  <p:sldSz cx="121840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2" autoAdjust="0"/>
    <p:restoredTop sz="94707" autoAdjust="0"/>
  </p:normalViewPr>
  <p:slideViewPr>
    <p:cSldViewPr>
      <p:cViewPr varScale="1">
        <p:scale>
          <a:sx n="96" d="100"/>
          <a:sy n="96" d="100"/>
        </p:scale>
        <p:origin x="48" y="48"/>
      </p:cViewPr>
      <p:guideLst>
        <p:guide orient="horz" pos="2160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33-41A0-AFDE-CBD6D612A1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33-41A0-AFDE-CBD6D612A1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33-41A0-AFDE-CBD6D612A1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08786416"/>
        <c:axId val="1608799472"/>
      </c:barChart>
      <c:catAx>
        <c:axId val="16087864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608799472"/>
        <c:crosses val="autoZero"/>
        <c:auto val="1"/>
        <c:lblAlgn val="ctr"/>
        <c:lblOffset val="100"/>
        <c:noMultiLvlLbl val="0"/>
      </c:catAx>
      <c:valAx>
        <c:axId val="1608799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0878641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sv-S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6876902474565418"/>
          <c:y val="0.4040687031688068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756744807151783"/>
          <c:y val="4.3114802308370608E-2"/>
          <c:w val="0.44820524429691361"/>
          <c:h val="0.8390318259340608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8A-495D-AD56-D734CE3185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83977171839587861"/>
          <c:y val="0.32650885568441518"/>
          <c:w val="0.12336096541783682"/>
          <c:h val="0.3115279554870426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sv-S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5FDB1-901F-41B4-931C-72A821AA9823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E5846-345B-4AEE-81BD-345D1A487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45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383FE-65DE-43A9-9A81-115515F5471C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B81E1-D1CF-456A-834B-29B6EF528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65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AA732-83F6-4A36-9A8C-625940E0E7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4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712" y="2549513"/>
            <a:ext cx="6377640" cy="114300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80712" y="548680"/>
            <a:ext cx="6377640" cy="1928825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EA2E3-29B1-423B-AFD0-F6A8D55420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383" y="5471810"/>
            <a:ext cx="3024336" cy="111600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838EC5-30F9-4D40-B0E8-A96ED663E918}"/>
              </a:ext>
            </a:extLst>
          </p:cNvPr>
          <p:cNvSpPr/>
          <p:nvPr userDrawn="1"/>
        </p:nvSpPr>
        <p:spPr>
          <a:xfrm>
            <a:off x="10916567" y="3692522"/>
            <a:ext cx="1267496" cy="290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32BE52-2604-45C0-85DD-55DC527E75CE}"/>
              </a:ext>
            </a:extLst>
          </p:cNvPr>
          <p:cNvSpPr/>
          <p:nvPr userDrawn="1"/>
        </p:nvSpPr>
        <p:spPr>
          <a:xfrm>
            <a:off x="11803351" y="6475269"/>
            <a:ext cx="380712" cy="382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DD7BAD-8E3F-4872-926E-72CC10D019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159" y="116632"/>
            <a:ext cx="6659728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929C1B-AC5B-4ED8-AC2A-9E7A6CCD7434}"/>
              </a:ext>
            </a:extLst>
          </p:cNvPr>
          <p:cNvSpPr/>
          <p:nvPr userDrawn="1"/>
        </p:nvSpPr>
        <p:spPr>
          <a:xfrm>
            <a:off x="6812111" y="6597352"/>
            <a:ext cx="4824536" cy="260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09B1C-F930-4723-87D5-E619DDB64D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72816"/>
            <a:ext cx="10965657" cy="43533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E2931E-AB56-4CA6-A221-2295371498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ing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6797" y="1700808"/>
            <a:ext cx="10908582" cy="452596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4pPr>
            <a:lvl5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12F28-A8D4-4AB7-85D6-A966ABC3D8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D2750-346A-4074-BE94-4126F1DDC0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6AEE9B-DB2D-4E3A-B965-0A66821A52EF}"/>
              </a:ext>
            </a:extLst>
          </p:cNvPr>
          <p:cNvSpPr/>
          <p:nvPr userDrawn="1"/>
        </p:nvSpPr>
        <p:spPr>
          <a:xfrm>
            <a:off x="6812111" y="6453336"/>
            <a:ext cx="4968552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B5D2A9-43C6-4455-950B-70EF3502A2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5349D1-E0AC-4884-A962-48789DE0899E}"/>
              </a:ext>
            </a:extLst>
          </p:cNvPr>
          <p:cNvSpPr/>
          <p:nvPr userDrawn="1"/>
        </p:nvSpPr>
        <p:spPr>
          <a:xfrm>
            <a:off x="6812111" y="6453336"/>
            <a:ext cx="4896544" cy="2880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AC72D-C430-4B03-877A-7835B70CD17B}"/>
              </a:ext>
            </a:extLst>
          </p:cNvPr>
          <p:cNvSpPr txBox="1"/>
          <p:nvPr userDrawn="1"/>
        </p:nvSpPr>
        <p:spPr>
          <a:xfrm>
            <a:off x="6956127" y="6551766"/>
            <a:ext cx="5040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</a:rPr>
              <a:t>Data Platform Virtual Summit 2021 is a</a:t>
            </a:r>
            <a:r>
              <a:rPr lang="en-US" sz="1100" baseline="0" dirty="0">
                <a:solidFill>
                  <a:schemeClr val="bg1"/>
                </a:solidFill>
              </a:rPr>
              <a:t> community initiative by DataPlatformGeeks 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A9C335-94D2-4355-9AB3-636FF40C07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7" y="116632"/>
            <a:ext cx="2084437" cy="208443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23311" y="2135734"/>
            <a:ext cx="1580882" cy="65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Video</a:t>
            </a:r>
            <a:endParaRPr lang="en-IN" sz="4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B97CC515-ADEA-4A84-B896-188A8A8FDAD5}"/>
              </a:ext>
            </a:extLst>
          </p:cNvPr>
          <p:cNvSpPr/>
          <p:nvPr userDrawn="1"/>
        </p:nvSpPr>
        <p:spPr>
          <a:xfrm>
            <a:off x="2635647" y="1107265"/>
            <a:ext cx="7234338" cy="4643470"/>
          </a:xfrm>
          <a:prstGeom prst="roundRect">
            <a:avLst>
              <a:gd name="adj" fmla="val 76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5A9A5-4A24-4F01-9CC7-65EC9F9E05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6025" y="1250142"/>
            <a:ext cx="6853583" cy="1362075"/>
          </a:xfrm>
        </p:spPr>
        <p:txBody>
          <a:bodyPr anchor="b"/>
          <a:lstStyle>
            <a:lvl1pPr algn="l">
              <a:defRPr sz="40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C38D958-4543-4ECC-A522-04AD63CFA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6025" y="2750340"/>
            <a:ext cx="6853583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9AACA0-3668-467A-9A74-9363A289CF9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0777" y="-1179512"/>
            <a:ext cx="4571789" cy="464711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31391" y="2109774"/>
            <a:ext cx="1624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Demo</a:t>
            </a:r>
            <a:endParaRPr lang="en-IN" sz="4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BCAB9E4F-14D2-4DFB-9C40-ADE58A343016}"/>
              </a:ext>
            </a:extLst>
          </p:cNvPr>
          <p:cNvSpPr/>
          <p:nvPr userDrawn="1"/>
        </p:nvSpPr>
        <p:spPr>
          <a:xfrm>
            <a:off x="2635647" y="1107265"/>
            <a:ext cx="7234338" cy="4643470"/>
          </a:xfrm>
          <a:prstGeom prst="roundRect">
            <a:avLst>
              <a:gd name="adj" fmla="val 76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E5EDFD-3613-487A-A5B8-6A55440580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6025" y="1250142"/>
            <a:ext cx="6853583" cy="1362075"/>
          </a:xfrm>
        </p:spPr>
        <p:txBody>
          <a:bodyPr anchor="b"/>
          <a:lstStyle>
            <a:lvl1pPr algn="l">
              <a:defRPr sz="40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3375603-BB05-4AB9-9275-5B4582D16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6025" y="2750340"/>
            <a:ext cx="6853583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04658C-A282-4FE5-92E2-9E44AB4A8E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68" y="274638"/>
            <a:ext cx="1100377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868" y="1600201"/>
            <a:ext cx="53812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5231" y="1600201"/>
            <a:ext cx="53812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8AD0C8-EF30-4727-B0E0-A9C2FB998E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203" y="274638"/>
            <a:ext cx="1100377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203" y="1600201"/>
            <a:ext cx="1096565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1" r:id="rId4"/>
    <p:sldLayoutId id="2147483660" r:id="rId5"/>
    <p:sldLayoutId id="2147483662" r:id="rId6"/>
    <p:sldLayoutId id="2147483651" r:id="rId7"/>
    <p:sldLayoutId id="2147483665" r:id="rId8"/>
    <p:sldLayoutId id="2147483652" r:id="rId9"/>
    <p:sldLayoutId id="2147483664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rgbClr val="C00000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712" y="332656"/>
            <a:ext cx="6377640" cy="1568785"/>
          </a:xfrm>
        </p:spPr>
        <p:txBody>
          <a:bodyPr/>
          <a:lstStyle/>
          <a:p>
            <a:r>
              <a:rPr lang="en-IN" dirty="0"/>
              <a:t>Test Driven Database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712" y="2044317"/>
            <a:ext cx="6377640" cy="883475"/>
          </a:xfrm>
        </p:spPr>
        <p:txBody>
          <a:bodyPr/>
          <a:lstStyle/>
          <a:p>
            <a:r>
              <a:rPr lang="en-IN" dirty="0"/>
              <a:t>Session Subtitle 26pt</a:t>
            </a:r>
          </a:p>
        </p:txBody>
      </p:sp>
      <p:sp>
        <p:nvSpPr>
          <p:cNvPr id="4" name="Subtitle 5"/>
          <p:cNvSpPr txBox="1">
            <a:spLocks/>
          </p:cNvSpPr>
          <p:nvPr/>
        </p:nvSpPr>
        <p:spPr>
          <a:xfrm>
            <a:off x="380713" y="3045588"/>
            <a:ext cx="3407062" cy="16075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Magnus Ahlkvist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Database Consultant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Transmokopter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SQL AB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475900" y="3071811"/>
            <a:ext cx="66962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80201" y="1250142"/>
            <a:ext cx="6853583" cy="1362075"/>
          </a:xfrm>
        </p:spPr>
        <p:txBody>
          <a:bodyPr/>
          <a:lstStyle/>
          <a:p>
            <a:r>
              <a:rPr lang="en-US" dirty="0"/>
              <a:t>Video Title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080201" y="2750340"/>
            <a:ext cx="6853583" cy="1500187"/>
          </a:xfrm>
        </p:spPr>
        <p:txBody>
          <a:bodyPr/>
          <a:lstStyle/>
          <a:p>
            <a:r>
              <a:rPr lang="en-US" dirty="0"/>
              <a:t>Add subtitle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A30819-A19D-4A98-A03B-26ED6C25B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391" y="620688"/>
            <a:ext cx="10775280" cy="568863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999"/>
              </a:spcBef>
              <a:buNone/>
            </a:pPr>
            <a:r>
              <a:rPr lang="en-US" sz="2798" b="1" dirty="0">
                <a:solidFill>
                  <a:schemeClr val="accent2">
                    <a:lumMod val="50000"/>
                  </a:schemeClr>
                </a:solidFill>
              </a:rPr>
              <a:t>Special Thanks To</a:t>
            </a:r>
          </a:p>
          <a:p>
            <a:pPr marL="0" indent="0" algn="ctr">
              <a:spcBef>
                <a:spcPts val="999"/>
              </a:spcBef>
              <a:buNone/>
            </a:pPr>
            <a:endParaRPr lang="en-US" sz="2798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spcBef>
                <a:spcPts val="999"/>
              </a:spcBef>
              <a:buNone/>
            </a:pPr>
            <a:endParaRPr lang="en-US" sz="2798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spcBef>
                <a:spcPts val="999"/>
              </a:spcBef>
              <a:buNone/>
            </a:pPr>
            <a:endParaRPr lang="en-US" sz="2798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spcBef>
                <a:spcPts val="999"/>
              </a:spcBef>
              <a:buNone/>
            </a:pPr>
            <a:endParaRPr lang="en-US" sz="2798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spcBef>
                <a:spcPts val="999"/>
              </a:spcBef>
              <a:buNone/>
            </a:pPr>
            <a:endParaRPr lang="en-US" sz="2798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spcBef>
                <a:spcPts val="999"/>
              </a:spcBef>
              <a:buNone/>
            </a:pPr>
            <a:r>
              <a:rPr lang="en-US" sz="2798" b="1" dirty="0">
                <a:solidFill>
                  <a:schemeClr val="accent2">
                    <a:lumMod val="50000"/>
                  </a:schemeClr>
                </a:solidFill>
              </a:rPr>
              <a:t>for supporting</a:t>
            </a:r>
          </a:p>
          <a:p>
            <a:pPr marL="0" indent="0" algn="ctr">
              <a:spcBef>
                <a:spcPts val="999"/>
              </a:spcBef>
              <a:buNone/>
            </a:pPr>
            <a:r>
              <a:rPr lang="en-US" sz="2798" b="1" dirty="0">
                <a:solidFill>
                  <a:schemeClr val="accent2">
                    <a:lumMod val="50000"/>
                  </a:schemeClr>
                </a:solidFill>
              </a:rPr>
              <a:t>DataPlatformGeeks &amp; </a:t>
            </a:r>
            <a:r>
              <a:rPr lang="en-US" sz="2798" b="1" dirty="0" err="1">
                <a:solidFill>
                  <a:schemeClr val="accent2">
                    <a:lumMod val="50000"/>
                  </a:schemeClr>
                </a:solidFill>
              </a:rPr>
              <a:t>SQLServerGeeks</a:t>
            </a:r>
            <a:endParaRPr lang="en-US" sz="2798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spcBef>
                <a:spcPts val="999"/>
              </a:spcBef>
              <a:buNone/>
            </a:pPr>
            <a:r>
              <a:rPr lang="en-US" sz="2798" b="1" dirty="0">
                <a:solidFill>
                  <a:schemeClr val="accent2">
                    <a:lumMod val="50000"/>
                  </a:schemeClr>
                </a:solidFill>
              </a:rPr>
              <a:t>Community Initiatives</a:t>
            </a:r>
          </a:p>
        </p:txBody>
      </p:sp>
      <p:pic>
        <p:nvPicPr>
          <p:cNvPr id="9" name="Picture 2" descr="https://media.licdn.com/mpr/mpr/AAEAAQAAAAAAAAxqAAAAJDY0NzE1OGYwLWY4YzUtNDk2Yy1iMDA5LTRjYjlkYzczNTNjYQ.png">
            <a:extLst>
              <a:ext uri="{FF2B5EF4-FFF2-40B4-BE49-F238E27FC236}">
                <a16:creationId xmlns:a16="http://schemas.microsoft.com/office/drawing/2014/main" id="{54228D3A-7138-4611-88FA-792FE99C53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99" r="11587" b="12691"/>
          <a:stretch/>
        </p:blipFill>
        <p:spPr bwMode="auto">
          <a:xfrm>
            <a:off x="2126510" y="1556792"/>
            <a:ext cx="7931043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7A52BF1-ACEC-413D-B996-92C974DBD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890" y="5848643"/>
            <a:ext cx="2609049" cy="7306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6DA7B6-A04E-47A8-9E3A-AC9E5F792E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371" y="5765979"/>
            <a:ext cx="1569320" cy="9426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2BD92A-EC5B-4725-861D-B4F7EB78CB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967" y="5895367"/>
            <a:ext cx="2442197" cy="68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67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25560"/>
            <a:ext cx="12184062" cy="266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br>
              <a:rPr lang="en-IN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IN" sz="2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Three Ways to Win Prizes</a:t>
            </a:r>
            <a:br>
              <a:rPr lang="en-IN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en-IN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>
              <a:lnSpc>
                <a:spcPts val="2000"/>
              </a:lnSpc>
            </a:pPr>
            <a:r>
              <a:rPr lang="en-IN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Post your selfie with hash tag </a:t>
            </a:r>
            <a:r>
              <a:rPr lang="en-IN" sz="2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#DPS2021</a:t>
            </a:r>
            <a:br>
              <a:rPr lang="en-IN" sz="2400" b="1" dirty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en-IN" sz="24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>
              <a:lnSpc>
                <a:spcPts val="2000"/>
              </a:lnSpc>
            </a:pPr>
            <a:r>
              <a:rPr lang="en-IN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Give Session &amp; Conference Feedback</a:t>
            </a:r>
          </a:p>
          <a:p>
            <a:pPr algn="ctr">
              <a:lnSpc>
                <a:spcPts val="2000"/>
              </a:lnSpc>
            </a:pPr>
            <a:endParaRPr lang="en-IN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>
              <a:lnSpc>
                <a:spcPts val="2000"/>
              </a:lnSpc>
            </a:pPr>
            <a:r>
              <a:rPr lang="en-IN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Visit our Sponsors &amp; Exhibitors</a:t>
            </a:r>
          </a:p>
          <a:p>
            <a:pPr algn="ctr">
              <a:lnSpc>
                <a:spcPts val="2000"/>
              </a:lnSpc>
            </a:pPr>
            <a:endParaRPr lang="en-IN" sz="24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>
              <a:lnSpc>
                <a:spcPts val="2000"/>
              </a:lnSpc>
            </a:pPr>
            <a:endParaRPr lang="en-IN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60648"/>
            <a:ext cx="121840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solidFill>
                  <a:srgbClr val="002060"/>
                </a:solidFill>
              </a:rPr>
              <a:t>Thank You</a:t>
            </a:r>
          </a:p>
        </p:txBody>
      </p:sp>
      <p:sp>
        <p:nvSpPr>
          <p:cNvPr id="2" name="Rectangle 1"/>
          <p:cNvSpPr/>
          <p:nvPr/>
        </p:nvSpPr>
        <p:spPr>
          <a:xfrm>
            <a:off x="6668096" y="6484723"/>
            <a:ext cx="4536504" cy="328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5331A-BBE2-4814-9235-5BB724F8B7FE}"/>
              </a:ext>
            </a:extLst>
          </p:cNvPr>
          <p:cNvSpPr txBox="1"/>
          <p:nvPr/>
        </p:nvSpPr>
        <p:spPr>
          <a:xfrm>
            <a:off x="43359" y="4108199"/>
            <a:ext cx="12140703" cy="354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IN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Follow us on Twitter </a:t>
            </a:r>
            <a:r>
              <a:rPr lang="en-IN" sz="2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@TheDataGeeks @DataAISummit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A2D1C-F564-4977-8256-3C4B2161CB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7855" y="5444534"/>
            <a:ext cx="3024336" cy="111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3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solidFill>
                  <a:schemeClr val="accent2"/>
                </a:solidFill>
              </a:rPr>
              <a:t>What is Test Driven Development (TDD)</a:t>
            </a:r>
          </a:p>
          <a:p>
            <a:r>
              <a:rPr lang="en-IN" sz="2400" dirty="0">
                <a:solidFill>
                  <a:schemeClr val="accent2"/>
                </a:solidFill>
              </a:rPr>
              <a:t>Demo, our first unit test and our first change iteration</a:t>
            </a:r>
          </a:p>
          <a:p>
            <a:r>
              <a:rPr lang="en-IN" sz="2400" dirty="0">
                <a:solidFill>
                  <a:schemeClr val="accent2"/>
                </a:solidFill>
              </a:rPr>
              <a:t>Why Test Driven Database Development?</a:t>
            </a:r>
          </a:p>
          <a:p>
            <a:r>
              <a:rPr lang="en-IN" sz="2400" dirty="0">
                <a:solidFill>
                  <a:schemeClr val="accent2"/>
                </a:solidFill>
              </a:rPr>
              <a:t>A few </a:t>
            </a:r>
            <a:r>
              <a:rPr lang="en-IN" sz="2400" dirty="0" err="1">
                <a:solidFill>
                  <a:schemeClr val="accent2"/>
                </a:solidFill>
              </a:rPr>
              <a:t>Sql</a:t>
            </a:r>
            <a:r>
              <a:rPr lang="en-IN" sz="2400" dirty="0">
                <a:solidFill>
                  <a:schemeClr val="accent2"/>
                </a:solidFill>
              </a:rPr>
              <a:t> Server Unit Testing frameworks</a:t>
            </a:r>
          </a:p>
          <a:p>
            <a:r>
              <a:rPr lang="en-IN" sz="2400" dirty="0">
                <a:solidFill>
                  <a:schemeClr val="accent2"/>
                </a:solidFill>
              </a:rPr>
              <a:t>Demo, our first </a:t>
            </a:r>
            <a:r>
              <a:rPr lang="en-IN" sz="2400" dirty="0" err="1">
                <a:solidFill>
                  <a:schemeClr val="accent2"/>
                </a:solidFill>
              </a:rPr>
              <a:t>Sql</a:t>
            </a:r>
            <a:r>
              <a:rPr lang="en-IN" sz="2400" dirty="0">
                <a:solidFill>
                  <a:schemeClr val="accent2"/>
                </a:solidFill>
              </a:rPr>
              <a:t> Server unit test and our first change iteration</a:t>
            </a:r>
          </a:p>
          <a:p>
            <a:r>
              <a:rPr lang="en-IN" sz="2400" dirty="0">
                <a:solidFill>
                  <a:schemeClr val="accent2"/>
                </a:solidFill>
              </a:rPr>
              <a:t>Continuous Integration and Continuous Deployment (CI/CD)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Test Driven Development?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2440861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IN" dirty="0"/>
              <a:t>Write requirements</a:t>
            </a:r>
          </a:p>
          <a:p>
            <a:pPr marL="457200" indent="-457200">
              <a:buAutoNum type="arabicParenR"/>
            </a:pPr>
            <a:r>
              <a:rPr lang="en-IN" dirty="0"/>
              <a:t>Write tests</a:t>
            </a:r>
          </a:p>
          <a:p>
            <a:pPr marL="457200" indent="-457200">
              <a:buAutoNum type="arabicParenR"/>
            </a:pPr>
            <a:r>
              <a:rPr lang="en-IN" dirty="0"/>
              <a:t>Run tests</a:t>
            </a:r>
          </a:p>
          <a:p>
            <a:pPr marL="457200" indent="-457200">
              <a:buAutoNum type="arabicParenR"/>
            </a:pPr>
            <a:r>
              <a:rPr lang="en-IN" dirty="0"/>
              <a:t>Write code to fix failed tests</a:t>
            </a:r>
          </a:p>
          <a:p>
            <a:pPr marL="457200" indent="-457200">
              <a:buAutoNum type="arabicParenR"/>
            </a:pPr>
            <a:r>
              <a:rPr lang="en-IN" dirty="0"/>
              <a:t>Repeat until tests are “green”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58073" y="1428737"/>
            <a:ext cx="6853583" cy="1362075"/>
          </a:xfrm>
        </p:spPr>
        <p:txBody>
          <a:bodyPr/>
          <a:lstStyle/>
          <a:p>
            <a:r>
              <a:rPr lang="en-US" dirty="0"/>
              <a:t>Our first unit test and our first change iteration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258073" y="2928935"/>
            <a:ext cx="6853583" cy="1500187"/>
          </a:xfrm>
        </p:spPr>
        <p:txBody>
          <a:bodyPr/>
          <a:lstStyle/>
          <a:p>
            <a:r>
              <a:rPr lang="en-IN" dirty="0"/>
              <a:t>Simple software project</a:t>
            </a:r>
          </a:p>
          <a:p>
            <a:r>
              <a:rPr lang="en-IN" dirty="0"/>
              <a:t>First functional requirement: </a:t>
            </a:r>
            <a:r>
              <a:rPr lang="en-IN" dirty="0" err="1"/>
              <a:t>IsValidDate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Rely on function </a:t>
            </a:r>
            <a:r>
              <a:rPr lang="en-IN" dirty="0" err="1"/>
              <a:t>IsLeapYear</a:t>
            </a:r>
            <a:r>
              <a:rPr lang="en-IN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Divider 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2 - 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Type 1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609203" y="1600201"/>
          <a:ext cx="11384525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Type 2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609203" y="1600201"/>
          <a:ext cx="11289337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</p:nvPr>
        </p:nvGraphicFramePr>
        <p:xfrm>
          <a:off x="609203" y="1600201"/>
          <a:ext cx="10813398" cy="1685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</a:t>
                      </a:r>
                      <a:r>
                        <a:rPr lang="en-US" baseline="0" dirty="0"/>
                        <a:t> 1</a:t>
                      </a:r>
                      <a:endParaRPr lang="en-IN" dirty="0"/>
                    </a:p>
                  </a:txBody>
                  <a:tcPr marL="121841" marR="1218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2</a:t>
                      </a:r>
                      <a:endParaRPr lang="en-IN" dirty="0"/>
                    </a:p>
                  </a:txBody>
                  <a:tcPr marL="121841" marR="12184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3</a:t>
                      </a:r>
                      <a:endParaRPr lang="en-IN" dirty="0"/>
                    </a:p>
                  </a:txBody>
                  <a:tcPr marL="121841" marR="1218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4</a:t>
                      </a:r>
                      <a:endParaRPr lang="en-IN" dirty="0"/>
                    </a:p>
                  </a:txBody>
                  <a:tcPr marL="121841" marR="12184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5</a:t>
                      </a:r>
                      <a:endParaRPr lang="en-IN" dirty="0"/>
                    </a:p>
                  </a:txBody>
                  <a:tcPr marL="121841" marR="1218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6</a:t>
                      </a:r>
                      <a:endParaRPr lang="en-IN" dirty="0"/>
                    </a:p>
                  </a:txBody>
                  <a:tcPr marL="121841" marR="12184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Slide for Showing Developer’s </a:t>
            </a:r>
            <a:br>
              <a:rPr lang="en-IN" dirty="0"/>
            </a:br>
            <a:r>
              <a:rPr lang="en-IN" dirty="0"/>
              <a:t>Software Code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b="1" dirty="0"/>
              <a:t>Use this layout to show software code</a:t>
            </a:r>
          </a:p>
          <a:p>
            <a:r>
              <a:rPr lang="en-IN" sz="2200" dirty="0"/>
              <a:t>The font is Consolas, a </a:t>
            </a:r>
            <a:r>
              <a:rPr lang="en-IN" sz="2200" dirty="0" err="1"/>
              <a:t>monospace</a:t>
            </a:r>
            <a:r>
              <a:rPr lang="en-IN" sz="2200" dirty="0"/>
              <a:t> font</a:t>
            </a:r>
          </a:p>
          <a:p>
            <a:r>
              <a:rPr lang="en-IN" sz="2200" dirty="0"/>
              <a:t>The slide doesn’t use bullets but levels can be indented using the “Increase List Level” icon on the Home menu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QLServerGeeks-Summi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00000"/>
      </a:accent1>
      <a:accent2>
        <a:srgbClr val="0070C0"/>
      </a:accent2>
      <a:accent3>
        <a:srgbClr val="FC8604"/>
      </a:accent3>
      <a:accent4>
        <a:srgbClr val="92CDDC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1431</TotalTime>
  <Words>238</Words>
  <Application>Microsoft Office PowerPoint</Application>
  <PresentationFormat>Anpassad</PresentationFormat>
  <Paragraphs>57</Paragraphs>
  <Slides>12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Office Theme</vt:lpstr>
      <vt:lpstr>Test Driven Database Development</vt:lpstr>
      <vt:lpstr>Session Content</vt:lpstr>
      <vt:lpstr>What is Test Driven Development?</vt:lpstr>
      <vt:lpstr>Our first unit test and our first change iteration</vt:lpstr>
      <vt:lpstr>Section Divider </vt:lpstr>
      <vt:lpstr>Chart Type 1</vt:lpstr>
      <vt:lpstr>Chart Type 2</vt:lpstr>
      <vt:lpstr>Table</vt:lpstr>
      <vt:lpstr>Slide for Showing Developer’s  Software Code</vt:lpstr>
      <vt:lpstr>Video Title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user_1</dc:creator>
  <cp:lastModifiedBy>Magnus Ahlkvist</cp:lastModifiedBy>
  <cp:revision>122</cp:revision>
  <dcterms:created xsi:type="dcterms:W3CDTF">2015-07-09T13:59:10Z</dcterms:created>
  <dcterms:modified xsi:type="dcterms:W3CDTF">2021-08-29T20:37:56Z</dcterms:modified>
</cp:coreProperties>
</file>