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6" r:id="rId2"/>
    <p:sldId id="256" r:id="rId3"/>
    <p:sldId id="268" r:id="rId4"/>
    <p:sldId id="259" r:id="rId5"/>
    <p:sldId id="265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2" d="100"/>
          <a:sy n="52" d="100"/>
        </p:scale>
        <p:origin x="6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16C2-1CA2-4095-8729-8FA338733D6E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F848A-27F7-42A0-8647-06256E33E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07C-2CE6-4719-B079-7E64541B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F1BA4-847D-4860-81B1-F379C63F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C7CF-823A-489B-B7EE-04930CE3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2379-39E1-4981-BB93-7A82CE98D661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B1D3-54B3-4E2A-8571-A16BBF0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54C3-BB65-4D3E-84D8-EE7BB46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9441-7F6A-4779-9EE9-C470E29D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E580-E2FD-486A-AD9D-353580347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0060-5B03-40F4-B55A-7F7B9607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55A6-EA81-4D3B-919C-AD3D73AA914E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5983-7870-41C9-A631-A5604F23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BC7DB-1083-47EB-923B-1185519A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3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84A42-596B-4B4E-89AC-D9B27F60E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C482A-2F85-4F17-901E-D4524A9B8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496D-71B5-4FF2-90CA-5BB2B8DA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3B534-B10A-4FFF-B7A6-2BE6BF7A7346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7DBB-0984-4E65-81EE-F470562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095D-93D5-41C5-AC9E-313A99D9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0ABE-D816-4C59-8290-562C4E1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1F42-2245-4451-8E84-A99F1401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2A32-FEB5-4DAE-937E-43D6B5FA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BF61D-964F-4271-AAA2-83302A72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DC5-B2A4-49F2-A39C-1DD8C460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4427-03A7-4652-AC5F-D8437A39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07EF-9033-487D-83C1-220B76D92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1404-B01E-47A9-BF33-96FC106B7A7E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2672-068D-4306-BDCB-F791B569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1956-4BEC-4E51-8783-D7D1F255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3EAC-2AA7-4245-89AB-1C829FA7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7F84-1130-4E2F-B5D2-068FD01F3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30E3C-0FF3-4320-A772-F1784918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43C5-1CCF-48EA-AEB5-2D21A6A5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6CA0-A693-4AAB-BE5A-28357F1F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288-1524-446F-AC7E-6B314830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4776C-DE9B-46A9-9577-DA9862BF0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F8D90-1A24-4A73-8BE6-B3B6671F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A94D9-60A6-4E08-8A27-47D797CB0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0159D-2B5F-40AF-ACF9-037ED706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8876-8A44-4B85-975C-96DCC683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9370-8682-45AF-BA23-C704BA290E1D}" type="datetime1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CD7F5-730A-4C63-9AC4-288F0B1A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4B990-FE03-4B53-B49E-149F24D2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ED59-0D08-4ED3-9E57-9F19B96B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26A92-1033-4A81-8DE4-BE5F6F2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EFA3-436A-4BB4-9D67-E434B145A9AD}" type="datetime1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54CE1-A7FF-4DEC-9297-F6E1C863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87802-293F-493D-8C2D-4D47BB3A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517F9-E9D7-4855-9387-74EA710C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B760A-8723-4265-9CFE-067BA0B5628F}" type="datetime1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3053C-6207-47D4-AEA6-92EAD4EC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B10F9-CFC3-4792-959D-68039CB8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B189-6EB2-4CA2-9F8D-3A030C3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ACE4-5040-4192-A593-06B8D87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24CB1-82DB-4E93-BF0F-3021B4524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996C4-64B1-45D5-96E9-590268B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3EAB-DD4C-4B91-81B1-660AF17C458E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47283-7C2A-407D-8E68-0E9BB75D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CD32-2EB8-43D5-92A3-32E4E489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6CFB-9B3E-40AB-A7AB-C9E003B6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7F0DF-BD27-42ED-AA2C-9F2AB866D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23D1-549B-4F1A-A01B-964340FFD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F40F-8588-4818-B02F-4EA7E8DC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B7E36-A439-402F-9FC0-894F20BC5C27}" type="datetime1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548E7-B6CE-4F83-B92C-F35279D6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EBD11-98A7-4697-8D9E-8EEE6F6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4E364-0D8A-4B65-A12F-D9A0AE6B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E1C8D-B31D-41F4-B545-6C2A8757A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F17-3B30-4CF6-AAAD-622A3276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E2AC-683C-4D92-A3F2-E71CD1A59666}" type="datetime1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E65AA-D6A4-42C9-BFCE-28B6496E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SQLDay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F153-533B-4416-AB20-FD3D24A4E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9660-DC50-4E70-8863-14F6CC4B5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gnus@transmokopter.s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2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C1C-B7BF-4F25-B944-3E580E0E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3089276"/>
            <a:ext cx="10650764" cy="1500187"/>
          </a:xfrm>
        </p:spPr>
        <p:txBody>
          <a:bodyPr anchor="ctr">
            <a:normAutofit/>
          </a:bodyPr>
          <a:lstStyle/>
          <a:p>
            <a:r>
              <a:rPr lang="sv-SE" sz="48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sv-SE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</a:t>
            </a:r>
            <a:r>
              <a:rPr lang="sv-SE" sz="48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unreliable</a:t>
            </a:r>
            <a:r>
              <a:rPr lang="sv-SE" sz="4800" spc="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4800" spc="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friend</a:t>
            </a:r>
            <a:endParaRPr lang="en-US" sz="4800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F0BA1-7FD7-4635-A1B3-C8B210391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1920585"/>
            <a:ext cx="10515600" cy="1168691"/>
          </a:xfrm>
        </p:spPr>
        <p:txBody>
          <a:bodyPr anchor="ctr"/>
          <a:lstStyle/>
          <a:p>
            <a:r>
              <a:rPr lang="sv-SE" dirty="0">
                <a:latin typeface="+mj-lt"/>
              </a:rPr>
              <a:t>Magnus Ahlkvist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94EE-13B1-4192-B3BD-2C8D42B5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AD6B7-3F70-452E-98A3-4E4C9A74B810}"/>
              </a:ext>
            </a:extLst>
          </p:cNvPr>
          <p:cNvCxnSpPr/>
          <p:nvPr/>
        </p:nvCxnSpPr>
        <p:spPr>
          <a:xfrm>
            <a:off x="1006764" y="4589463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4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C55CC4B6-6115-457C-8AFE-48CB3C52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Magnus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08C41F8-5A03-45E2-8147-8E8E4FFD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Transmokopter</a:t>
            </a:r>
            <a:r>
              <a:rPr lang="sv-SE" dirty="0"/>
              <a:t> SQL AB – SQL Server </a:t>
            </a:r>
            <a:r>
              <a:rPr lang="sv-SE" dirty="0" err="1"/>
              <a:t>consultant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Data </a:t>
            </a:r>
            <a:r>
              <a:rPr lang="sv-SE" dirty="0" err="1"/>
              <a:t>Platform</a:t>
            </a:r>
            <a:r>
              <a:rPr lang="sv-SE" dirty="0"/>
              <a:t> MVP</a:t>
            </a:r>
          </a:p>
          <a:p>
            <a:pPr marL="0" indent="0">
              <a:buNone/>
            </a:pPr>
            <a:r>
              <a:rPr lang="sv-SE" dirty="0"/>
              <a:t>Microsoft </a:t>
            </a:r>
            <a:r>
              <a:rPr lang="sv-SE" dirty="0" err="1"/>
              <a:t>Certified</a:t>
            </a:r>
            <a:r>
              <a:rPr lang="sv-SE" dirty="0"/>
              <a:t> </a:t>
            </a:r>
            <a:r>
              <a:rPr lang="sv-SE" dirty="0" err="1"/>
              <a:t>Trainer</a:t>
            </a: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magnus@transmokopter.se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@transmokopter on Twitter</a:t>
            </a:r>
          </a:p>
          <a:p>
            <a:pPr marL="0" indent="0">
              <a:buNone/>
            </a:pPr>
            <a:r>
              <a:rPr lang="sv-SE" dirty="0" err="1"/>
              <a:t>transmokopter</a:t>
            </a:r>
            <a:r>
              <a:rPr lang="sv-SE" dirty="0"/>
              <a:t> on </a:t>
            </a:r>
            <a:r>
              <a:rPr lang="sv-SE" dirty="0" err="1"/>
              <a:t>github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4071049-6411-4CAA-91B4-1E0DCA9F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</p:spTree>
    <p:extLst>
      <p:ext uri="{BB962C8B-B14F-4D97-AF65-F5344CB8AC3E}">
        <p14:creationId xmlns:p14="http://schemas.microsoft.com/office/powerpoint/2010/main" val="153444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F66A-54F2-4D01-AF00-55361F8B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pc="300" dirty="0"/>
              <a:t>AGENDA</a:t>
            </a:r>
            <a:endParaRPr lang="en-US" spc="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3F17-3B13-442D-BD64-8C6373D5D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1652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Why did I create this presentation?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Demos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55B08E-A3D6-4D20-AE68-F6EEC7FDE111}"/>
              </a:ext>
            </a:extLst>
          </p:cNvPr>
          <p:cNvCxnSpPr/>
          <p:nvPr/>
        </p:nvCxnSpPr>
        <p:spPr>
          <a:xfrm>
            <a:off x="3546764" y="1699491"/>
            <a:ext cx="5089236" cy="0"/>
          </a:xfrm>
          <a:prstGeom prst="line">
            <a:avLst/>
          </a:prstGeom>
          <a:ln>
            <a:solidFill>
              <a:srgbClr val="FBA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5FEE-CDB8-4B2A-8C27-DF337C5B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496502"/>
          </a:xfrm>
        </p:spPr>
        <p:txBody>
          <a:bodyPr/>
          <a:lstStyle/>
          <a:p>
            <a:r>
              <a:rPr lang="sv-SE" dirty="0" err="1"/>
              <a:t>Background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C19-642C-46C0-8599-428A8D1F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I create this presentation in the first place?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871B-AA4F-46BE-9425-C5B550CF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202</a:t>
            </a:r>
            <a:r>
              <a:rPr lang="pl-PL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8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0">
            <a:extLst>
              <a:ext uri="{FF2B5EF4-FFF2-40B4-BE49-F238E27FC236}">
                <a16:creationId xmlns:a16="http://schemas.microsoft.com/office/drawing/2014/main" id="{0C066A6B-8C9E-47FC-B83A-40B3A7E6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C59C9CDE-009B-4F7B-8B30-A16E1B75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nature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problem</a:t>
            </a:r>
          </a:p>
          <a:p>
            <a:r>
              <a:rPr lang="sv-SE" dirty="0"/>
              <a:t>The cause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problem</a:t>
            </a:r>
          </a:p>
          <a:p>
            <a:r>
              <a:rPr lang="sv-SE" dirty="0" err="1"/>
              <a:t>Possible</a:t>
            </a:r>
            <a:r>
              <a:rPr lang="sv-SE" dirty="0"/>
              <a:t> solutions</a:t>
            </a:r>
          </a:p>
          <a:p>
            <a:r>
              <a:rPr lang="sv-SE" dirty="0"/>
              <a:t>If we have </a:t>
            </a:r>
            <a:r>
              <a:rPr lang="sv-SE" dirty="0" err="1"/>
              <a:t>time</a:t>
            </a:r>
            <a:r>
              <a:rPr lang="sv-SE" dirty="0"/>
              <a:t> –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and </a:t>
            </a:r>
            <a:r>
              <a:rPr lang="sv-SE" dirty="0" err="1"/>
              <a:t>after</a:t>
            </a:r>
            <a:r>
              <a:rPr lang="sv-SE"/>
              <a:t> SQL Server 2014.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483D765-4366-4E79-A790-836230B5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SQLDay 2020</a:t>
            </a:r>
          </a:p>
        </p:txBody>
      </p:sp>
    </p:spTree>
    <p:extLst>
      <p:ext uri="{BB962C8B-B14F-4D97-AF65-F5344CB8AC3E}">
        <p14:creationId xmlns:p14="http://schemas.microsoft.com/office/powerpoint/2010/main" val="202027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02435-A989-4B2D-BD9A-94EFE69D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SQLDay</a:t>
            </a:r>
            <a:r>
              <a:rPr lang="en-US" dirty="0"/>
              <a:t> </a:t>
            </a:r>
            <a:r>
              <a:rPr lang="pl-PL" dirty="0"/>
              <a:t>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0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96</Words>
  <Application>Microsoft Office PowerPoint</Application>
  <PresentationFormat>Bredbild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PowerPoint-presentation</vt:lpstr>
      <vt:lpstr>Statistics an unreliable friend</vt:lpstr>
      <vt:lpstr>Magnus</vt:lpstr>
      <vt:lpstr>AGENDA</vt:lpstr>
      <vt:lpstr>Background</vt:lpstr>
      <vt:lpstr>Demo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Justyna Jokiel</dc:creator>
  <cp:lastModifiedBy>Magnus Ahlkvist</cp:lastModifiedBy>
  <cp:revision>13</cp:revision>
  <dcterms:created xsi:type="dcterms:W3CDTF">2020-11-25T08:54:13Z</dcterms:created>
  <dcterms:modified xsi:type="dcterms:W3CDTF">2021-05-10T19:24:18Z</dcterms:modified>
</cp:coreProperties>
</file>