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9"/>
  </p:notesMasterIdLst>
  <p:sldIdLst>
    <p:sldId id="260" r:id="rId5"/>
    <p:sldId id="281" r:id="rId6"/>
    <p:sldId id="282" r:id="rId7"/>
    <p:sldId id="27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FFD700"/>
    <a:srgbClr val="E5E4E2"/>
    <a:srgbClr val="C0C0C0"/>
    <a:srgbClr val="CD7F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2" autoAdjust="0"/>
    <p:restoredTop sz="68971" autoAdjust="0"/>
  </p:normalViewPr>
  <p:slideViewPr>
    <p:cSldViewPr snapToGrid="0">
      <p:cViewPr varScale="1">
        <p:scale>
          <a:sx n="77" d="100"/>
          <a:sy n="77" d="100"/>
        </p:scale>
        <p:origin x="404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112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6D3B2D-3924-0B48-B558-93C031AA9A06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72716D-3A19-4347-B553-E4062DD46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515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/>
              <a:t>Klicka här för att ändra mall för underrubrikformat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8" name="Bild 17">
            <a:extLst>
              <a:ext uri="{FF2B5EF4-FFF2-40B4-BE49-F238E27FC236}">
                <a16:creationId xmlns:a16="http://schemas.microsoft.com/office/drawing/2014/main" id="{42BCFCD7-74CB-442B-9206-4BBDA1D162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47593" y="4100975"/>
            <a:ext cx="2736965" cy="27369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ch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eskriv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n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nkort för c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nt eller fals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/>
              <a:t>10/31/2022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/>
              <a:t>10/31/2022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/>
              <a:t>Klicka på ikonen för att lägga till en bild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sv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100000">
              <a:srgbClr val="FFCCCC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9" name="Bild 8">
            <a:extLst>
              <a:ext uri="{FF2B5EF4-FFF2-40B4-BE49-F238E27FC236}">
                <a16:creationId xmlns:a16="http://schemas.microsoft.com/office/drawing/2014/main" id="{40A61AF8-6CA2-4DC0-AB0C-54B2BDCB308E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634870" y="4988252"/>
            <a:ext cx="1849688" cy="18496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Roboto Light" panose="02000000000000000000" pitchFamily="2" charset="0"/>
          <a:ea typeface="Roboto Light" panose="02000000000000000000" pitchFamily="2" charset="0"/>
          <a:cs typeface="Roboto Light" panose="02000000000000000000" pitchFamily="2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qlfriday.net/" TargetMode="External"/><Relationship Id="rId2" Type="http://schemas.openxmlformats.org/officeDocument/2006/relationships/hyperlink" Target="http://www.tsql.nu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hyperlink" Target="http://www.transmokopter.se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qlfriday.net/" TargetMode="External"/><Relationship Id="rId2" Type="http://schemas.openxmlformats.org/officeDocument/2006/relationships/hyperlink" Target="http://www.tsql.nu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hyperlink" Target="http://www.transmokopter.s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EEC31-E066-4E62-BAAB-C170893FFE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0986" y="1363287"/>
            <a:ext cx="10668000" cy="2115312"/>
          </a:xfrm>
        </p:spPr>
        <p:txBody>
          <a:bodyPr/>
          <a:lstStyle/>
          <a:p>
            <a:r>
              <a:rPr lang="en-GB" sz="3200" dirty="0"/>
              <a:t>Serverless Infrastructure </a:t>
            </a:r>
            <a:br>
              <a:rPr lang="en-GB" sz="3200" dirty="0"/>
            </a:br>
            <a:r>
              <a:rPr lang="en-GB" sz="3200" dirty="0"/>
              <a:t>With Azure Containers</a:t>
            </a:r>
            <a:br>
              <a:rPr lang="en-GB" sz="3200" dirty="0"/>
            </a:br>
            <a:br>
              <a:rPr lang="en-US" sz="3200" dirty="0"/>
            </a:br>
            <a:endParaRPr lang="en-US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9B0E28-205D-4B8D-B72F-75D77CF216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Magnus Ahlkvist</a:t>
            </a:r>
          </a:p>
        </p:txBody>
      </p:sp>
      <p:pic>
        <p:nvPicPr>
          <p:cNvPr id="5" name="Picture 4" descr="A picture containing person, looking, cellphone, phone&#10;&#10;Description automatically generated">
            <a:extLst>
              <a:ext uri="{FF2B5EF4-FFF2-40B4-BE49-F238E27FC236}">
                <a16:creationId xmlns:a16="http://schemas.microsoft.com/office/drawing/2014/main" id="{099A75BC-ED83-4232-8CE1-447DBDA9BC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596"/>
          <a:stretch/>
        </p:blipFill>
        <p:spPr>
          <a:xfrm>
            <a:off x="0" y="0"/>
            <a:ext cx="42699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188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B9B0E28-205D-4B8D-B72F-75D77CF216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76783" y="325271"/>
            <a:ext cx="6260069" cy="368449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Magnus Ahlkvist</a:t>
            </a:r>
          </a:p>
          <a:p>
            <a:pPr algn="l"/>
            <a:r>
              <a:rPr lang="en-US" dirty="0"/>
              <a:t>Mail: magnus@transmokopter.se</a:t>
            </a:r>
          </a:p>
          <a:p>
            <a:pPr algn="l"/>
            <a:r>
              <a:rPr lang="en-US" dirty="0"/>
              <a:t>Twitter: @transmokopter</a:t>
            </a:r>
          </a:p>
          <a:p>
            <a:pPr algn="l"/>
            <a:r>
              <a:rPr lang="en-US" dirty="0" err="1"/>
              <a:t>Github</a:t>
            </a:r>
            <a:r>
              <a:rPr lang="en-US" dirty="0"/>
              <a:t>: github.com/</a:t>
            </a:r>
            <a:r>
              <a:rPr lang="en-US" dirty="0" err="1"/>
              <a:t>transmokopter</a:t>
            </a:r>
            <a:endParaRPr lang="en-US" dirty="0"/>
          </a:p>
          <a:p>
            <a:pPr algn="l"/>
            <a:r>
              <a:rPr lang="en-US" dirty="0" err="1"/>
              <a:t>Blogg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www.tsql.nu</a:t>
            </a:r>
            <a:endParaRPr lang="en-US" dirty="0"/>
          </a:p>
          <a:p>
            <a:pPr algn="l"/>
            <a:r>
              <a:rPr lang="en-US" dirty="0"/>
              <a:t>SQL Friday: </a:t>
            </a:r>
            <a:r>
              <a:rPr lang="en-US" dirty="0">
                <a:hlinkClick r:id="rId3"/>
              </a:rPr>
              <a:t>www.sqlfriday.net</a:t>
            </a:r>
            <a:endParaRPr lang="en-US" dirty="0"/>
          </a:p>
          <a:p>
            <a:pPr algn="l"/>
            <a:r>
              <a:rPr lang="en-US" dirty="0" err="1"/>
              <a:t>Transmokopter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www.transmokopter.se</a:t>
            </a:r>
            <a:endParaRPr lang="en-US" dirty="0"/>
          </a:p>
          <a:p>
            <a:pPr algn="l"/>
            <a:endParaRPr lang="en-US" dirty="0"/>
          </a:p>
        </p:txBody>
      </p:sp>
      <p:pic>
        <p:nvPicPr>
          <p:cNvPr id="5" name="Picture 4" descr="A picture containing person, looking, cellphone, phone&#10;&#10;Description automatically generated">
            <a:extLst>
              <a:ext uri="{FF2B5EF4-FFF2-40B4-BE49-F238E27FC236}">
                <a16:creationId xmlns:a16="http://schemas.microsoft.com/office/drawing/2014/main" id="{099A75BC-ED83-4232-8CE1-447DBDA9BC2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0596"/>
          <a:stretch/>
        </p:blipFill>
        <p:spPr>
          <a:xfrm>
            <a:off x="0" y="0"/>
            <a:ext cx="42699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522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DF6B452-C12F-7B92-5DE3-740DEC8FC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347328" cy="35053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982A195-B465-B3D9-3E64-2E83F57DC2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4094" y="2969748"/>
            <a:ext cx="9363811" cy="1876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123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B9B0E28-205D-4B8D-B72F-75D77CF216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76783" y="325271"/>
            <a:ext cx="6260069" cy="368449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Magnus Ahlkvist</a:t>
            </a:r>
          </a:p>
          <a:p>
            <a:pPr algn="l"/>
            <a:r>
              <a:rPr lang="en-US" dirty="0"/>
              <a:t>Mail: magnus@transmokopter.se</a:t>
            </a:r>
          </a:p>
          <a:p>
            <a:pPr algn="l"/>
            <a:r>
              <a:rPr lang="en-US" dirty="0"/>
              <a:t>Twitter: @transmokopter</a:t>
            </a:r>
          </a:p>
          <a:p>
            <a:pPr algn="l"/>
            <a:r>
              <a:rPr lang="en-US" dirty="0" err="1"/>
              <a:t>Github</a:t>
            </a:r>
            <a:r>
              <a:rPr lang="en-US" dirty="0"/>
              <a:t>: github.com/</a:t>
            </a:r>
            <a:r>
              <a:rPr lang="en-US" dirty="0" err="1"/>
              <a:t>transmokopter</a:t>
            </a:r>
            <a:endParaRPr lang="en-US" dirty="0"/>
          </a:p>
          <a:p>
            <a:pPr algn="l"/>
            <a:r>
              <a:rPr lang="en-US" dirty="0" err="1"/>
              <a:t>Blogg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www.tsql.nu</a:t>
            </a:r>
            <a:endParaRPr lang="en-US" dirty="0"/>
          </a:p>
          <a:p>
            <a:pPr algn="l"/>
            <a:r>
              <a:rPr lang="en-US" dirty="0"/>
              <a:t>SQL Friday: </a:t>
            </a:r>
            <a:r>
              <a:rPr lang="en-US" dirty="0">
                <a:hlinkClick r:id="rId3"/>
              </a:rPr>
              <a:t>www.sqlfriday.net</a:t>
            </a:r>
            <a:endParaRPr lang="en-US" dirty="0"/>
          </a:p>
          <a:p>
            <a:pPr algn="l"/>
            <a:r>
              <a:rPr lang="en-US" dirty="0" err="1"/>
              <a:t>Transmokopter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www.transmokopter.se</a:t>
            </a:r>
            <a:endParaRPr lang="en-US" dirty="0"/>
          </a:p>
          <a:p>
            <a:pPr algn="l"/>
            <a:endParaRPr lang="en-US" dirty="0"/>
          </a:p>
        </p:txBody>
      </p:sp>
      <p:pic>
        <p:nvPicPr>
          <p:cNvPr id="5" name="Picture 4" descr="A picture containing person, looking, cellphone, phone&#10;&#10;Description automatically generated">
            <a:extLst>
              <a:ext uri="{FF2B5EF4-FFF2-40B4-BE49-F238E27FC236}">
                <a16:creationId xmlns:a16="http://schemas.microsoft.com/office/drawing/2014/main" id="{099A75BC-ED83-4232-8CE1-447DBDA9BC2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0596"/>
          <a:stretch/>
        </p:blipFill>
        <p:spPr>
          <a:xfrm>
            <a:off x="0" y="0"/>
            <a:ext cx="42699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435017"/>
      </p:ext>
    </p:extLst>
  </p:cSld>
  <p:clrMapOvr>
    <a:masterClrMapping/>
  </p:clrMapOvr>
</p:sld>
</file>

<file path=ppt/theme/theme1.xml><?xml version="1.0" encoding="utf-8"?>
<a:theme xmlns:a="http://schemas.openxmlformats.org/drawingml/2006/main" name="Fasett">
  <a:themeElements>
    <a:clrScheme name="Varm blå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oupBy_Eight_hours_of_work_in_20_minutes_Partitioning_Rox.pptx" id="{70D7657E-FDF3-4AF8-B760-E8DCE5C23891}" vid="{32728EFA-864A-41EB-A785-94AF657B65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E9DF362DDD05A45B86D781376AAC476" ma:contentTypeVersion="7" ma:contentTypeDescription="Create a new document." ma:contentTypeScope="" ma:versionID="3a57987203f074c548de98d113b4286b">
  <xsd:schema xmlns:xsd="http://www.w3.org/2001/XMLSchema" xmlns:xs="http://www.w3.org/2001/XMLSchema" xmlns:p="http://schemas.microsoft.com/office/2006/metadata/properties" xmlns:ns2="d199752a-3aa5-47db-8ae7-beef1561cea0" targetNamespace="http://schemas.microsoft.com/office/2006/metadata/properties" ma:root="true" ma:fieldsID="70b53b01044eee4a42e00434b4075c16" ns2:_="">
    <xsd:import namespace="d199752a-3aa5-47db-8ae7-beef1561cea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99752a-3aa5-47db-8ae7-beef1561c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5AA9653-386D-4377-A986-DC4A02C60CD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76C713D-8D2B-492D-A52A-375696712CF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199752a-3aa5-47db-8ae7-beef1561cea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542A527-91EE-49D6-AF42-393E29B9863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PPTMALL</Template>
  <TotalTime>0</TotalTime>
  <Words>94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Roboto Light</vt:lpstr>
      <vt:lpstr>Source Sans Pro</vt:lpstr>
      <vt:lpstr>Trebuchet MS</vt:lpstr>
      <vt:lpstr>Wingdings 3</vt:lpstr>
      <vt:lpstr>Fasett</vt:lpstr>
      <vt:lpstr>Serverless Infrastructure  With Azure Containers 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Magnus Ahlkvist</dc:creator>
  <cp:lastModifiedBy>Magnus Ahlkvist</cp:lastModifiedBy>
  <cp:revision>21</cp:revision>
  <dcterms:created xsi:type="dcterms:W3CDTF">2019-10-13T08:45:28Z</dcterms:created>
  <dcterms:modified xsi:type="dcterms:W3CDTF">2022-11-01T01:41:33Z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0x010100BE9DF362DDD05A45B86D781376AAC476</vt:lpwstr>
  </property>
</Properties>
</file>