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60" r:id="rId5"/>
    <p:sldId id="257" r:id="rId6"/>
    <p:sldId id="261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03" d="100"/>
          <a:sy n="103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ql-friday" TargetMode="External"/><Relationship Id="rId2" Type="http://schemas.openxmlformats.org/officeDocument/2006/relationships/hyperlink" Target="http://www.sqlfriday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friday.net/" TargetMode="External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://www.transmokopter.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86" y="1832297"/>
            <a:ext cx="10668000" cy="1646302"/>
          </a:xfrm>
        </p:spPr>
        <p:txBody>
          <a:bodyPr/>
          <a:lstStyle/>
          <a:p>
            <a:r>
              <a:rPr lang="en-US" sz="3200" dirty="0"/>
              <a:t>SQL Server 2022. </a:t>
            </a:r>
            <a:br>
              <a:rPr lang="en-US" sz="3200" dirty="0"/>
            </a:br>
            <a:r>
              <a:rPr lang="en-US" sz="3200" dirty="0" err="1"/>
              <a:t>Migrera</a:t>
            </a:r>
            <a:r>
              <a:rPr lang="en-US" sz="3200" dirty="0"/>
              <a:t> till Azure SQL Managed Instance.</a:t>
            </a:r>
            <a:br>
              <a:rPr lang="en-US" sz="3200" dirty="0"/>
            </a:br>
            <a:r>
              <a:rPr lang="en-US" sz="3200" dirty="0"/>
              <a:t>Azure SQL Managed Instance </a:t>
            </a:r>
            <a:r>
              <a:rPr lang="en-US" sz="3200" dirty="0" err="1"/>
              <a:t>som</a:t>
            </a:r>
            <a:r>
              <a:rPr lang="en-US" sz="3200" dirty="0"/>
              <a:t> 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SQL Server-specialist</a:t>
            </a:r>
          </a:p>
          <a:p>
            <a:r>
              <a:rPr lang="sv-SE" dirty="0"/>
              <a:t>Förkortningar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Oblyg reklam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www.sqlfriday.net</a:t>
            </a:r>
            <a:r>
              <a:rPr lang="sv-SE" dirty="0"/>
              <a:t> – varje fredag 12:00 – 13:00. SQL Server-talare i världsklass. </a:t>
            </a:r>
          </a:p>
          <a:p>
            <a:pPr lvl="1"/>
            <a:r>
              <a:rPr lang="sv-SE" dirty="0">
                <a:hlinkClick r:id="rId3"/>
              </a:rPr>
              <a:t>www.meetup.com/sql-friday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Session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B441-DB1E-0855-7C56-DC1FAEA2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Server 2022 </a:t>
            </a:r>
            <a:r>
              <a:rPr lang="en-GB" dirty="0" err="1"/>
              <a:t>och</a:t>
            </a:r>
            <a:r>
              <a:rPr lang="en-GB" dirty="0"/>
              <a:t> Managed Instance Link - 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130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 err="1"/>
              <a:t>Blogg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www.tsql.nu</a:t>
            </a:r>
            <a:endParaRPr lang="en-US" dirty="0"/>
          </a:p>
          <a:p>
            <a:pPr algn="l"/>
            <a:r>
              <a:rPr lang="en-US" dirty="0"/>
              <a:t>SQL Friday: </a:t>
            </a:r>
            <a:r>
              <a:rPr lang="en-US" dirty="0">
                <a:hlinkClick r:id="rId3"/>
              </a:rPr>
              <a:t>www.sqlfriday.net</a:t>
            </a:r>
            <a:endParaRPr lang="en-US" dirty="0"/>
          </a:p>
          <a:p>
            <a:pPr algn="l"/>
            <a:r>
              <a:rPr lang="en-US" dirty="0" err="1"/>
              <a:t>Transmokopter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www.transmokopter.se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501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0</TotalTime>
  <Words>110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Roboto Light</vt:lpstr>
      <vt:lpstr>Source Sans Pro</vt:lpstr>
      <vt:lpstr>Trebuchet MS</vt:lpstr>
      <vt:lpstr>Wingdings 3</vt:lpstr>
      <vt:lpstr>Fasett</vt:lpstr>
      <vt:lpstr>SQL Server 2022.  Migrera till Azure SQL Managed Instance. Azure SQL Managed Instance som DR</vt:lpstr>
      <vt:lpstr>Magnus</vt:lpstr>
      <vt:lpstr>Oblyg reklam</vt:lpstr>
      <vt:lpstr>Session 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11</cp:revision>
  <dcterms:created xsi:type="dcterms:W3CDTF">2019-10-13T08:45:28Z</dcterms:created>
  <dcterms:modified xsi:type="dcterms:W3CDTF">2022-08-24T17:09:17Z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