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435" r:id="rId5"/>
    <p:sldId id="266" r:id="rId6"/>
    <p:sldId id="434" r:id="rId7"/>
    <p:sldId id="259" r:id="rId8"/>
    <p:sldId id="260" r:id="rId9"/>
    <p:sldId id="261" r:id="rId10"/>
    <p:sldId id="262" r:id="rId11"/>
    <p:sldId id="263" r:id="rId12"/>
    <p:sldId id="265" r:id="rId13"/>
    <p:sldId id="433" r:id="rId14"/>
    <p:sldId id="268" r:id="rId15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96" d="100"/>
          <a:sy n="96" d="100"/>
        </p:scale>
        <p:origin x="48" y="4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83" y="5471810"/>
            <a:ext cx="3024336" cy="11160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2021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Test Driven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Don’t mock your most important piece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Magnus Ahlkvist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Database Consultant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Transmokopter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AB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#DPS2021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855" y="5444534"/>
            <a:ext cx="3024336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What is Test Driven Development (TDD)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Demo, our first unit test and our first change iteration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Why Test Driven Database Development?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A few </a:t>
            </a:r>
            <a:r>
              <a:rPr lang="en-IN" sz="2400" dirty="0" err="1">
                <a:solidFill>
                  <a:schemeClr val="accent2"/>
                </a:solidFill>
              </a:rPr>
              <a:t>Sql</a:t>
            </a:r>
            <a:r>
              <a:rPr lang="en-IN" sz="2400" dirty="0">
                <a:solidFill>
                  <a:schemeClr val="accent2"/>
                </a:solidFill>
              </a:rPr>
              <a:t> Server Unit Testing frameworks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Demo, our first </a:t>
            </a:r>
            <a:r>
              <a:rPr lang="en-IN" sz="2400" dirty="0" err="1">
                <a:solidFill>
                  <a:schemeClr val="accent2"/>
                </a:solidFill>
              </a:rPr>
              <a:t>Sql</a:t>
            </a:r>
            <a:r>
              <a:rPr lang="en-IN" sz="2400" dirty="0">
                <a:solidFill>
                  <a:schemeClr val="accent2"/>
                </a:solidFill>
              </a:rPr>
              <a:t> Server unit test and our first change iteration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Continuous Integration and Continuous Deployment (CI/CD)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Driven Development?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2440861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dirty="0"/>
              <a:t>Write requirements</a:t>
            </a:r>
          </a:p>
          <a:p>
            <a:pPr marL="457200" indent="-457200">
              <a:buAutoNum type="arabicParenR"/>
            </a:pPr>
            <a:r>
              <a:rPr lang="en-IN" dirty="0"/>
              <a:t>Write tests</a:t>
            </a:r>
          </a:p>
          <a:p>
            <a:pPr marL="457200" indent="-457200">
              <a:buAutoNum type="arabicParenR"/>
            </a:pPr>
            <a:r>
              <a:rPr lang="en-IN" dirty="0"/>
              <a:t>Run tests</a:t>
            </a:r>
          </a:p>
          <a:p>
            <a:pPr marL="457200" indent="-457200">
              <a:buAutoNum type="arabicParenR"/>
            </a:pPr>
            <a:r>
              <a:rPr lang="en-IN" dirty="0"/>
              <a:t>Write code to fix failed tests</a:t>
            </a:r>
          </a:p>
          <a:p>
            <a:pPr marL="457200" indent="-457200">
              <a:buAutoNum type="arabicParenR"/>
            </a:pPr>
            <a:r>
              <a:rPr lang="en-IN" dirty="0"/>
              <a:t>Repeat until tests are “green”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0C8E849B-C4A3-4372-ACF6-D601326B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to test with TDD?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B39FBCF-8F8C-4B69-A14B-3766FC0F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mocks</a:t>
            </a:r>
            <a:r>
              <a:rPr lang="sv-SE" dirty="0"/>
              <a:t> 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dependency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1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Our first unit test and our first change iteration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Simple software project</a:t>
            </a:r>
          </a:p>
          <a:p>
            <a:r>
              <a:rPr lang="en-IN" dirty="0"/>
              <a:t>First functional requirement: </a:t>
            </a:r>
            <a:r>
              <a:rPr lang="en-IN" dirty="0" err="1"/>
              <a:t>IsValidDate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Rely on function </a:t>
            </a:r>
            <a:r>
              <a:rPr lang="en-IN" dirty="0" err="1"/>
              <a:t>IsLeapYear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388F50B-A733-482A-B025-726B564E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Magnus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65A1136-D38D-4CE1-B256-7E6F97AD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How and why I started </a:t>
            </a:r>
            <a:r>
              <a:rPr lang="sv-SE" dirty="0" err="1"/>
              <a:t>coding</a:t>
            </a:r>
            <a:endParaRPr lang="sv-SE" dirty="0"/>
          </a:p>
          <a:p>
            <a:r>
              <a:rPr lang="sv-SE" dirty="0"/>
              <a:t>What I do now</a:t>
            </a:r>
          </a:p>
          <a:p>
            <a:r>
              <a:rPr lang="sv-SE" dirty="0"/>
              <a:t>Some abbreviations</a:t>
            </a:r>
          </a:p>
        </p:txBody>
      </p:sp>
    </p:spTree>
    <p:extLst>
      <p:ext uri="{BB962C8B-B14F-4D97-AF65-F5344CB8AC3E}">
        <p14:creationId xmlns:p14="http://schemas.microsoft.com/office/powerpoint/2010/main" val="12788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274</Words>
  <Application>Microsoft Office PowerPoint</Application>
  <PresentationFormat>Anpassad</PresentationFormat>
  <Paragraphs>65</Paragraphs>
  <Slides>14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Office Theme</vt:lpstr>
      <vt:lpstr>Test Driven Database Development</vt:lpstr>
      <vt:lpstr>Session Content</vt:lpstr>
      <vt:lpstr>What is Test Driven Development?</vt:lpstr>
      <vt:lpstr>What to test with TDD?</vt:lpstr>
      <vt:lpstr>Our first unit test and our first change iteration</vt:lpstr>
      <vt:lpstr>About Magnus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Magnus Ahlkvist</cp:lastModifiedBy>
  <cp:revision>123</cp:revision>
  <dcterms:created xsi:type="dcterms:W3CDTF">2015-07-09T13:59:10Z</dcterms:created>
  <dcterms:modified xsi:type="dcterms:W3CDTF">2021-08-30T07:25:32Z</dcterms:modified>
</cp:coreProperties>
</file>