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7" r:id="rId7"/>
    <p:sldId id="268" r:id="rId8"/>
    <p:sldId id="261" r:id="rId9"/>
    <p:sldId id="262" r:id="rId10"/>
    <p:sldId id="264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3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3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F36C-F7F4-4A09-813E-892243BE62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FA97D3-5B53-4373-8048-6A236DD3F2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Automation</a:t>
          </a:r>
          <a:endParaRPr lang="en-US" sz="2400" dirty="0"/>
        </a:p>
      </dgm:t>
    </dgm:pt>
    <dgm:pt modelId="{37D453E1-2DB7-476B-8AB8-D3CC1218B4DB}" type="parTrans" cxnId="{CC233DD5-5DCE-4BC7-8EEB-10AD063DF40F}">
      <dgm:prSet/>
      <dgm:spPr/>
      <dgm:t>
        <a:bodyPr/>
        <a:lstStyle/>
        <a:p>
          <a:endParaRPr lang="en-US" sz="2400"/>
        </a:p>
      </dgm:t>
    </dgm:pt>
    <dgm:pt modelId="{9F13BE02-D8FA-4BAC-8B1B-E4850B5BC2C5}" type="sibTrans" cxnId="{CC233DD5-5DCE-4BC7-8EEB-10AD063DF40F}">
      <dgm:prSet/>
      <dgm:spPr/>
      <dgm:t>
        <a:bodyPr/>
        <a:lstStyle/>
        <a:p>
          <a:endParaRPr lang="en-US" sz="2400"/>
        </a:p>
      </dgm:t>
    </dgm:pt>
    <dgm:pt modelId="{C0C1B33C-097D-4E20-BB74-8E4774BEBE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Metadata</a:t>
          </a:r>
          <a:endParaRPr lang="en-US" sz="2400" dirty="0"/>
        </a:p>
      </dgm:t>
    </dgm:pt>
    <dgm:pt modelId="{A79A70F8-6AD2-4C1B-A05F-09767AC156B5}" type="parTrans" cxnId="{8D1DD591-C1BB-4409-BCFA-CB8AB2B40AC8}">
      <dgm:prSet/>
      <dgm:spPr/>
      <dgm:t>
        <a:bodyPr/>
        <a:lstStyle/>
        <a:p>
          <a:endParaRPr lang="en-US" sz="2400"/>
        </a:p>
      </dgm:t>
    </dgm:pt>
    <dgm:pt modelId="{E96F614F-29C8-43F9-9903-DA63231C6404}" type="sibTrans" cxnId="{8D1DD591-C1BB-4409-BCFA-CB8AB2B40AC8}">
      <dgm:prSet/>
      <dgm:spPr/>
      <dgm:t>
        <a:bodyPr/>
        <a:lstStyle/>
        <a:p>
          <a:endParaRPr lang="en-US" sz="2400"/>
        </a:p>
      </dgm:t>
    </dgm:pt>
    <dgm:pt modelId="{40CFAC65-595C-43A9-AA29-A05601F6E4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Automate with metadata</a:t>
          </a:r>
          <a:endParaRPr lang="en-US" sz="2400" dirty="0"/>
        </a:p>
      </dgm:t>
    </dgm:pt>
    <dgm:pt modelId="{EE0638DE-0470-4973-B143-4A2717D90982}" type="parTrans" cxnId="{82716632-3315-42A0-BF4E-563F959F6328}">
      <dgm:prSet/>
      <dgm:spPr/>
      <dgm:t>
        <a:bodyPr/>
        <a:lstStyle/>
        <a:p>
          <a:endParaRPr lang="en-US" sz="2400"/>
        </a:p>
      </dgm:t>
    </dgm:pt>
    <dgm:pt modelId="{E82F569D-B8BD-4BF1-9665-E6B4DFEAA746}" type="sibTrans" cxnId="{82716632-3315-42A0-BF4E-563F959F6328}">
      <dgm:prSet/>
      <dgm:spPr/>
      <dgm:t>
        <a:bodyPr/>
        <a:lstStyle/>
        <a:p>
          <a:endParaRPr lang="en-US" sz="2400"/>
        </a:p>
      </dgm:t>
    </dgm:pt>
    <dgm:pt modelId="{23A8DD38-EBC8-4553-8320-6BBBC494C845}" type="pres">
      <dgm:prSet presAssocID="{F112F36C-F7F4-4A09-813E-892243BE6294}" presName="root" presStyleCnt="0">
        <dgm:presLayoutVars>
          <dgm:dir/>
          <dgm:resizeHandles val="exact"/>
        </dgm:presLayoutVars>
      </dgm:prSet>
      <dgm:spPr/>
    </dgm:pt>
    <dgm:pt modelId="{C513ECD2-3739-4168-8C66-0EB10B7AFA79}" type="pres">
      <dgm:prSet presAssocID="{43FA97D3-5B53-4373-8048-6A236DD3F229}" presName="compNode" presStyleCnt="0"/>
      <dgm:spPr/>
    </dgm:pt>
    <dgm:pt modelId="{08034542-EA5A-456A-9366-D31712B67F6D}" type="pres">
      <dgm:prSet presAssocID="{43FA97D3-5B53-4373-8048-6A236DD3F2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0508514-2381-4BF8-8237-99415D869581}" type="pres">
      <dgm:prSet presAssocID="{43FA97D3-5B53-4373-8048-6A236DD3F229}" presName="spaceRect" presStyleCnt="0"/>
      <dgm:spPr/>
    </dgm:pt>
    <dgm:pt modelId="{7BB0F430-ADFA-44E7-AC56-30AE3C67F433}" type="pres">
      <dgm:prSet presAssocID="{43FA97D3-5B53-4373-8048-6A236DD3F229}" presName="textRect" presStyleLbl="revTx" presStyleIdx="0" presStyleCnt="3">
        <dgm:presLayoutVars>
          <dgm:chMax val="1"/>
          <dgm:chPref val="1"/>
        </dgm:presLayoutVars>
      </dgm:prSet>
      <dgm:spPr/>
    </dgm:pt>
    <dgm:pt modelId="{0B3A13CA-CDD9-416B-BF27-451D4166C3D2}" type="pres">
      <dgm:prSet presAssocID="{9F13BE02-D8FA-4BAC-8B1B-E4850B5BC2C5}" presName="sibTrans" presStyleCnt="0"/>
      <dgm:spPr/>
    </dgm:pt>
    <dgm:pt modelId="{DF580803-B9DB-44D0-894E-C679184C794C}" type="pres">
      <dgm:prSet presAssocID="{C0C1B33C-097D-4E20-BB74-8E4774BEBED1}" presName="compNode" presStyleCnt="0"/>
      <dgm:spPr/>
    </dgm:pt>
    <dgm:pt modelId="{B67D44A1-7072-4D6A-94FD-F46A718F3789}" type="pres">
      <dgm:prSet presAssocID="{C0C1B33C-097D-4E20-BB74-8E4774BEB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48E3D0-5ABD-487F-B471-FEDB6D4E171A}" type="pres">
      <dgm:prSet presAssocID="{C0C1B33C-097D-4E20-BB74-8E4774BEBED1}" presName="spaceRect" presStyleCnt="0"/>
      <dgm:spPr/>
    </dgm:pt>
    <dgm:pt modelId="{C16AF22F-13F6-461A-8B02-56EEBE2D7A17}" type="pres">
      <dgm:prSet presAssocID="{C0C1B33C-097D-4E20-BB74-8E4774BEBED1}" presName="textRect" presStyleLbl="revTx" presStyleIdx="1" presStyleCnt="3">
        <dgm:presLayoutVars>
          <dgm:chMax val="1"/>
          <dgm:chPref val="1"/>
        </dgm:presLayoutVars>
      </dgm:prSet>
      <dgm:spPr/>
    </dgm:pt>
    <dgm:pt modelId="{6BB6B609-7461-4B94-88CC-E0746F91F70E}" type="pres">
      <dgm:prSet presAssocID="{E96F614F-29C8-43F9-9903-DA63231C6404}" presName="sibTrans" presStyleCnt="0"/>
      <dgm:spPr/>
    </dgm:pt>
    <dgm:pt modelId="{2CF0DFC4-0697-4686-8CB1-9A2309DD0D72}" type="pres">
      <dgm:prSet presAssocID="{40CFAC65-595C-43A9-AA29-A05601F6E4F2}" presName="compNode" presStyleCnt="0"/>
      <dgm:spPr/>
    </dgm:pt>
    <dgm:pt modelId="{4EBDAA52-5746-4A0F-A482-1A80EBDD2E13}" type="pres">
      <dgm:prSet presAssocID="{40CFAC65-595C-43A9-AA29-A05601F6E4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BF53EB4-E089-410C-B1F1-5F559409CEB8}" type="pres">
      <dgm:prSet presAssocID="{40CFAC65-595C-43A9-AA29-A05601F6E4F2}" presName="spaceRect" presStyleCnt="0"/>
      <dgm:spPr/>
    </dgm:pt>
    <dgm:pt modelId="{75299EB4-9AF8-45E7-B724-0119BD361CD6}" type="pres">
      <dgm:prSet presAssocID="{40CFAC65-595C-43A9-AA29-A05601F6E4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526516-410A-407B-BB46-13B041B3ED65}" type="presOf" srcId="{40CFAC65-595C-43A9-AA29-A05601F6E4F2}" destId="{75299EB4-9AF8-45E7-B724-0119BD361CD6}" srcOrd="0" destOrd="0" presId="urn:microsoft.com/office/officeart/2018/2/layout/IconLabelList"/>
    <dgm:cxn modelId="{C43B021D-26D2-4F2A-AF7C-9DB0C084B9BF}" type="presOf" srcId="{43FA97D3-5B53-4373-8048-6A236DD3F229}" destId="{7BB0F430-ADFA-44E7-AC56-30AE3C67F433}" srcOrd="0" destOrd="0" presId="urn:microsoft.com/office/officeart/2018/2/layout/IconLabelList"/>
    <dgm:cxn modelId="{82716632-3315-42A0-BF4E-563F959F6328}" srcId="{F112F36C-F7F4-4A09-813E-892243BE6294}" destId="{40CFAC65-595C-43A9-AA29-A05601F6E4F2}" srcOrd="2" destOrd="0" parTransId="{EE0638DE-0470-4973-B143-4A2717D90982}" sibTransId="{E82F569D-B8BD-4BF1-9665-E6B4DFEAA746}"/>
    <dgm:cxn modelId="{5914A652-8740-4BC7-BACB-BA82553BAF18}" type="presOf" srcId="{C0C1B33C-097D-4E20-BB74-8E4774BEBED1}" destId="{C16AF22F-13F6-461A-8B02-56EEBE2D7A17}" srcOrd="0" destOrd="0" presId="urn:microsoft.com/office/officeart/2018/2/layout/IconLabelList"/>
    <dgm:cxn modelId="{8D1DD591-C1BB-4409-BCFA-CB8AB2B40AC8}" srcId="{F112F36C-F7F4-4A09-813E-892243BE6294}" destId="{C0C1B33C-097D-4E20-BB74-8E4774BEBED1}" srcOrd="1" destOrd="0" parTransId="{A79A70F8-6AD2-4C1B-A05F-09767AC156B5}" sibTransId="{E96F614F-29C8-43F9-9903-DA63231C6404}"/>
    <dgm:cxn modelId="{0CBDBCA3-D370-4121-A4A6-15796032BEA3}" type="presOf" srcId="{F112F36C-F7F4-4A09-813E-892243BE6294}" destId="{23A8DD38-EBC8-4553-8320-6BBBC494C845}" srcOrd="0" destOrd="0" presId="urn:microsoft.com/office/officeart/2018/2/layout/IconLabelList"/>
    <dgm:cxn modelId="{CC233DD5-5DCE-4BC7-8EEB-10AD063DF40F}" srcId="{F112F36C-F7F4-4A09-813E-892243BE6294}" destId="{43FA97D3-5B53-4373-8048-6A236DD3F229}" srcOrd="0" destOrd="0" parTransId="{37D453E1-2DB7-476B-8AB8-D3CC1218B4DB}" sibTransId="{9F13BE02-D8FA-4BAC-8B1B-E4850B5BC2C5}"/>
    <dgm:cxn modelId="{2A6B2BE3-68A8-48C1-96C2-A442CD85E22B}" type="presParOf" srcId="{23A8DD38-EBC8-4553-8320-6BBBC494C845}" destId="{C513ECD2-3739-4168-8C66-0EB10B7AFA79}" srcOrd="0" destOrd="0" presId="urn:microsoft.com/office/officeart/2018/2/layout/IconLabelList"/>
    <dgm:cxn modelId="{5AA7D459-D6FB-45B7-8982-E0161AF1E9F7}" type="presParOf" srcId="{C513ECD2-3739-4168-8C66-0EB10B7AFA79}" destId="{08034542-EA5A-456A-9366-D31712B67F6D}" srcOrd="0" destOrd="0" presId="urn:microsoft.com/office/officeart/2018/2/layout/IconLabelList"/>
    <dgm:cxn modelId="{FA6323E7-905A-4B78-AF43-95193D5A4F8B}" type="presParOf" srcId="{C513ECD2-3739-4168-8C66-0EB10B7AFA79}" destId="{D0508514-2381-4BF8-8237-99415D869581}" srcOrd="1" destOrd="0" presId="urn:microsoft.com/office/officeart/2018/2/layout/IconLabelList"/>
    <dgm:cxn modelId="{9A7256AA-344E-4F22-9F56-4D5DA0CE0F10}" type="presParOf" srcId="{C513ECD2-3739-4168-8C66-0EB10B7AFA79}" destId="{7BB0F430-ADFA-44E7-AC56-30AE3C67F433}" srcOrd="2" destOrd="0" presId="urn:microsoft.com/office/officeart/2018/2/layout/IconLabelList"/>
    <dgm:cxn modelId="{365335FF-F56B-4D0D-A414-78E08E1C3934}" type="presParOf" srcId="{23A8DD38-EBC8-4553-8320-6BBBC494C845}" destId="{0B3A13CA-CDD9-416B-BF27-451D4166C3D2}" srcOrd="1" destOrd="0" presId="urn:microsoft.com/office/officeart/2018/2/layout/IconLabelList"/>
    <dgm:cxn modelId="{D2BE51FF-E8C6-4D5B-9C55-A217CF757D0B}" type="presParOf" srcId="{23A8DD38-EBC8-4553-8320-6BBBC494C845}" destId="{DF580803-B9DB-44D0-894E-C679184C794C}" srcOrd="2" destOrd="0" presId="urn:microsoft.com/office/officeart/2018/2/layout/IconLabelList"/>
    <dgm:cxn modelId="{3B70900B-B259-4070-B1D4-160483C28AF4}" type="presParOf" srcId="{DF580803-B9DB-44D0-894E-C679184C794C}" destId="{B67D44A1-7072-4D6A-94FD-F46A718F3789}" srcOrd="0" destOrd="0" presId="urn:microsoft.com/office/officeart/2018/2/layout/IconLabelList"/>
    <dgm:cxn modelId="{0AE9A381-5C8A-485E-B3DB-3624871688ED}" type="presParOf" srcId="{DF580803-B9DB-44D0-894E-C679184C794C}" destId="{8448E3D0-5ABD-487F-B471-FEDB6D4E171A}" srcOrd="1" destOrd="0" presId="urn:microsoft.com/office/officeart/2018/2/layout/IconLabelList"/>
    <dgm:cxn modelId="{85CC6CDD-04BF-423A-9325-089DF51CFF52}" type="presParOf" srcId="{DF580803-B9DB-44D0-894E-C679184C794C}" destId="{C16AF22F-13F6-461A-8B02-56EEBE2D7A17}" srcOrd="2" destOrd="0" presId="urn:microsoft.com/office/officeart/2018/2/layout/IconLabelList"/>
    <dgm:cxn modelId="{D0ADB6AE-7B16-4D1C-BCBB-FD29109DB4A2}" type="presParOf" srcId="{23A8DD38-EBC8-4553-8320-6BBBC494C845}" destId="{6BB6B609-7461-4B94-88CC-E0746F91F70E}" srcOrd="3" destOrd="0" presId="urn:microsoft.com/office/officeart/2018/2/layout/IconLabelList"/>
    <dgm:cxn modelId="{B410ED92-9D02-448E-957C-0FFEA0D9D811}" type="presParOf" srcId="{23A8DD38-EBC8-4553-8320-6BBBC494C845}" destId="{2CF0DFC4-0697-4686-8CB1-9A2309DD0D72}" srcOrd="4" destOrd="0" presId="urn:microsoft.com/office/officeart/2018/2/layout/IconLabelList"/>
    <dgm:cxn modelId="{61135CD7-3725-4362-AA0D-6C5FE06F9E1B}" type="presParOf" srcId="{2CF0DFC4-0697-4686-8CB1-9A2309DD0D72}" destId="{4EBDAA52-5746-4A0F-A482-1A80EBDD2E13}" srcOrd="0" destOrd="0" presId="urn:microsoft.com/office/officeart/2018/2/layout/IconLabelList"/>
    <dgm:cxn modelId="{CE9E85A1-0FFE-4470-88A0-8753BD397F46}" type="presParOf" srcId="{2CF0DFC4-0697-4686-8CB1-9A2309DD0D72}" destId="{7BF53EB4-E089-410C-B1F1-5F559409CEB8}" srcOrd="1" destOrd="0" presId="urn:microsoft.com/office/officeart/2018/2/layout/IconLabelList"/>
    <dgm:cxn modelId="{467DB599-9337-4DF4-9B50-C9312EF51E66}" type="presParOf" srcId="{2CF0DFC4-0697-4686-8CB1-9A2309DD0D72}" destId="{75299EB4-9AF8-45E7-B724-0119BD361C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3D58A-9DB3-4736-85F0-53F9244CDF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5C513A73-A8F9-4AAB-B8B7-584A8E20FCA5}">
      <dgm:prSet/>
      <dgm:spPr/>
      <dgm:t>
        <a:bodyPr/>
        <a:lstStyle/>
        <a:p>
          <a:r>
            <a:rPr lang="en-US" dirty="0"/>
            <a:t>Free and open source</a:t>
          </a:r>
        </a:p>
      </dgm:t>
    </dgm:pt>
    <dgm:pt modelId="{2E5AA708-495F-4740-8C4A-DC3A7FA4D54F}" type="parTrans" cxnId="{919503AF-6CB8-4EA7-B5E3-67712C012463}">
      <dgm:prSet/>
      <dgm:spPr/>
      <dgm:t>
        <a:bodyPr/>
        <a:lstStyle/>
        <a:p>
          <a:endParaRPr lang="en-US"/>
        </a:p>
      </dgm:t>
    </dgm:pt>
    <dgm:pt modelId="{9812D657-6A47-4CEA-8E9B-28C7F9C3745F}" type="sibTrans" cxnId="{919503AF-6CB8-4EA7-B5E3-67712C012463}">
      <dgm:prSet/>
      <dgm:spPr/>
      <dgm:t>
        <a:bodyPr/>
        <a:lstStyle/>
        <a:p>
          <a:endParaRPr lang="en-US"/>
        </a:p>
      </dgm:t>
    </dgm:pt>
    <dgm:pt modelId="{7B1F9658-C767-46B0-8A8F-8FB1957E0F6E}">
      <dgm:prSet/>
      <dgm:spPr/>
      <dgm:t>
        <a:bodyPr/>
        <a:lstStyle/>
        <a:p>
          <a:r>
            <a:rPr lang="en-US"/>
            <a:t>Community driven</a:t>
          </a:r>
        </a:p>
      </dgm:t>
    </dgm:pt>
    <dgm:pt modelId="{617A35BB-44E0-4624-9802-B3E4348910F9}" type="parTrans" cxnId="{FC4A363F-9D1F-4FFA-BAE4-76F672C62AA7}">
      <dgm:prSet/>
      <dgm:spPr/>
      <dgm:t>
        <a:bodyPr/>
        <a:lstStyle/>
        <a:p>
          <a:endParaRPr lang="en-US"/>
        </a:p>
      </dgm:t>
    </dgm:pt>
    <dgm:pt modelId="{7593F818-324C-46F3-829D-31648640D44D}" type="sibTrans" cxnId="{FC4A363F-9D1F-4FFA-BAE4-76F672C62AA7}">
      <dgm:prSet/>
      <dgm:spPr/>
      <dgm:t>
        <a:bodyPr/>
        <a:lstStyle/>
        <a:p>
          <a:endParaRPr lang="en-US"/>
        </a:p>
      </dgm:t>
    </dgm:pt>
    <dgm:pt modelId="{AF200341-F9C6-4A23-BC2E-1DE65F083D81}">
      <dgm:prSet/>
      <dgm:spPr/>
      <dgm:t>
        <a:bodyPr/>
        <a:lstStyle/>
        <a:p>
          <a:r>
            <a:rPr lang="en-US"/>
            <a:t>Automation is awesome</a:t>
          </a:r>
        </a:p>
      </dgm:t>
    </dgm:pt>
    <dgm:pt modelId="{1842199A-3B25-424D-ACF5-41E5E2514BF4}" type="parTrans" cxnId="{BDA6EA04-774C-4E5F-8360-C8C607AF8682}">
      <dgm:prSet/>
      <dgm:spPr/>
      <dgm:t>
        <a:bodyPr/>
        <a:lstStyle/>
        <a:p>
          <a:endParaRPr lang="en-US"/>
        </a:p>
      </dgm:t>
    </dgm:pt>
    <dgm:pt modelId="{3525145D-B1CE-43D4-B407-11D4984BC878}" type="sibTrans" cxnId="{BDA6EA04-774C-4E5F-8360-C8C607AF8682}">
      <dgm:prSet/>
      <dgm:spPr/>
      <dgm:t>
        <a:bodyPr/>
        <a:lstStyle/>
        <a:p>
          <a:endParaRPr lang="en-US"/>
        </a:p>
      </dgm:t>
    </dgm:pt>
    <dgm:pt modelId="{113A66A1-38C6-4BC6-832D-6486EF00E491}" type="pres">
      <dgm:prSet presAssocID="{18E3D58A-9DB3-4736-85F0-53F9244CDFE7}" presName="root" presStyleCnt="0">
        <dgm:presLayoutVars>
          <dgm:dir/>
          <dgm:resizeHandles val="exact"/>
        </dgm:presLayoutVars>
      </dgm:prSet>
      <dgm:spPr/>
    </dgm:pt>
    <dgm:pt modelId="{9E3F0D92-498E-4DF1-9B00-DAE3DFA85712}" type="pres">
      <dgm:prSet presAssocID="{18E3D58A-9DB3-4736-85F0-53F9244CDFE7}" presName="container" presStyleCnt="0">
        <dgm:presLayoutVars>
          <dgm:dir/>
          <dgm:resizeHandles val="exact"/>
        </dgm:presLayoutVars>
      </dgm:prSet>
      <dgm:spPr/>
    </dgm:pt>
    <dgm:pt modelId="{B96A8DFE-E3E5-43F4-B457-1308FF42FB56}" type="pres">
      <dgm:prSet presAssocID="{5C513A73-A8F9-4AAB-B8B7-584A8E20FCA5}" presName="compNode" presStyleCnt="0"/>
      <dgm:spPr/>
    </dgm:pt>
    <dgm:pt modelId="{78BE238D-F45E-43F7-AF97-286E8AAD369B}" type="pres">
      <dgm:prSet presAssocID="{5C513A73-A8F9-4AAB-B8B7-584A8E20FCA5}" presName="iconBgRect" presStyleLbl="bgShp" presStyleIdx="0" presStyleCnt="3"/>
      <dgm:spPr/>
    </dgm:pt>
    <dgm:pt modelId="{858654AE-864C-45D7-B450-EC759003A16B}" type="pres">
      <dgm:prSet presAssocID="{5C513A73-A8F9-4AAB-B8B7-584A8E20FC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 with solid fill"/>
        </a:ext>
      </dgm:extLst>
    </dgm:pt>
    <dgm:pt modelId="{B71D638E-1312-4AFD-A17C-D1835AE3382E}" type="pres">
      <dgm:prSet presAssocID="{5C513A73-A8F9-4AAB-B8B7-584A8E20FCA5}" presName="spaceRect" presStyleCnt="0"/>
      <dgm:spPr/>
    </dgm:pt>
    <dgm:pt modelId="{C68F1C4B-7942-4464-A70D-2D135D79A1CE}" type="pres">
      <dgm:prSet presAssocID="{5C513A73-A8F9-4AAB-B8B7-584A8E20FCA5}" presName="textRect" presStyleLbl="revTx" presStyleIdx="0" presStyleCnt="3">
        <dgm:presLayoutVars>
          <dgm:chMax val="1"/>
          <dgm:chPref val="1"/>
        </dgm:presLayoutVars>
      </dgm:prSet>
      <dgm:spPr/>
    </dgm:pt>
    <dgm:pt modelId="{F3F38600-8550-4F9C-B99B-C118F8F31541}" type="pres">
      <dgm:prSet presAssocID="{9812D657-6A47-4CEA-8E9B-28C7F9C3745F}" presName="sibTrans" presStyleLbl="sibTrans2D1" presStyleIdx="0" presStyleCnt="0"/>
      <dgm:spPr/>
    </dgm:pt>
    <dgm:pt modelId="{4FBB251D-2155-42BA-B1C1-02F576C6957B}" type="pres">
      <dgm:prSet presAssocID="{7B1F9658-C767-46B0-8A8F-8FB1957E0F6E}" presName="compNode" presStyleCnt="0"/>
      <dgm:spPr/>
    </dgm:pt>
    <dgm:pt modelId="{A8ACD764-E2EC-4FAC-A554-412479187D18}" type="pres">
      <dgm:prSet presAssocID="{7B1F9658-C767-46B0-8A8F-8FB1957E0F6E}" presName="iconBgRect" presStyleLbl="bgShp" presStyleIdx="1" presStyleCnt="3"/>
      <dgm:spPr/>
    </dgm:pt>
    <dgm:pt modelId="{56F620AC-2A65-416B-927F-6FCAB44315EC}" type="pres">
      <dgm:prSet presAssocID="{7B1F9658-C767-46B0-8A8F-8FB1957E0F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EB38B9C-5FF9-4792-AC1D-D5EBBD311E5A}" type="pres">
      <dgm:prSet presAssocID="{7B1F9658-C767-46B0-8A8F-8FB1957E0F6E}" presName="spaceRect" presStyleCnt="0"/>
      <dgm:spPr/>
    </dgm:pt>
    <dgm:pt modelId="{BECF5057-D79C-4C19-9412-0E92E8B28CEC}" type="pres">
      <dgm:prSet presAssocID="{7B1F9658-C767-46B0-8A8F-8FB1957E0F6E}" presName="textRect" presStyleLbl="revTx" presStyleIdx="1" presStyleCnt="3">
        <dgm:presLayoutVars>
          <dgm:chMax val="1"/>
          <dgm:chPref val="1"/>
        </dgm:presLayoutVars>
      </dgm:prSet>
      <dgm:spPr/>
    </dgm:pt>
    <dgm:pt modelId="{F10DF656-597C-44F0-B95F-948A2244230E}" type="pres">
      <dgm:prSet presAssocID="{7593F818-324C-46F3-829D-31648640D44D}" presName="sibTrans" presStyleLbl="sibTrans2D1" presStyleIdx="0" presStyleCnt="0"/>
      <dgm:spPr/>
    </dgm:pt>
    <dgm:pt modelId="{A9223DDA-669D-4367-9B3E-1D787E0AE68D}" type="pres">
      <dgm:prSet presAssocID="{AF200341-F9C6-4A23-BC2E-1DE65F083D81}" presName="compNode" presStyleCnt="0"/>
      <dgm:spPr/>
    </dgm:pt>
    <dgm:pt modelId="{E78D6454-5C80-42AE-BCB2-1B3B3D60061C}" type="pres">
      <dgm:prSet presAssocID="{AF200341-F9C6-4A23-BC2E-1DE65F083D81}" presName="iconBgRect" presStyleLbl="bgShp" presStyleIdx="2" presStyleCnt="3"/>
      <dgm:spPr/>
    </dgm:pt>
    <dgm:pt modelId="{5E42C3DB-7105-4654-99E3-54B83486E7FD}" type="pres">
      <dgm:prSet presAssocID="{AF200341-F9C6-4A23-BC2E-1DE65F083D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75BF06-CB59-46E3-A9C8-2F1823CE1891}" type="pres">
      <dgm:prSet presAssocID="{AF200341-F9C6-4A23-BC2E-1DE65F083D81}" presName="spaceRect" presStyleCnt="0"/>
      <dgm:spPr/>
    </dgm:pt>
    <dgm:pt modelId="{92C71FCF-0001-44A0-932E-5339F7B75322}" type="pres">
      <dgm:prSet presAssocID="{AF200341-F9C6-4A23-BC2E-1DE65F083D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A6EA04-774C-4E5F-8360-C8C607AF8682}" srcId="{18E3D58A-9DB3-4736-85F0-53F9244CDFE7}" destId="{AF200341-F9C6-4A23-BC2E-1DE65F083D81}" srcOrd="2" destOrd="0" parTransId="{1842199A-3B25-424D-ACF5-41E5E2514BF4}" sibTransId="{3525145D-B1CE-43D4-B407-11D4984BC878}"/>
    <dgm:cxn modelId="{861A450F-BB5B-45BF-AB8A-4F6E23B920B7}" type="presOf" srcId="{9812D657-6A47-4CEA-8E9B-28C7F9C3745F}" destId="{F3F38600-8550-4F9C-B99B-C118F8F31541}" srcOrd="0" destOrd="0" presId="urn:microsoft.com/office/officeart/2018/2/layout/IconCircleList"/>
    <dgm:cxn modelId="{D8073D1D-4914-48CE-B275-2AF73B3529DC}" type="presOf" srcId="{7B1F9658-C767-46B0-8A8F-8FB1957E0F6E}" destId="{BECF5057-D79C-4C19-9412-0E92E8B28CEC}" srcOrd="0" destOrd="0" presId="urn:microsoft.com/office/officeart/2018/2/layout/IconCircleList"/>
    <dgm:cxn modelId="{FC4A363F-9D1F-4FFA-BAE4-76F672C62AA7}" srcId="{18E3D58A-9DB3-4736-85F0-53F9244CDFE7}" destId="{7B1F9658-C767-46B0-8A8F-8FB1957E0F6E}" srcOrd="1" destOrd="0" parTransId="{617A35BB-44E0-4624-9802-B3E4348910F9}" sibTransId="{7593F818-324C-46F3-829D-31648640D44D}"/>
    <dgm:cxn modelId="{7CE3D740-8ADD-4C14-B067-E7FCDAD96993}" type="presOf" srcId="{5C513A73-A8F9-4AAB-B8B7-584A8E20FCA5}" destId="{C68F1C4B-7942-4464-A70D-2D135D79A1CE}" srcOrd="0" destOrd="0" presId="urn:microsoft.com/office/officeart/2018/2/layout/IconCircleList"/>
    <dgm:cxn modelId="{919503AF-6CB8-4EA7-B5E3-67712C012463}" srcId="{18E3D58A-9DB3-4736-85F0-53F9244CDFE7}" destId="{5C513A73-A8F9-4AAB-B8B7-584A8E20FCA5}" srcOrd="0" destOrd="0" parTransId="{2E5AA708-495F-4740-8C4A-DC3A7FA4D54F}" sibTransId="{9812D657-6A47-4CEA-8E9B-28C7F9C3745F}"/>
    <dgm:cxn modelId="{28D62AB9-DCE1-4F6F-BA15-C3B6D62F9151}" type="presOf" srcId="{7593F818-324C-46F3-829D-31648640D44D}" destId="{F10DF656-597C-44F0-B95F-948A2244230E}" srcOrd="0" destOrd="0" presId="urn:microsoft.com/office/officeart/2018/2/layout/IconCircleList"/>
    <dgm:cxn modelId="{7FC0EECD-6588-4B55-8897-E5FA01A27F29}" type="presOf" srcId="{18E3D58A-9DB3-4736-85F0-53F9244CDFE7}" destId="{113A66A1-38C6-4BC6-832D-6486EF00E491}" srcOrd="0" destOrd="0" presId="urn:microsoft.com/office/officeart/2018/2/layout/IconCircleList"/>
    <dgm:cxn modelId="{B58408D1-7845-4097-8CF2-4655D661C99A}" type="presOf" srcId="{AF200341-F9C6-4A23-BC2E-1DE65F083D81}" destId="{92C71FCF-0001-44A0-932E-5339F7B75322}" srcOrd="0" destOrd="0" presId="urn:microsoft.com/office/officeart/2018/2/layout/IconCircleList"/>
    <dgm:cxn modelId="{71902DC9-9619-44E3-A476-653516CFC4B6}" type="presParOf" srcId="{113A66A1-38C6-4BC6-832D-6486EF00E491}" destId="{9E3F0D92-498E-4DF1-9B00-DAE3DFA85712}" srcOrd="0" destOrd="0" presId="urn:microsoft.com/office/officeart/2018/2/layout/IconCircleList"/>
    <dgm:cxn modelId="{D3BD0019-2D84-48DF-B1A2-73F515EBC8DD}" type="presParOf" srcId="{9E3F0D92-498E-4DF1-9B00-DAE3DFA85712}" destId="{B96A8DFE-E3E5-43F4-B457-1308FF42FB56}" srcOrd="0" destOrd="0" presId="urn:microsoft.com/office/officeart/2018/2/layout/IconCircleList"/>
    <dgm:cxn modelId="{BEC72CB7-15DF-4A92-BD0B-282C0AD2BE27}" type="presParOf" srcId="{B96A8DFE-E3E5-43F4-B457-1308FF42FB56}" destId="{78BE238D-F45E-43F7-AF97-286E8AAD369B}" srcOrd="0" destOrd="0" presId="urn:microsoft.com/office/officeart/2018/2/layout/IconCircleList"/>
    <dgm:cxn modelId="{AD3650F7-2922-4320-86CE-38FDF80C8B39}" type="presParOf" srcId="{B96A8DFE-E3E5-43F4-B457-1308FF42FB56}" destId="{858654AE-864C-45D7-B450-EC759003A16B}" srcOrd="1" destOrd="0" presId="urn:microsoft.com/office/officeart/2018/2/layout/IconCircleList"/>
    <dgm:cxn modelId="{4A3447B1-CE0D-4215-8183-C5BA7A98EC8D}" type="presParOf" srcId="{B96A8DFE-E3E5-43F4-B457-1308FF42FB56}" destId="{B71D638E-1312-4AFD-A17C-D1835AE3382E}" srcOrd="2" destOrd="0" presId="urn:microsoft.com/office/officeart/2018/2/layout/IconCircleList"/>
    <dgm:cxn modelId="{12FC095D-6843-458F-920B-36DE464ED1D8}" type="presParOf" srcId="{B96A8DFE-E3E5-43F4-B457-1308FF42FB56}" destId="{C68F1C4B-7942-4464-A70D-2D135D79A1CE}" srcOrd="3" destOrd="0" presId="urn:microsoft.com/office/officeart/2018/2/layout/IconCircleList"/>
    <dgm:cxn modelId="{3F883C01-542A-4002-9D5B-649884F17416}" type="presParOf" srcId="{9E3F0D92-498E-4DF1-9B00-DAE3DFA85712}" destId="{F3F38600-8550-4F9C-B99B-C118F8F31541}" srcOrd="1" destOrd="0" presId="urn:microsoft.com/office/officeart/2018/2/layout/IconCircleList"/>
    <dgm:cxn modelId="{F0D16F18-0142-46A4-B760-24181E7C4A79}" type="presParOf" srcId="{9E3F0D92-498E-4DF1-9B00-DAE3DFA85712}" destId="{4FBB251D-2155-42BA-B1C1-02F576C6957B}" srcOrd="2" destOrd="0" presId="urn:microsoft.com/office/officeart/2018/2/layout/IconCircleList"/>
    <dgm:cxn modelId="{D0B4DFD5-D701-49ED-BE47-B484A5A8C074}" type="presParOf" srcId="{4FBB251D-2155-42BA-B1C1-02F576C6957B}" destId="{A8ACD764-E2EC-4FAC-A554-412479187D18}" srcOrd="0" destOrd="0" presId="urn:microsoft.com/office/officeart/2018/2/layout/IconCircleList"/>
    <dgm:cxn modelId="{B7582899-D06D-447B-8EC6-ABC7FC40311F}" type="presParOf" srcId="{4FBB251D-2155-42BA-B1C1-02F576C6957B}" destId="{56F620AC-2A65-416B-927F-6FCAB44315EC}" srcOrd="1" destOrd="0" presId="urn:microsoft.com/office/officeart/2018/2/layout/IconCircleList"/>
    <dgm:cxn modelId="{F109DF25-2B2E-4361-9A2D-8CB8F12EE0D3}" type="presParOf" srcId="{4FBB251D-2155-42BA-B1C1-02F576C6957B}" destId="{5EB38B9C-5FF9-4792-AC1D-D5EBBD311E5A}" srcOrd="2" destOrd="0" presId="urn:microsoft.com/office/officeart/2018/2/layout/IconCircleList"/>
    <dgm:cxn modelId="{98F89E53-026F-4CE1-9D12-C304198F60B8}" type="presParOf" srcId="{4FBB251D-2155-42BA-B1C1-02F576C6957B}" destId="{BECF5057-D79C-4C19-9412-0E92E8B28CEC}" srcOrd="3" destOrd="0" presId="urn:microsoft.com/office/officeart/2018/2/layout/IconCircleList"/>
    <dgm:cxn modelId="{D7E386CF-4435-4708-BDFC-3274C9F06E9E}" type="presParOf" srcId="{9E3F0D92-498E-4DF1-9B00-DAE3DFA85712}" destId="{F10DF656-597C-44F0-B95F-948A2244230E}" srcOrd="3" destOrd="0" presId="urn:microsoft.com/office/officeart/2018/2/layout/IconCircleList"/>
    <dgm:cxn modelId="{D79A6F98-3FD1-454F-B810-346B0361F665}" type="presParOf" srcId="{9E3F0D92-498E-4DF1-9B00-DAE3DFA85712}" destId="{A9223DDA-669D-4367-9B3E-1D787E0AE68D}" srcOrd="4" destOrd="0" presId="urn:microsoft.com/office/officeart/2018/2/layout/IconCircleList"/>
    <dgm:cxn modelId="{A0E68804-C036-4385-96C5-62D101ED4696}" type="presParOf" srcId="{A9223DDA-669D-4367-9B3E-1D787E0AE68D}" destId="{E78D6454-5C80-42AE-BCB2-1B3B3D60061C}" srcOrd="0" destOrd="0" presId="urn:microsoft.com/office/officeart/2018/2/layout/IconCircleList"/>
    <dgm:cxn modelId="{F9706DF0-A6DD-42CA-BEA6-B22EE48AA099}" type="presParOf" srcId="{A9223DDA-669D-4367-9B3E-1D787E0AE68D}" destId="{5E42C3DB-7105-4654-99E3-54B83486E7FD}" srcOrd="1" destOrd="0" presId="urn:microsoft.com/office/officeart/2018/2/layout/IconCircleList"/>
    <dgm:cxn modelId="{D97133F2-C813-4F8C-9FE0-0C14E696D174}" type="presParOf" srcId="{A9223DDA-669D-4367-9B3E-1D787E0AE68D}" destId="{9175BF06-CB59-46E3-A9C8-2F1823CE1891}" srcOrd="2" destOrd="0" presId="urn:microsoft.com/office/officeart/2018/2/layout/IconCircleList"/>
    <dgm:cxn modelId="{02905294-A741-4096-8F1B-AAE9AD197700}" type="presParOf" srcId="{A9223DDA-669D-4367-9B3E-1D787E0AE68D}" destId="{92C71FCF-0001-44A0-932E-5339F7B753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72A2A9-2073-4172-B81A-69340EE26C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1025D8A0-58D9-4111-8194-ECB3BD12B9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Databases increase in number since 1999</a:t>
          </a:r>
          <a:endParaRPr lang="en-US"/>
        </a:p>
      </dgm:t>
    </dgm:pt>
    <dgm:pt modelId="{5B656170-09A3-4AA7-9564-B54FC2242021}" type="parTrans" cxnId="{459411C4-EAFF-4D53-88EB-2DBBAF39A9A3}">
      <dgm:prSet/>
      <dgm:spPr/>
      <dgm:t>
        <a:bodyPr/>
        <a:lstStyle/>
        <a:p>
          <a:endParaRPr lang="en-US"/>
        </a:p>
      </dgm:t>
    </dgm:pt>
    <dgm:pt modelId="{49D35173-7C89-494D-A6B4-14AE37F7377E}" type="sibTrans" cxnId="{459411C4-EAFF-4D53-88EB-2DBBAF39A9A3}">
      <dgm:prSet/>
      <dgm:spPr/>
      <dgm:t>
        <a:bodyPr/>
        <a:lstStyle/>
        <a:p>
          <a:endParaRPr lang="en-US"/>
        </a:p>
      </dgm:t>
    </dgm:pt>
    <dgm:pt modelId="{A814A438-708D-4969-826F-D4C364874B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Databases also increased in size since 1999</a:t>
          </a:r>
          <a:endParaRPr lang="en-US"/>
        </a:p>
      </dgm:t>
    </dgm:pt>
    <dgm:pt modelId="{87FA11C2-F729-4C33-9803-DDD962302939}" type="parTrans" cxnId="{AC9350F5-78E9-4304-A288-3473EAA77734}">
      <dgm:prSet/>
      <dgm:spPr/>
      <dgm:t>
        <a:bodyPr/>
        <a:lstStyle/>
        <a:p>
          <a:endParaRPr lang="en-US"/>
        </a:p>
      </dgm:t>
    </dgm:pt>
    <dgm:pt modelId="{CFA7E107-AD6B-40B2-8CFA-991B769AAB7F}" type="sibTrans" cxnId="{AC9350F5-78E9-4304-A288-3473EAA77734}">
      <dgm:prSet/>
      <dgm:spPr/>
      <dgm:t>
        <a:bodyPr/>
        <a:lstStyle/>
        <a:p>
          <a:endParaRPr lang="en-US"/>
        </a:p>
      </dgm:t>
    </dgm:pt>
    <dgm:pt modelId="{0381F6E5-B5C9-445C-B92D-342C40C6B7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Software is tested more now than in 1999</a:t>
          </a:r>
          <a:endParaRPr lang="en-US"/>
        </a:p>
      </dgm:t>
    </dgm:pt>
    <dgm:pt modelId="{E48590AE-34CD-4CBA-BAAA-43730D6FC46B}" type="parTrans" cxnId="{3C48E6E9-A417-4A33-BD1D-07A410E5109A}">
      <dgm:prSet/>
      <dgm:spPr/>
      <dgm:t>
        <a:bodyPr/>
        <a:lstStyle/>
        <a:p>
          <a:endParaRPr lang="en-US"/>
        </a:p>
      </dgm:t>
    </dgm:pt>
    <dgm:pt modelId="{E4D39C7F-3A82-443B-9618-06E72C267B07}" type="sibTrans" cxnId="{3C48E6E9-A417-4A33-BD1D-07A410E5109A}">
      <dgm:prSet/>
      <dgm:spPr/>
      <dgm:t>
        <a:bodyPr/>
        <a:lstStyle/>
        <a:p>
          <a:endParaRPr lang="en-US"/>
        </a:p>
      </dgm:t>
    </dgm:pt>
    <dgm:pt modelId="{B5A4574E-FFE1-498B-AD60-EBF52415DAE0}" type="pres">
      <dgm:prSet presAssocID="{1A72A2A9-2073-4172-B81A-69340EE26CD2}" presName="root" presStyleCnt="0">
        <dgm:presLayoutVars>
          <dgm:dir/>
          <dgm:resizeHandles val="exact"/>
        </dgm:presLayoutVars>
      </dgm:prSet>
      <dgm:spPr/>
    </dgm:pt>
    <dgm:pt modelId="{2A40EB6D-314F-41F0-9947-4080D21E1E2B}" type="pres">
      <dgm:prSet presAssocID="{1025D8A0-58D9-4111-8194-ECB3BD12B9A2}" presName="compNode" presStyleCnt="0"/>
      <dgm:spPr/>
    </dgm:pt>
    <dgm:pt modelId="{C2536AB9-F0BE-45DF-9480-CAE0135D5308}" type="pres">
      <dgm:prSet presAssocID="{1025D8A0-58D9-4111-8194-ECB3BD12B9A2}" presName="bgRect" presStyleLbl="bgShp" presStyleIdx="0" presStyleCnt="3"/>
      <dgm:spPr/>
    </dgm:pt>
    <dgm:pt modelId="{053199C6-E0F0-4B33-B78D-D0F9A7DAA803}" type="pres">
      <dgm:prSet presAssocID="{1025D8A0-58D9-4111-8194-ECB3BD12B9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F157DE-3551-401F-9112-982B2D1BFB3F}" type="pres">
      <dgm:prSet presAssocID="{1025D8A0-58D9-4111-8194-ECB3BD12B9A2}" presName="spaceRect" presStyleCnt="0"/>
      <dgm:spPr/>
    </dgm:pt>
    <dgm:pt modelId="{33E8D48B-1F29-4BC9-9220-E29F21224507}" type="pres">
      <dgm:prSet presAssocID="{1025D8A0-58D9-4111-8194-ECB3BD12B9A2}" presName="parTx" presStyleLbl="revTx" presStyleIdx="0" presStyleCnt="3">
        <dgm:presLayoutVars>
          <dgm:chMax val="0"/>
          <dgm:chPref val="0"/>
        </dgm:presLayoutVars>
      </dgm:prSet>
      <dgm:spPr/>
    </dgm:pt>
    <dgm:pt modelId="{29B0E557-DE31-4E45-AFCC-0D7B17D197A3}" type="pres">
      <dgm:prSet presAssocID="{49D35173-7C89-494D-A6B4-14AE37F7377E}" presName="sibTrans" presStyleCnt="0"/>
      <dgm:spPr/>
    </dgm:pt>
    <dgm:pt modelId="{429ADF19-CA6A-4183-A9E9-D89B0DC0CD0C}" type="pres">
      <dgm:prSet presAssocID="{A814A438-708D-4969-826F-D4C364874BE3}" presName="compNode" presStyleCnt="0"/>
      <dgm:spPr/>
    </dgm:pt>
    <dgm:pt modelId="{026F5A26-9307-421C-91C5-B4AAEF3CCC8E}" type="pres">
      <dgm:prSet presAssocID="{A814A438-708D-4969-826F-D4C364874BE3}" presName="bgRect" presStyleLbl="bgShp" presStyleIdx="1" presStyleCnt="3"/>
      <dgm:spPr/>
    </dgm:pt>
    <dgm:pt modelId="{CF9E1822-EEBF-4C72-9DCD-480839667DB8}" type="pres">
      <dgm:prSet presAssocID="{A814A438-708D-4969-826F-D4C364874B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801FD4-6EF7-4C36-A755-C46FE86C323C}" type="pres">
      <dgm:prSet presAssocID="{A814A438-708D-4969-826F-D4C364874BE3}" presName="spaceRect" presStyleCnt="0"/>
      <dgm:spPr/>
    </dgm:pt>
    <dgm:pt modelId="{3B1F57C6-20B2-4E87-9268-412DE73E6096}" type="pres">
      <dgm:prSet presAssocID="{A814A438-708D-4969-826F-D4C364874BE3}" presName="parTx" presStyleLbl="revTx" presStyleIdx="1" presStyleCnt="3">
        <dgm:presLayoutVars>
          <dgm:chMax val="0"/>
          <dgm:chPref val="0"/>
        </dgm:presLayoutVars>
      </dgm:prSet>
      <dgm:spPr/>
    </dgm:pt>
    <dgm:pt modelId="{EAEC770F-0A84-488D-B9C0-3398703A4B17}" type="pres">
      <dgm:prSet presAssocID="{CFA7E107-AD6B-40B2-8CFA-991B769AAB7F}" presName="sibTrans" presStyleCnt="0"/>
      <dgm:spPr/>
    </dgm:pt>
    <dgm:pt modelId="{61DB144F-952A-4EB1-8A4B-E3569BCDF472}" type="pres">
      <dgm:prSet presAssocID="{0381F6E5-B5C9-445C-B92D-342C40C6B7AD}" presName="compNode" presStyleCnt="0"/>
      <dgm:spPr/>
    </dgm:pt>
    <dgm:pt modelId="{6B7591B2-B1E5-49B5-859E-DD1A580FF473}" type="pres">
      <dgm:prSet presAssocID="{0381F6E5-B5C9-445C-B92D-342C40C6B7AD}" presName="bgRect" presStyleLbl="bgShp" presStyleIdx="2" presStyleCnt="3"/>
      <dgm:spPr/>
    </dgm:pt>
    <dgm:pt modelId="{3AC62F3B-49E8-41B5-BF20-1C006E3412B2}" type="pres">
      <dgm:prSet presAssocID="{0381F6E5-B5C9-445C-B92D-342C40C6B7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367D82-395A-4652-A6CF-3D44673AC6D1}" type="pres">
      <dgm:prSet presAssocID="{0381F6E5-B5C9-445C-B92D-342C40C6B7AD}" presName="spaceRect" presStyleCnt="0"/>
      <dgm:spPr/>
    </dgm:pt>
    <dgm:pt modelId="{D95DF761-BF7A-421D-8B10-6E01BF00465D}" type="pres">
      <dgm:prSet presAssocID="{0381F6E5-B5C9-445C-B92D-342C40C6B7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D4460E-D189-4311-9556-7BED6424B82F}" type="presOf" srcId="{1025D8A0-58D9-4111-8194-ECB3BD12B9A2}" destId="{33E8D48B-1F29-4BC9-9220-E29F21224507}" srcOrd="0" destOrd="0" presId="urn:microsoft.com/office/officeart/2018/2/layout/IconVerticalSolidList"/>
    <dgm:cxn modelId="{7466C2AD-8B5D-49B5-961D-53F3C930CE9C}" type="presOf" srcId="{A814A438-708D-4969-826F-D4C364874BE3}" destId="{3B1F57C6-20B2-4E87-9268-412DE73E6096}" srcOrd="0" destOrd="0" presId="urn:microsoft.com/office/officeart/2018/2/layout/IconVerticalSolidList"/>
    <dgm:cxn modelId="{5FBB34C0-FFE8-46AF-B25E-7D2626EF80B0}" type="presOf" srcId="{0381F6E5-B5C9-445C-B92D-342C40C6B7AD}" destId="{D95DF761-BF7A-421D-8B10-6E01BF00465D}" srcOrd="0" destOrd="0" presId="urn:microsoft.com/office/officeart/2018/2/layout/IconVerticalSolidList"/>
    <dgm:cxn modelId="{62DC1AC1-4E9F-43D7-88BE-55BE8CA4C4C6}" type="presOf" srcId="{1A72A2A9-2073-4172-B81A-69340EE26CD2}" destId="{B5A4574E-FFE1-498B-AD60-EBF52415DAE0}" srcOrd="0" destOrd="0" presId="urn:microsoft.com/office/officeart/2018/2/layout/IconVerticalSolidList"/>
    <dgm:cxn modelId="{459411C4-EAFF-4D53-88EB-2DBBAF39A9A3}" srcId="{1A72A2A9-2073-4172-B81A-69340EE26CD2}" destId="{1025D8A0-58D9-4111-8194-ECB3BD12B9A2}" srcOrd="0" destOrd="0" parTransId="{5B656170-09A3-4AA7-9564-B54FC2242021}" sibTransId="{49D35173-7C89-494D-A6B4-14AE37F7377E}"/>
    <dgm:cxn modelId="{3C48E6E9-A417-4A33-BD1D-07A410E5109A}" srcId="{1A72A2A9-2073-4172-B81A-69340EE26CD2}" destId="{0381F6E5-B5C9-445C-B92D-342C40C6B7AD}" srcOrd="2" destOrd="0" parTransId="{E48590AE-34CD-4CBA-BAAA-43730D6FC46B}" sibTransId="{E4D39C7F-3A82-443B-9618-06E72C267B07}"/>
    <dgm:cxn modelId="{AC9350F5-78E9-4304-A288-3473EAA77734}" srcId="{1A72A2A9-2073-4172-B81A-69340EE26CD2}" destId="{A814A438-708D-4969-826F-D4C364874BE3}" srcOrd="1" destOrd="0" parTransId="{87FA11C2-F729-4C33-9803-DDD962302939}" sibTransId="{CFA7E107-AD6B-40B2-8CFA-991B769AAB7F}"/>
    <dgm:cxn modelId="{9AAC6E6D-CA0E-4D9B-8680-B1773C5AB23C}" type="presParOf" srcId="{B5A4574E-FFE1-498B-AD60-EBF52415DAE0}" destId="{2A40EB6D-314F-41F0-9947-4080D21E1E2B}" srcOrd="0" destOrd="0" presId="urn:microsoft.com/office/officeart/2018/2/layout/IconVerticalSolidList"/>
    <dgm:cxn modelId="{C6B948A3-79EA-4480-BE43-16C360984906}" type="presParOf" srcId="{2A40EB6D-314F-41F0-9947-4080D21E1E2B}" destId="{C2536AB9-F0BE-45DF-9480-CAE0135D5308}" srcOrd="0" destOrd="0" presId="urn:microsoft.com/office/officeart/2018/2/layout/IconVerticalSolidList"/>
    <dgm:cxn modelId="{5187E518-1A36-4B80-983C-5AB1EE2FE3E6}" type="presParOf" srcId="{2A40EB6D-314F-41F0-9947-4080D21E1E2B}" destId="{053199C6-E0F0-4B33-B78D-D0F9A7DAA803}" srcOrd="1" destOrd="0" presId="urn:microsoft.com/office/officeart/2018/2/layout/IconVerticalSolidList"/>
    <dgm:cxn modelId="{36A6E527-87CD-41A0-8AD4-F32B4F45C37E}" type="presParOf" srcId="{2A40EB6D-314F-41F0-9947-4080D21E1E2B}" destId="{C5F157DE-3551-401F-9112-982B2D1BFB3F}" srcOrd="2" destOrd="0" presId="urn:microsoft.com/office/officeart/2018/2/layout/IconVerticalSolidList"/>
    <dgm:cxn modelId="{47175284-75EC-4EBF-96C4-2DC1719E7D8E}" type="presParOf" srcId="{2A40EB6D-314F-41F0-9947-4080D21E1E2B}" destId="{33E8D48B-1F29-4BC9-9220-E29F21224507}" srcOrd="3" destOrd="0" presId="urn:microsoft.com/office/officeart/2018/2/layout/IconVerticalSolidList"/>
    <dgm:cxn modelId="{6EF9F9EA-86EE-4B76-B6C4-E5FD5A5BAD59}" type="presParOf" srcId="{B5A4574E-FFE1-498B-AD60-EBF52415DAE0}" destId="{29B0E557-DE31-4E45-AFCC-0D7B17D197A3}" srcOrd="1" destOrd="0" presId="urn:microsoft.com/office/officeart/2018/2/layout/IconVerticalSolidList"/>
    <dgm:cxn modelId="{022B5A07-AA03-485C-917B-226B43C681B5}" type="presParOf" srcId="{B5A4574E-FFE1-498B-AD60-EBF52415DAE0}" destId="{429ADF19-CA6A-4183-A9E9-D89B0DC0CD0C}" srcOrd="2" destOrd="0" presId="urn:microsoft.com/office/officeart/2018/2/layout/IconVerticalSolidList"/>
    <dgm:cxn modelId="{918B5E60-DFDB-4228-B3E4-FBC1C03FB713}" type="presParOf" srcId="{429ADF19-CA6A-4183-A9E9-D89B0DC0CD0C}" destId="{026F5A26-9307-421C-91C5-B4AAEF3CCC8E}" srcOrd="0" destOrd="0" presId="urn:microsoft.com/office/officeart/2018/2/layout/IconVerticalSolidList"/>
    <dgm:cxn modelId="{B8822B1B-3282-4E2C-A1B3-726806ED8EFE}" type="presParOf" srcId="{429ADF19-CA6A-4183-A9E9-D89B0DC0CD0C}" destId="{CF9E1822-EEBF-4C72-9DCD-480839667DB8}" srcOrd="1" destOrd="0" presId="urn:microsoft.com/office/officeart/2018/2/layout/IconVerticalSolidList"/>
    <dgm:cxn modelId="{7A758113-451E-449A-8F1C-B722CC569511}" type="presParOf" srcId="{429ADF19-CA6A-4183-A9E9-D89B0DC0CD0C}" destId="{AB801FD4-6EF7-4C36-A755-C46FE86C323C}" srcOrd="2" destOrd="0" presId="urn:microsoft.com/office/officeart/2018/2/layout/IconVerticalSolidList"/>
    <dgm:cxn modelId="{55FB996D-8CFF-476F-B835-BBC12F08D4D5}" type="presParOf" srcId="{429ADF19-CA6A-4183-A9E9-D89B0DC0CD0C}" destId="{3B1F57C6-20B2-4E87-9268-412DE73E6096}" srcOrd="3" destOrd="0" presId="urn:microsoft.com/office/officeart/2018/2/layout/IconVerticalSolidList"/>
    <dgm:cxn modelId="{023132EA-90D6-493D-834C-AF512E38DD6D}" type="presParOf" srcId="{B5A4574E-FFE1-498B-AD60-EBF52415DAE0}" destId="{EAEC770F-0A84-488D-B9C0-3398703A4B17}" srcOrd="3" destOrd="0" presId="urn:microsoft.com/office/officeart/2018/2/layout/IconVerticalSolidList"/>
    <dgm:cxn modelId="{5A11A884-4A24-4DE3-8161-1614AC32DADC}" type="presParOf" srcId="{B5A4574E-FFE1-498B-AD60-EBF52415DAE0}" destId="{61DB144F-952A-4EB1-8A4B-E3569BCDF472}" srcOrd="4" destOrd="0" presId="urn:microsoft.com/office/officeart/2018/2/layout/IconVerticalSolidList"/>
    <dgm:cxn modelId="{B551ECE2-CAC2-4295-B52D-CD6FA8B03132}" type="presParOf" srcId="{61DB144F-952A-4EB1-8A4B-E3569BCDF472}" destId="{6B7591B2-B1E5-49B5-859E-DD1A580FF473}" srcOrd="0" destOrd="0" presId="urn:microsoft.com/office/officeart/2018/2/layout/IconVerticalSolidList"/>
    <dgm:cxn modelId="{D72D5368-641D-4690-A4CE-D7439C0BA588}" type="presParOf" srcId="{61DB144F-952A-4EB1-8A4B-E3569BCDF472}" destId="{3AC62F3B-49E8-41B5-BF20-1C006E3412B2}" srcOrd="1" destOrd="0" presId="urn:microsoft.com/office/officeart/2018/2/layout/IconVerticalSolidList"/>
    <dgm:cxn modelId="{C4F13D6C-DA4A-435A-ACA7-9CB41BBA5E88}" type="presParOf" srcId="{61DB144F-952A-4EB1-8A4B-E3569BCDF472}" destId="{75367D82-395A-4652-A6CF-3D44673AC6D1}" srcOrd="2" destOrd="0" presId="urn:microsoft.com/office/officeart/2018/2/layout/IconVerticalSolidList"/>
    <dgm:cxn modelId="{45344268-658D-48AB-8AFB-40042CF14392}" type="presParOf" srcId="{61DB144F-952A-4EB1-8A4B-E3569BCDF472}" destId="{D95DF761-BF7A-421D-8B10-6E01BF004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9A7509-1514-45C0-B721-8C70970D0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61A95A-4743-4F29-9621-7A332C73CB06}">
      <dgm:prSet/>
      <dgm:spPr/>
      <dgm:t>
        <a:bodyPr/>
        <a:lstStyle/>
        <a:p>
          <a:pPr>
            <a:defRPr cap="all"/>
          </a:pPr>
          <a:r>
            <a:rPr lang="en-GB"/>
            <a:t>Json storage</a:t>
          </a:r>
          <a:endParaRPr lang="en-US"/>
        </a:p>
      </dgm:t>
    </dgm:pt>
    <dgm:pt modelId="{1F3CD3FF-9AB5-400A-8FF0-586F166024BD}" type="parTrans" cxnId="{4EBFF216-5CE9-4941-9812-051DBB5F8A94}">
      <dgm:prSet/>
      <dgm:spPr/>
      <dgm:t>
        <a:bodyPr/>
        <a:lstStyle/>
        <a:p>
          <a:endParaRPr lang="en-US"/>
        </a:p>
      </dgm:t>
    </dgm:pt>
    <dgm:pt modelId="{BAC14337-3311-4709-9D24-A62EFE394B16}" type="sibTrans" cxnId="{4EBFF216-5CE9-4941-9812-051DBB5F8A94}">
      <dgm:prSet/>
      <dgm:spPr/>
      <dgm:t>
        <a:bodyPr/>
        <a:lstStyle/>
        <a:p>
          <a:endParaRPr lang="en-US"/>
        </a:p>
      </dgm:t>
    </dgm:pt>
    <dgm:pt modelId="{B849D419-6367-46CC-BAD9-AA8C64A0235E}">
      <dgm:prSet/>
      <dgm:spPr/>
      <dgm:t>
        <a:bodyPr/>
        <a:lstStyle/>
        <a:p>
          <a:pPr>
            <a:defRPr cap="all"/>
          </a:pPr>
          <a:r>
            <a:rPr lang="en-GB"/>
            <a:t>On a Windows box</a:t>
          </a:r>
          <a:endParaRPr lang="en-US"/>
        </a:p>
      </dgm:t>
    </dgm:pt>
    <dgm:pt modelId="{7793E07B-B74E-4073-B2B0-ECAD798E9EE4}" type="parTrans" cxnId="{CFE331DD-904E-409F-BFED-1A12F9B633C8}">
      <dgm:prSet/>
      <dgm:spPr/>
      <dgm:t>
        <a:bodyPr/>
        <a:lstStyle/>
        <a:p>
          <a:endParaRPr lang="en-US"/>
        </a:p>
      </dgm:t>
    </dgm:pt>
    <dgm:pt modelId="{ECEBBE30-1E2D-4CAE-9072-54D85D1375A4}" type="sibTrans" cxnId="{CFE331DD-904E-409F-BFED-1A12F9B633C8}">
      <dgm:prSet/>
      <dgm:spPr/>
      <dgm:t>
        <a:bodyPr/>
        <a:lstStyle/>
        <a:p>
          <a:endParaRPr lang="en-US"/>
        </a:p>
      </dgm:t>
    </dgm:pt>
    <dgm:pt modelId="{89BF8F45-3B3D-4995-8396-E369E96DD75B}">
      <dgm:prSet/>
      <dgm:spPr/>
      <dgm:t>
        <a:bodyPr/>
        <a:lstStyle/>
        <a:p>
          <a:pPr>
            <a:defRPr cap="all"/>
          </a:pPr>
          <a:r>
            <a:rPr lang="en-GB"/>
            <a:t>Pode REST-API</a:t>
          </a:r>
          <a:endParaRPr lang="en-US"/>
        </a:p>
      </dgm:t>
    </dgm:pt>
    <dgm:pt modelId="{C1412AFA-F144-4479-8CEE-C77AAAC02E99}" type="parTrans" cxnId="{E543EDEB-C7C8-46FA-8F51-A5F347E81E51}">
      <dgm:prSet/>
      <dgm:spPr/>
      <dgm:t>
        <a:bodyPr/>
        <a:lstStyle/>
        <a:p>
          <a:endParaRPr lang="en-US"/>
        </a:p>
      </dgm:t>
    </dgm:pt>
    <dgm:pt modelId="{082A5467-FDC5-411D-9EBB-5DC6E1C028EB}" type="sibTrans" cxnId="{E543EDEB-C7C8-46FA-8F51-A5F347E81E51}">
      <dgm:prSet/>
      <dgm:spPr/>
      <dgm:t>
        <a:bodyPr/>
        <a:lstStyle/>
        <a:p>
          <a:endParaRPr lang="en-US"/>
        </a:p>
      </dgm:t>
    </dgm:pt>
    <dgm:pt modelId="{E5892EB7-8749-4500-BCEB-CF96EF296101}" type="pres">
      <dgm:prSet presAssocID="{C59A7509-1514-45C0-B721-8C70970D0B04}" presName="root" presStyleCnt="0">
        <dgm:presLayoutVars>
          <dgm:dir/>
          <dgm:resizeHandles val="exact"/>
        </dgm:presLayoutVars>
      </dgm:prSet>
      <dgm:spPr/>
    </dgm:pt>
    <dgm:pt modelId="{57BBB1BE-5CA2-4306-A5A7-0E0A2C441235}" type="pres">
      <dgm:prSet presAssocID="{4A61A95A-4743-4F29-9621-7A332C73CB06}" presName="compNode" presStyleCnt="0"/>
      <dgm:spPr/>
    </dgm:pt>
    <dgm:pt modelId="{BCEDAC00-F7BC-4838-8E0C-44C0EC9AC74A}" type="pres">
      <dgm:prSet presAssocID="{4A61A95A-4743-4F29-9621-7A332C73CB06}" presName="iconBgRect" presStyleLbl="bgShp" presStyleIdx="0" presStyleCnt="3"/>
      <dgm:spPr/>
    </dgm:pt>
    <dgm:pt modelId="{EC8EC799-8899-4D0F-9CC3-B25E80974272}" type="pres">
      <dgm:prSet presAssocID="{4A61A95A-4743-4F29-9621-7A332C73C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ED7981-ADC8-48EC-9361-C8DAAD4E39EA}" type="pres">
      <dgm:prSet presAssocID="{4A61A95A-4743-4F29-9621-7A332C73CB06}" presName="spaceRect" presStyleCnt="0"/>
      <dgm:spPr/>
    </dgm:pt>
    <dgm:pt modelId="{D0B340DE-E62F-4C67-8DDD-32403E9421C6}" type="pres">
      <dgm:prSet presAssocID="{4A61A95A-4743-4F29-9621-7A332C73CB06}" presName="textRect" presStyleLbl="revTx" presStyleIdx="0" presStyleCnt="3">
        <dgm:presLayoutVars>
          <dgm:chMax val="1"/>
          <dgm:chPref val="1"/>
        </dgm:presLayoutVars>
      </dgm:prSet>
      <dgm:spPr/>
    </dgm:pt>
    <dgm:pt modelId="{BBF4C1D4-606D-4671-BD49-AD1211DFB51A}" type="pres">
      <dgm:prSet presAssocID="{BAC14337-3311-4709-9D24-A62EFE394B16}" presName="sibTrans" presStyleCnt="0"/>
      <dgm:spPr/>
    </dgm:pt>
    <dgm:pt modelId="{86912B60-88AB-45C8-B1BE-085155679788}" type="pres">
      <dgm:prSet presAssocID="{B849D419-6367-46CC-BAD9-AA8C64A0235E}" presName="compNode" presStyleCnt="0"/>
      <dgm:spPr/>
    </dgm:pt>
    <dgm:pt modelId="{21A4B118-D8AF-4611-9B2A-1886C1D2962D}" type="pres">
      <dgm:prSet presAssocID="{B849D419-6367-46CC-BAD9-AA8C64A0235E}" presName="iconBgRect" presStyleLbl="bgShp" presStyleIdx="1" presStyleCnt="3"/>
      <dgm:spPr/>
    </dgm:pt>
    <dgm:pt modelId="{97138373-EA45-4C4C-AB7F-8FAF344BA91E}" type="pres">
      <dgm:prSet presAssocID="{B849D419-6367-46CC-BAD9-AA8C64A023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346311-574F-4DD7-B1F6-52A88EF4E9B3}" type="pres">
      <dgm:prSet presAssocID="{B849D419-6367-46CC-BAD9-AA8C64A0235E}" presName="spaceRect" presStyleCnt="0"/>
      <dgm:spPr/>
    </dgm:pt>
    <dgm:pt modelId="{44802595-9E36-4927-B7E2-F958BCFE6FEB}" type="pres">
      <dgm:prSet presAssocID="{B849D419-6367-46CC-BAD9-AA8C64A0235E}" presName="textRect" presStyleLbl="revTx" presStyleIdx="1" presStyleCnt="3">
        <dgm:presLayoutVars>
          <dgm:chMax val="1"/>
          <dgm:chPref val="1"/>
        </dgm:presLayoutVars>
      </dgm:prSet>
      <dgm:spPr/>
    </dgm:pt>
    <dgm:pt modelId="{7B650C32-5D78-4E66-86DE-709702797AA5}" type="pres">
      <dgm:prSet presAssocID="{ECEBBE30-1E2D-4CAE-9072-54D85D1375A4}" presName="sibTrans" presStyleCnt="0"/>
      <dgm:spPr/>
    </dgm:pt>
    <dgm:pt modelId="{07157E5F-8C2C-4513-B534-D08FDBA91813}" type="pres">
      <dgm:prSet presAssocID="{89BF8F45-3B3D-4995-8396-E369E96DD75B}" presName="compNode" presStyleCnt="0"/>
      <dgm:spPr/>
    </dgm:pt>
    <dgm:pt modelId="{A1DA2095-3706-481A-B72E-4BA2A9CB03F2}" type="pres">
      <dgm:prSet presAssocID="{89BF8F45-3B3D-4995-8396-E369E96DD75B}" presName="iconBgRect" presStyleLbl="bgShp" presStyleIdx="2" presStyleCnt="3"/>
      <dgm:spPr/>
    </dgm:pt>
    <dgm:pt modelId="{DA4B5B36-C6C9-47C4-BA7E-8BBB84217FD5}" type="pres">
      <dgm:prSet presAssocID="{89BF8F45-3B3D-4995-8396-E369E96DD7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9019BF-6017-41CB-BFA3-737FA2799732}" type="pres">
      <dgm:prSet presAssocID="{89BF8F45-3B3D-4995-8396-E369E96DD75B}" presName="spaceRect" presStyleCnt="0"/>
      <dgm:spPr/>
    </dgm:pt>
    <dgm:pt modelId="{35E71956-7209-41B3-8055-592C4EE1AC63}" type="pres">
      <dgm:prSet presAssocID="{89BF8F45-3B3D-4995-8396-E369E96DD7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BFF216-5CE9-4941-9812-051DBB5F8A94}" srcId="{C59A7509-1514-45C0-B721-8C70970D0B04}" destId="{4A61A95A-4743-4F29-9621-7A332C73CB06}" srcOrd="0" destOrd="0" parTransId="{1F3CD3FF-9AB5-400A-8FF0-586F166024BD}" sibTransId="{BAC14337-3311-4709-9D24-A62EFE394B16}"/>
    <dgm:cxn modelId="{09049A1A-E1CF-41B9-9D01-7AE490843F46}" type="presOf" srcId="{B849D419-6367-46CC-BAD9-AA8C64A0235E}" destId="{44802595-9E36-4927-B7E2-F958BCFE6FEB}" srcOrd="0" destOrd="0" presId="urn:microsoft.com/office/officeart/2018/5/layout/IconCircleLabelList"/>
    <dgm:cxn modelId="{00AB5162-69C7-496E-8458-A4B5A4CCE720}" type="presOf" srcId="{4A61A95A-4743-4F29-9621-7A332C73CB06}" destId="{D0B340DE-E62F-4C67-8DDD-32403E9421C6}" srcOrd="0" destOrd="0" presId="urn:microsoft.com/office/officeart/2018/5/layout/IconCircleLabelList"/>
    <dgm:cxn modelId="{68BABC43-E65A-4AD0-8D4B-3C2EA6F8F354}" type="presOf" srcId="{C59A7509-1514-45C0-B721-8C70970D0B04}" destId="{E5892EB7-8749-4500-BCEB-CF96EF296101}" srcOrd="0" destOrd="0" presId="urn:microsoft.com/office/officeart/2018/5/layout/IconCircleLabelList"/>
    <dgm:cxn modelId="{61E0638C-028A-46AA-B67B-2283B9B0F69E}" type="presOf" srcId="{89BF8F45-3B3D-4995-8396-E369E96DD75B}" destId="{35E71956-7209-41B3-8055-592C4EE1AC63}" srcOrd="0" destOrd="0" presId="urn:microsoft.com/office/officeart/2018/5/layout/IconCircleLabelList"/>
    <dgm:cxn modelId="{CFE331DD-904E-409F-BFED-1A12F9B633C8}" srcId="{C59A7509-1514-45C0-B721-8C70970D0B04}" destId="{B849D419-6367-46CC-BAD9-AA8C64A0235E}" srcOrd="1" destOrd="0" parTransId="{7793E07B-B74E-4073-B2B0-ECAD798E9EE4}" sibTransId="{ECEBBE30-1E2D-4CAE-9072-54D85D1375A4}"/>
    <dgm:cxn modelId="{E543EDEB-C7C8-46FA-8F51-A5F347E81E51}" srcId="{C59A7509-1514-45C0-B721-8C70970D0B04}" destId="{89BF8F45-3B3D-4995-8396-E369E96DD75B}" srcOrd="2" destOrd="0" parTransId="{C1412AFA-F144-4479-8CEE-C77AAAC02E99}" sibTransId="{082A5467-FDC5-411D-9EBB-5DC6E1C028EB}"/>
    <dgm:cxn modelId="{3C388828-FEF2-4EAB-95E4-77B2DBFC133B}" type="presParOf" srcId="{E5892EB7-8749-4500-BCEB-CF96EF296101}" destId="{57BBB1BE-5CA2-4306-A5A7-0E0A2C441235}" srcOrd="0" destOrd="0" presId="urn:microsoft.com/office/officeart/2018/5/layout/IconCircleLabelList"/>
    <dgm:cxn modelId="{088C1775-1E6C-437C-92B8-3D0BEA13048A}" type="presParOf" srcId="{57BBB1BE-5CA2-4306-A5A7-0E0A2C441235}" destId="{BCEDAC00-F7BC-4838-8E0C-44C0EC9AC74A}" srcOrd="0" destOrd="0" presId="urn:microsoft.com/office/officeart/2018/5/layout/IconCircleLabelList"/>
    <dgm:cxn modelId="{29C1025F-6371-408C-A347-C8B8FDF7B023}" type="presParOf" srcId="{57BBB1BE-5CA2-4306-A5A7-0E0A2C441235}" destId="{EC8EC799-8899-4D0F-9CC3-B25E80974272}" srcOrd="1" destOrd="0" presId="urn:microsoft.com/office/officeart/2018/5/layout/IconCircleLabelList"/>
    <dgm:cxn modelId="{CE0AF6EF-099B-4E97-AF87-FB5892A78004}" type="presParOf" srcId="{57BBB1BE-5CA2-4306-A5A7-0E0A2C441235}" destId="{5AED7981-ADC8-48EC-9361-C8DAAD4E39EA}" srcOrd="2" destOrd="0" presId="urn:microsoft.com/office/officeart/2018/5/layout/IconCircleLabelList"/>
    <dgm:cxn modelId="{5B7F0F1D-2203-4D34-8F8C-2682E4FFAE5D}" type="presParOf" srcId="{57BBB1BE-5CA2-4306-A5A7-0E0A2C441235}" destId="{D0B340DE-E62F-4C67-8DDD-32403E9421C6}" srcOrd="3" destOrd="0" presId="urn:microsoft.com/office/officeart/2018/5/layout/IconCircleLabelList"/>
    <dgm:cxn modelId="{5C6742AE-08E3-4B47-A3C3-224430903BBC}" type="presParOf" srcId="{E5892EB7-8749-4500-BCEB-CF96EF296101}" destId="{BBF4C1D4-606D-4671-BD49-AD1211DFB51A}" srcOrd="1" destOrd="0" presId="urn:microsoft.com/office/officeart/2018/5/layout/IconCircleLabelList"/>
    <dgm:cxn modelId="{355A2958-1705-40B0-9C33-2559CB4F547C}" type="presParOf" srcId="{E5892EB7-8749-4500-BCEB-CF96EF296101}" destId="{86912B60-88AB-45C8-B1BE-085155679788}" srcOrd="2" destOrd="0" presId="urn:microsoft.com/office/officeart/2018/5/layout/IconCircleLabelList"/>
    <dgm:cxn modelId="{B4C5D499-220C-40DF-9434-CB114FB8ADEF}" type="presParOf" srcId="{86912B60-88AB-45C8-B1BE-085155679788}" destId="{21A4B118-D8AF-4611-9B2A-1886C1D2962D}" srcOrd="0" destOrd="0" presId="urn:microsoft.com/office/officeart/2018/5/layout/IconCircleLabelList"/>
    <dgm:cxn modelId="{37D4E287-2ECE-44CF-B589-04229B5AA93F}" type="presParOf" srcId="{86912B60-88AB-45C8-B1BE-085155679788}" destId="{97138373-EA45-4C4C-AB7F-8FAF344BA91E}" srcOrd="1" destOrd="0" presId="urn:microsoft.com/office/officeart/2018/5/layout/IconCircleLabelList"/>
    <dgm:cxn modelId="{45ECC505-357D-49FA-A10E-E405CA37906F}" type="presParOf" srcId="{86912B60-88AB-45C8-B1BE-085155679788}" destId="{51346311-574F-4DD7-B1F6-52A88EF4E9B3}" srcOrd="2" destOrd="0" presId="urn:microsoft.com/office/officeart/2018/5/layout/IconCircleLabelList"/>
    <dgm:cxn modelId="{EEB94CE1-05D1-4225-B02E-68C954B160CA}" type="presParOf" srcId="{86912B60-88AB-45C8-B1BE-085155679788}" destId="{44802595-9E36-4927-B7E2-F958BCFE6FEB}" srcOrd="3" destOrd="0" presId="urn:microsoft.com/office/officeart/2018/5/layout/IconCircleLabelList"/>
    <dgm:cxn modelId="{841DDEB0-8C3D-48E5-A9C2-057E47E7FD13}" type="presParOf" srcId="{E5892EB7-8749-4500-BCEB-CF96EF296101}" destId="{7B650C32-5D78-4E66-86DE-709702797AA5}" srcOrd="3" destOrd="0" presId="urn:microsoft.com/office/officeart/2018/5/layout/IconCircleLabelList"/>
    <dgm:cxn modelId="{8FA01C9A-8ADE-4BAA-9557-1604699062A2}" type="presParOf" srcId="{E5892EB7-8749-4500-BCEB-CF96EF296101}" destId="{07157E5F-8C2C-4513-B534-D08FDBA91813}" srcOrd="4" destOrd="0" presId="urn:microsoft.com/office/officeart/2018/5/layout/IconCircleLabelList"/>
    <dgm:cxn modelId="{A487C246-503C-4800-A8B4-52B0E3ADD80B}" type="presParOf" srcId="{07157E5F-8C2C-4513-B534-D08FDBA91813}" destId="{A1DA2095-3706-481A-B72E-4BA2A9CB03F2}" srcOrd="0" destOrd="0" presId="urn:microsoft.com/office/officeart/2018/5/layout/IconCircleLabelList"/>
    <dgm:cxn modelId="{96B93EE5-CB93-45F4-9621-5533AFCB40BD}" type="presParOf" srcId="{07157E5F-8C2C-4513-B534-D08FDBA91813}" destId="{DA4B5B36-C6C9-47C4-BA7E-8BBB84217FD5}" srcOrd="1" destOrd="0" presId="urn:microsoft.com/office/officeart/2018/5/layout/IconCircleLabelList"/>
    <dgm:cxn modelId="{D609292B-E295-4986-B555-4C58B89E3258}" type="presParOf" srcId="{07157E5F-8C2C-4513-B534-D08FDBA91813}" destId="{A19019BF-6017-41CB-BFA3-737FA2799732}" srcOrd="2" destOrd="0" presId="urn:microsoft.com/office/officeart/2018/5/layout/IconCircleLabelList"/>
    <dgm:cxn modelId="{62AA6389-F3FC-4DA4-AC61-6D226162567E}" type="presParOf" srcId="{07157E5F-8C2C-4513-B534-D08FDBA91813}" destId="{35E71956-7209-41B3-8055-592C4EE1AC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C0983D-FA33-4817-B700-24D0F88DDB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3C68ABD-1D07-41F4-8A37-4FFBB2FDFEEF}">
      <dgm:prSet/>
      <dgm:spPr/>
      <dgm:t>
        <a:bodyPr/>
        <a:lstStyle/>
        <a:p>
          <a:pPr>
            <a:defRPr cap="all"/>
          </a:pPr>
          <a:r>
            <a:rPr lang="en-GB"/>
            <a:t>Metadata-first approach to instance installation</a:t>
          </a:r>
          <a:endParaRPr lang="en-US"/>
        </a:p>
      </dgm:t>
    </dgm:pt>
    <dgm:pt modelId="{175A6FE3-9F56-4CF9-A528-71A2E24A77C9}" type="parTrans" cxnId="{4375C616-8D45-4A7A-9F60-FEB317FFEE2F}">
      <dgm:prSet/>
      <dgm:spPr/>
      <dgm:t>
        <a:bodyPr/>
        <a:lstStyle/>
        <a:p>
          <a:endParaRPr lang="en-US"/>
        </a:p>
      </dgm:t>
    </dgm:pt>
    <dgm:pt modelId="{12E2D301-984D-418E-BEE7-D5E6DF0C7648}" type="sibTrans" cxnId="{4375C616-8D45-4A7A-9F60-FEB317FFEE2F}">
      <dgm:prSet/>
      <dgm:spPr/>
      <dgm:t>
        <a:bodyPr/>
        <a:lstStyle/>
        <a:p>
          <a:endParaRPr lang="en-US"/>
        </a:p>
      </dgm:t>
    </dgm:pt>
    <dgm:pt modelId="{59BC8DFF-E533-4143-AD90-E3CF2CE70C7C}">
      <dgm:prSet/>
      <dgm:spPr/>
      <dgm:t>
        <a:bodyPr/>
        <a:lstStyle/>
        <a:p>
          <a:pPr>
            <a:defRPr cap="all"/>
          </a:pPr>
          <a:r>
            <a:rPr lang="en-GB"/>
            <a:t>Test database configuration</a:t>
          </a:r>
          <a:endParaRPr lang="en-US"/>
        </a:p>
      </dgm:t>
    </dgm:pt>
    <dgm:pt modelId="{937D466E-5E88-40AB-B653-7B55340AEDC5}" type="parTrans" cxnId="{D4D48390-C9B4-4AB4-82F0-62FBE1797B03}">
      <dgm:prSet/>
      <dgm:spPr/>
      <dgm:t>
        <a:bodyPr/>
        <a:lstStyle/>
        <a:p>
          <a:endParaRPr lang="en-US"/>
        </a:p>
      </dgm:t>
    </dgm:pt>
    <dgm:pt modelId="{AF8A52F2-4FFF-441A-95E3-CFF7FFF6EEC6}" type="sibTrans" cxnId="{D4D48390-C9B4-4AB4-82F0-62FBE1797B03}">
      <dgm:prSet/>
      <dgm:spPr/>
      <dgm:t>
        <a:bodyPr/>
        <a:lstStyle/>
        <a:p>
          <a:endParaRPr lang="en-US"/>
        </a:p>
      </dgm:t>
    </dgm:pt>
    <dgm:pt modelId="{2F3F9B1D-EDB4-40E3-BE62-C268D0912561}">
      <dgm:prSet/>
      <dgm:spPr/>
      <dgm:t>
        <a:bodyPr/>
        <a:lstStyle/>
        <a:p>
          <a:pPr>
            <a:defRPr cap="all"/>
          </a:pPr>
          <a:r>
            <a:rPr lang="en-GB"/>
            <a:t>Test production backups</a:t>
          </a:r>
          <a:endParaRPr lang="en-US"/>
        </a:p>
      </dgm:t>
    </dgm:pt>
    <dgm:pt modelId="{A4E742DA-2455-4B6D-8E6E-A980FCF71ECE}" type="parTrans" cxnId="{62208CA5-CD5B-431D-9B53-A56BA8835FF4}">
      <dgm:prSet/>
      <dgm:spPr/>
      <dgm:t>
        <a:bodyPr/>
        <a:lstStyle/>
        <a:p>
          <a:endParaRPr lang="en-US"/>
        </a:p>
      </dgm:t>
    </dgm:pt>
    <dgm:pt modelId="{CE78C620-AB7C-438B-AECF-B947FBD35C6A}" type="sibTrans" cxnId="{62208CA5-CD5B-431D-9B53-A56BA8835FF4}">
      <dgm:prSet/>
      <dgm:spPr/>
      <dgm:t>
        <a:bodyPr/>
        <a:lstStyle/>
        <a:p>
          <a:endParaRPr lang="en-US"/>
        </a:p>
      </dgm:t>
    </dgm:pt>
    <dgm:pt modelId="{D651967E-95A7-444E-9A4B-664E03D5DEA5}" type="pres">
      <dgm:prSet presAssocID="{C6C0983D-FA33-4817-B700-24D0F88DDB93}" presName="root" presStyleCnt="0">
        <dgm:presLayoutVars>
          <dgm:dir/>
          <dgm:resizeHandles val="exact"/>
        </dgm:presLayoutVars>
      </dgm:prSet>
      <dgm:spPr/>
    </dgm:pt>
    <dgm:pt modelId="{0294E1E5-885B-43B5-84FD-B39992DF9929}" type="pres">
      <dgm:prSet presAssocID="{A3C68ABD-1D07-41F4-8A37-4FFBB2FDFEEF}" presName="compNode" presStyleCnt="0"/>
      <dgm:spPr/>
    </dgm:pt>
    <dgm:pt modelId="{C9CC123C-724B-41B9-B164-5B2A6C550DA7}" type="pres">
      <dgm:prSet presAssocID="{A3C68ABD-1D07-41F4-8A37-4FFBB2FDFEEF}" presName="iconBgRect" presStyleLbl="bgShp" presStyleIdx="0" presStyleCnt="3"/>
      <dgm:spPr/>
    </dgm:pt>
    <dgm:pt modelId="{DC0E3F15-DB02-4A89-AED0-37283FC34759}" type="pres">
      <dgm:prSet presAssocID="{A3C68ABD-1D07-41F4-8A37-4FFBB2FDFE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 with solid fill"/>
        </a:ext>
      </dgm:extLst>
    </dgm:pt>
    <dgm:pt modelId="{EBEEFB05-9447-4741-B31B-2B55EFA247A3}" type="pres">
      <dgm:prSet presAssocID="{A3C68ABD-1D07-41F4-8A37-4FFBB2FDFEEF}" presName="spaceRect" presStyleCnt="0"/>
      <dgm:spPr/>
    </dgm:pt>
    <dgm:pt modelId="{E59381E8-4AA3-4616-9F08-830E38233600}" type="pres">
      <dgm:prSet presAssocID="{A3C68ABD-1D07-41F4-8A37-4FFBB2FDFEEF}" presName="textRect" presStyleLbl="revTx" presStyleIdx="0" presStyleCnt="3">
        <dgm:presLayoutVars>
          <dgm:chMax val="1"/>
          <dgm:chPref val="1"/>
        </dgm:presLayoutVars>
      </dgm:prSet>
      <dgm:spPr/>
    </dgm:pt>
    <dgm:pt modelId="{FAF0386C-E2D6-4211-9CA4-306F87AAA57C}" type="pres">
      <dgm:prSet presAssocID="{12E2D301-984D-418E-BEE7-D5E6DF0C7648}" presName="sibTrans" presStyleCnt="0"/>
      <dgm:spPr/>
    </dgm:pt>
    <dgm:pt modelId="{57465D7E-D79A-43D7-A24B-F72BE99E8495}" type="pres">
      <dgm:prSet presAssocID="{59BC8DFF-E533-4143-AD90-E3CF2CE70C7C}" presName="compNode" presStyleCnt="0"/>
      <dgm:spPr/>
    </dgm:pt>
    <dgm:pt modelId="{5BDE3BD2-53EC-4FDB-841F-16476005E225}" type="pres">
      <dgm:prSet presAssocID="{59BC8DFF-E533-4143-AD90-E3CF2CE70C7C}" presName="iconBgRect" presStyleLbl="bgShp" presStyleIdx="1" presStyleCnt="3"/>
      <dgm:spPr/>
    </dgm:pt>
    <dgm:pt modelId="{CE368935-71FE-41E3-B98B-4433E490E4EE}" type="pres">
      <dgm:prSet presAssocID="{59BC8DFF-E533-4143-AD90-E3CF2CE70C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B001E9FA-D96E-438C-9550-644ED781626A}" type="pres">
      <dgm:prSet presAssocID="{59BC8DFF-E533-4143-AD90-E3CF2CE70C7C}" presName="spaceRect" presStyleCnt="0"/>
      <dgm:spPr/>
    </dgm:pt>
    <dgm:pt modelId="{89819E27-D36A-42FF-A385-5E8E59797026}" type="pres">
      <dgm:prSet presAssocID="{59BC8DFF-E533-4143-AD90-E3CF2CE70C7C}" presName="textRect" presStyleLbl="revTx" presStyleIdx="1" presStyleCnt="3">
        <dgm:presLayoutVars>
          <dgm:chMax val="1"/>
          <dgm:chPref val="1"/>
        </dgm:presLayoutVars>
      </dgm:prSet>
      <dgm:spPr/>
    </dgm:pt>
    <dgm:pt modelId="{5120F897-EE55-4F7F-9C2F-23607217C951}" type="pres">
      <dgm:prSet presAssocID="{AF8A52F2-4FFF-441A-95E3-CFF7FFF6EEC6}" presName="sibTrans" presStyleCnt="0"/>
      <dgm:spPr/>
    </dgm:pt>
    <dgm:pt modelId="{8CBEC33D-0890-455F-B714-E79F7EAEDB53}" type="pres">
      <dgm:prSet presAssocID="{2F3F9B1D-EDB4-40E3-BE62-C268D0912561}" presName="compNode" presStyleCnt="0"/>
      <dgm:spPr/>
    </dgm:pt>
    <dgm:pt modelId="{458C3E39-86DD-4C28-BE48-9A8B1C711183}" type="pres">
      <dgm:prSet presAssocID="{2F3F9B1D-EDB4-40E3-BE62-C268D0912561}" presName="iconBgRect" presStyleLbl="bgShp" presStyleIdx="2" presStyleCnt="3"/>
      <dgm:spPr/>
    </dgm:pt>
    <dgm:pt modelId="{00DFC73B-FA3A-4DDB-852E-68F7A678BF65}" type="pres">
      <dgm:prSet presAssocID="{2F3F9B1D-EDB4-40E3-BE62-C268D09125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outline"/>
        </a:ext>
      </dgm:extLst>
    </dgm:pt>
    <dgm:pt modelId="{B79852F4-8EC0-44B3-BD06-5FA081BD012E}" type="pres">
      <dgm:prSet presAssocID="{2F3F9B1D-EDB4-40E3-BE62-C268D0912561}" presName="spaceRect" presStyleCnt="0"/>
      <dgm:spPr/>
    </dgm:pt>
    <dgm:pt modelId="{CE65315C-FD6D-4321-AA61-587ECBE750F1}" type="pres">
      <dgm:prSet presAssocID="{2F3F9B1D-EDB4-40E3-BE62-C268D09125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4C9402-96E6-4C80-8191-988FC32C0168}" type="presOf" srcId="{59BC8DFF-E533-4143-AD90-E3CF2CE70C7C}" destId="{89819E27-D36A-42FF-A385-5E8E59797026}" srcOrd="0" destOrd="0" presId="urn:microsoft.com/office/officeart/2018/5/layout/IconCircleLabelList"/>
    <dgm:cxn modelId="{4375C616-8D45-4A7A-9F60-FEB317FFEE2F}" srcId="{C6C0983D-FA33-4817-B700-24D0F88DDB93}" destId="{A3C68ABD-1D07-41F4-8A37-4FFBB2FDFEEF}" srcOrd="0" destOrd="0" parTransId="{175A6FE3-9F56-4CF9-A528-71A2E24A77C9}" sibTransId="{12E2D301-984D-418E-BEE7-D5E6DF0C7648}"/>
    <dgm:cxn modelId="{72ED8F5C-AF96-48FD-81E3-E642C6ADC6F8}" type="presOf" srcId="{2F3F9B1D-EDB4-40E3-BE62-C268D0912561}" destId="{CE65315C-FD6D-4321-AA61-587ECBE750F1}" srcOrd="0" destOrd="0" presId="urn:microsoft.com/office/officeart/2018/5/layout/IconCircleLabelList"/>
    <dgm:cxn modelId="{93B5385F-1ED0-46A4-90D2-0F785F07535F}" type="presOf" srcId="{A3C68ABD-1D07-41F4-8A37-4FFBB2FDFEEF}" destId="{E59381E8-4AA3-4616-9F08-830E38233600}" srcOrd="0" destOrd="0" presId="urn:microsoft.com/office/officeart/2018/5/layout/IconCircleLabelList"/>
    <dgm:cxn modelId="{D4D48390-C9B4-4AB4-82F0-62FBE1797B03}" srcId="{C6C0983D-FA33-4817-B700-24D0F88DDB93}" destId="{59BC8DFF-E533-4143-AD90-E3CF2CE70C7C}" srcOrd="1" destOrd="0" parTransId="{937D466E-5E88-40AB-B653-7B55340AEDC5}" sibTransId="{AF8A52F2-4FFF-441A-95E3-CFF7FFF6EEC6}"/>
    <dgm:cxn modelId="{62208CA5-CD5B-431D-9B53-A56BA8835FF4}" srcId="{C6C0983D-FA33-4817-B700-24D0F88DDB93}" destId="{2F3F9B1D-EDB4-40E3-BE62-C268D0912561}" srcOrd="2" destOrd="0" parTransId="{A4E742DA-2455-4B6D-8E6E-A980FCF71ECE}" sibTransId="{CE78C620-AB7C-438B-AECF-B947FBD35C6A}"/>
    <dgm:cxn modelId="{F16FBAFE-AA25-422A-AE3B-682D9D0AA4B9}" type="presOf" srcId="{C6C0983D-FA33-4817-B700-24D0F88DDB93}" destId="{D651967E-95A7-444E-9A4B-664E03D5DEA5}" srcOrd="0" destOrd="0" presId="urn:microsoft.com/office/officeart/2018/5/layout/IconCircleLabelList"/>
    <dgm:cxn modelId="{B14562CD-BA3C-409E-BDB3-E0E158218114}" type="presParOf" srcId="{D651967E-95A7-444E-9A4B-664E03D5DEA5}" destId="{0294E1E5-885B-43B5-84FD-B39992DF9929}" srcOrd="0" destOrd="0" presId="urn:microsoft.com/office/officeart/2018/5/layout/IconCircleLabelList"/>
    <dgm:cxn modelId="{149CE583-36EA-448F-8054-E61021833C16}" type="presParOf" srcId="{0294E1E5-885B-43B5-84FD-B39992DF9929}" destId="{C9CC123C-724B-41B9-B164-5B2A6C550DA7}" srcOrd="0" destOrd="0" presId="urn:microsoft.com/office/officeart/2018/5/layout/IconCircleLabelList"/>
    <dgm:cxn modelId="{EFCF20E6-63DE-4276-91AD-FA831B7FF93D}" type="presParOf" srcId="{0294E1E5-885B-43B5-84FD-B39992DF9929}" destId="{DC0E3F15-DB02-4A89-AED0-37283FC34759}" srcOrd="1" destOrd="0" presId="urn:microsoft.com/office/officeart/2018/5/layout/IconCircleLabelList"/>
    <dgm:cxn modelId="{AF11D5A5-5BD3-4B99-96EC-5836CA4C4057}" type="presParOf" srcId="{0294E1E5-885B-43B5-84FD-B39992DF9929}" destId="{EBEEFB05-9447-4741-B31B-2B55EFA247A3}" srcOrd="2" destOrd="0" presId="urn:microsoft.com/office/officeart/2018/5/layout/IconCircleLabelList"/>
    <dgm:cxn modelId="{C5536B3B-5139-4080-BF3C-0A36C28CDE02}" type="presParOf" srcId="{0294E1E5-885B-43B5-84FD-B39992DF9929}" destId="{E59381E8-4AA3-4616-9F08-830E38233600}" srcOrd="3" destOrd="0" presId="urn:microsoft.com/office/officeart/2018/5/layout/IconCircleLabelList"/>
    <dgm:cxn modelId="{58277AFF-6E5A-443E-9709-A08F4F1CBB83}" type="presParOf" srcId="{D651967E-95A7-444E-9A4B-664E03D5DEA5}" destId="{FAF0386C-E2D6-4211-9CA4-306F87AAA57C}" srcOrd="1" destOrd="0" presId="urn:microsoft.com/office/officeart/2018/5/layout/IconCircleLabelList"/>
    <dgm:cxn modelId="{2F67D0F8-1FE3-41C4-9334-3541212AA402}" type="presParOf" srcId="{D651967E-95A7-444E-9A4B-664E03D5DEA5}" destId="{57465D7E-D79A-43D7-A24B-F72BE99E8495}" srcOrd="2" destOrd="0" presId="urn:microsoft.com/office/officeart/2018/5/layout/IconCircleLabelList"/>
    <dgm:cxn modelId="{8C46A348-602B-4D9F-9663-FE0BE2ADD4DB}" type="presParOf" srcId="{57465D7E-D79A-43D7-A24B-F72BE99E8495}" destId="{5BDE3BD2-53EC-4FDB-841F-16476005E225}" srcOrd="0" destOrd="0" presId="urn:microsoft.com/office/officeart/2018/5/layout/IconCircleLabelList"/>
    <dgm:cxn modelId="{D23FA772-DCD7-40D8-A307-4A7D761D5E1D}" type="presParOf" srcId="{57465D7E-D79A-43D7-A24B-F72BE99E8495}" destId="{CE368935-71FE-41E3-B98B-4433E490E4EE}" srcOrd="1" destOrd="0" presId="urn:microsoft.com/office/officeart/2018/5/layout/IconCircleLabelList"/>
    <dgm:cxn modelId="{0F33F00C-B17C-49C1-AEE6-393D63F6AE46}" type="presParOf" srcId="{57465D7E-D79A-43D7-A24B-F72BE99E8495}" destId="{B001E9FA-D96E-438C-9550-644ED781626A}" srcOrd="2" destOrd="0" presId="urn:microsoft.com/office/officeart/2018/5/layout/IconCircleLabelList"/>
    <dgm:cxn modelId="{214266D9-4E71-428E-8CE3-D1F368DAE0DB}" type="presParOf" srcId="{57465D7E-D79A-43D7-A24B-F72BE99E8495}" destId="{89819E27-D36A-42FF-A385-5E8E59797026}" srcOrd="3" destOrd="0" presId="urn:microsoft.com/office/officeart/2018/5/layout/IconCircleLabelList"/>
    <dgm:cxn modelId="{8E30EE6D-F638-43E7-BEAE-105AC129BB38}" type="presParOf" srcId="{D651967E-95A7-444E-9A4B-664E03D5DEA5}" destId="{5120F897-EE55-4F7F-9C2F-23607217C951}" srcOrd="3" destOrd="0" presId="urn:microsoft.com/office/officeart/2018/5/layout/IconCircleLabelList"/>
    <dgm:cxn modelId="{8753061D-9158-4FB2-8A33-7960A10562AB}" type="presParOf" srcId="{D651967E-95A7-444E-9A4B-664E03D5DEA5}" destId="{8CBEC33D-0890-455F-B714-E79F7EAEDB53}" srcOrd="4" destOrd="0" presId="urn:microsoft.com/office/officeart/2018/5/layout/IconCircleLabelList"/>
    <dgm:cxn modelId="{EE01F104-451D-4A01-B430-85F2D6440BCB}" type="presParOf" srcId="{8CBEC33D-0890-455F-B714-E79F7EAEDB53}" destId="{458C3E39-86DD-4C28-BE48-9A8B1C711183}" srcOrd="0" destOrd="0" presId="urn:microsoft.com/office/officeart/2018/5/layout/IconCircleLabelList"/>
    <dgm:cxn modelId="{9FC96652-D1E0-40EF-A332-1814322D2A62}" type="presParOf" srcId="{8CBEC33D-0890-455F-B714-E79F7EAEDB53}" destId="{00DFC73B-FA3A-4DDB-852E-68F7A678BF65}" srcOrd="1" destOrd="0" presId="urn:microsoft.com/office/officeart/2018/5/layout/IconCircleLabelList"/>
    <dgm:cxn modelId="{AFF7EAF7-03D3-46D2-8CBF-BB3ADD1F977D}" type="presParOf" srcId="{8CBEC33D-0890-455F-B714-E79F7EAEDB53}" destId="{B79852F4-8EC0-44B3-BD06-5FA081BD012E}" srcOrd="2" destOrd="0" presId="urn:microsoft.com/office/officeart/2018/5/layout/IconCircleLabelList"/>
    <dgm:cxn modelId="{E0743170-D97E-4A43-9C4D-19A85C2AB187}" type="presParOf" srcId="{8CBEC33D-0890-455F-B714-E79F7EAEDB53}" destId="{CE65315C-FD6D-4321-AA61-587ECBE750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4542-EA5A-456A-9366-D31712B67F6D}">
      <dsp:nvSpPr>
        <dsp:cNvPr id="0" name=""/>
        <dsp:cNvSpPr/>
      </dsp:nvSpPr>
      <dsp:spPr>
        <a:xfrm>
          <a:off x="739861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0F430-ADFA-44E7-AC56-30AE3C67F433}">
      <dsp:nvSpPr>
        <dsp:cNvPr id="0" name=""/>
        <dsp:cNvSpPr/>
      </dsp:nvSpPr>
      <dsp:spPr>
        <a:xfrm>
          <a:off x="200412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Automation</a:t>
          </a:r>
          <a:endParaRPr lang="en-US" sz="2400" kern="1200" dirty="0"/>
        </a:p>
      </dsp:txBody>
      <dsp:txXfrm>
        <a:off x="200412" y="2248115"/>
        <a:ext cx="1961634" cy="765000"/>
      </dsp:txXfrm>
    </dsp:sp>
    <dsp:sp modelId="{B67D44A1-7072-4D6A-94FD-F46A718F3789}">
      <dsp:nvSpPr>
        <dsp:cNvPr id="0" name=""/>
        <dsp:cNvSpPr/>
      </dsp:nvSpPr>
      <dsp:spPr>
        <a:xfrm>
          <a:off x="3044782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AF22F-13F6-461A-8B02-56EEBE2D7A17}">
      <dsp:nvSpPr>
        <dsp:cNvPr id="0" name=""/>
        <dsp:cNvSpPr/>
      </dsp:nvSpPr>
      <dsp:spPr>
        <a:xfrm>
          <a:off x="2505332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Metadata</a:t>
          </a:r>
          <a:endParaRPr lang="en-US" sz="2400" kern="1200" dirty="0"/>
        </a:p>
      </dsp:txBody>
      <dsp:txXfrm>
        <a:off x="2505332" y="2248115"/>
        <a:ext cx="1961634" cy="765000"/>
      </dsp:txXfrm>
    </dsp:sp>
    <dsp:sp modelId="{4EBDAA52-5746-4A0F-A482-1A80EBDD2E13}">
      <dsp:nvSpPr>
        <dsp:cNvPr id="0" name=""/>
        <dsp:cNvSpPr/>
      </dsp:nvSpPr>
      <dsp:spPr>
        <a:xfrm>
          <a:off x="5349702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9EB4-9AF8-45E7-B724-0119BD361CD6}">
      <dsp:nvSpPr>
        <dsp:cNvPr id="0" name=""/>
        <dsp:cNvSpPr/>
      </dsp:nvSpPr>
      <dsp:spPr>
        <a:xfrm>
          <a:off x="4810253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Automate with metadata</a:t>
          </a:r>
          <a:endParaRPr lang="en-US" sz="2400" kern="1200" dirty="0"/>
        </a:p>
      </dsp:txBody>
      <dsp:txXfrm>
        <a:off x="4810253" y="2248115"/>
        <a:ext cx="1961634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E238D-F45E-43F7-AF97-286E8AAD369B}">
      <dsp:nvSpPr>
        <dsp:cNvPr id="0" name=""/>
        <dsp:cNvSpPr/>
      </dsp:nvSpPr>
      <dsp:spPr>
        <a:xfrm>
          <a:off x="256451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654AE-864C-45D7-B450-EC759003A16B}">
      <dsp:nvSpPr>
        <dsp:cNvPr id="0" name=""/>
        <dsp:cNvSpPr/>
      </dsp:nvSpPr>
      <dsp:spPr>
        <a:xfrm>
          <a:off x="425599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1C4B-7942-4464-A70D-2D135D79A1CE}">
      <dsp:nvSpPr>
        <dsp:cNvPr id="0" name=""/>
        <dsp:cNvSpPr/>
      </dsp:nvSpPr>
      <dsp:spPr>
        <a:xfrm>
          <a:off x="1234521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Free and open source</a:t>
          </a:r>
        </a:p>
      </dsp:txBody>
      <dsp:txXfrm>
        <a:off x="1234521" y="895688"/>
        <a:ext cx="1898608" cy="805470"/>
      </dsp:txXfrm>
    </dsp:sp>
    <dsp:sp modelId="{A8ACD764-E2EC-4FAC-A554-412479187D18}">
      <dsp:nvSpPr>
        <dsp:cNvPr id="0" name=""/>
        <dsp:cNvSpPr/>
      </dsp:nvSpPr>
      <dsp:spPr>
        <a:xfrm>
          <a:off x="3463948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620AC-2A65-416B-927F-6FCAB44315EC}">
      <dsp:nvSpPr>
        <dsp:cNvPr id="0" name=""/>
        <dsp:cNvSpPr/>
      </dsp:nvSpPr>
      <dsp:spPr>
        <a:xfrm>
          <a:off x="3633096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5057-D79C-4C19-9412-0E92E8B28CEC}">
      <dsp:nvSpPr>
        <dsp:cNvPr id="0" name=""/>
        <dsp:cNvSpPr/>
      </dsp:nvSpPr>
      <dsp:spPr>
        <a:xfrm>
          <a:off x="4442018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driven</a:t>
          </a:r>
        </a:p>
      </dsp:txBody>
      <dsp:txXfrm>
        <a:off x="4442018" y="895688"/>
        <a:ext cx="1898608" cy="805470"/>
      </dsp:txXfrm>
    </dsp:sp>
    <dsp:sp modelId="{E78D6454-5C80-42AE-BCB2-1B3B3D60061C}">
      <dsp:nvSpPr>
        <dsp:cNvPr id="0" name=""/>
        <dsp:cNvSpPr/>
      </dsp:nvSpPr>
      <dsp:spPr>
        <a:xfrm>
          <a:off x="6671445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2C3DB-7105-4654-99E3-54B83486E7FD}">
      <dsp:nvSpPr>
        <dsp:cNvPr id="0" name=""/>
        <dsp:cNvSpPr/>
      </dsp:nvSpPr>
      <dsp:spPr>
        <a:xfrm>
          <a:off x="6840593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1FCF-0001-44A0-932E-5339F7B75322}">
      <dsp:nvSpPr>
        <dsp:cNvPr id="0" name=""/>
        <dsp:cNvSpPr/>
      </dsp:nvSpPr>
      <dsp:spPr>
        <a:xfrm>
          <a:off x="7649515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Automation is awesome</a:t>
          </a:r>
        </a:p>
      </dsp:txBody>
      <dsp:txXfrm>
        <a:off x="7649515" y="895688"/>
        <a:ext cx="1898608" cy="80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6AB9-F0BE-45DF-9480-CAE0135D530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99C6-E0F0-4B33-B78D-D0F9A7DAA80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D48B-1F29-4BC9-9220-E29F21224507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Databases increase in number since 1999</a:t>
          </a:r>
          <a:endParaRPr lang="en-US" sz="2500" kern="1200"/>
        </a:p>
      </dsp:txBody>
      <dsp:txXfrm>
        <a:off x="1816103" y="671"/>
        <a:ext cx="4447536" cy="1572384"/>
      </dsp:txXfrm>
    </dsp:sp>
    <dsp:sp modelId="{026F5A26-9307-421C-91C5-B4AAEF3CCC8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E1822-EEBF-4C72-9DCD-480839667DB8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F57C6-20B2-4E87-9268-412DE73E609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Databases also increased in size since 1999</a:t>
          </a:r>
          <a:endParaRPr lang="en-US" sz="2500" kern="1200"/>
        </a:p>
      </dsp:txBody>
      <dsp:txXfrm>
        <a:off x="1816103" y="1966151"/>
        <a:ext cx="4447536" cy="1572384"/>
      </dsp:txXfrm>
    </dsp:sp>
    <dsp:sp modelId="{6B7591B2-B1E5-49B5-859E-DD1A580FF47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62F3B-49E8-41B5-BF20-1C006E3412B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DF761-BF7A-421D-8B10-6E01BF00465D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Software is tested more now than in 1999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AC00-F7BC-4838-8E0C-44C0EC9AC74A}">
      <dsp:nvSpPr>
        <dsp:cNvPr id="0" name=""/>
        <dsp:cNvSpPr/>
      </dsp:nvSpPr>
      <dsp:spPr>
        <a:xfrm>
          <a:off x="647429" y="23057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C799-8899-4D0F-9CC3-B25E80974272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340DE-E62F-4C67-8DDD-32403E9421C6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Json storage</a:t>
          </a:r>
          <a:endParaRPr lang="en-US" sz="2500" kern="1200"/>
        </a:p>
      </dsp:txBody>
      <dsp:txXfrm>
        <a:off x="66086" y="2615580"/>
        <a:ext cx="2981250" cy="720000"/>
      </dsp:txXfrm>
    </dsp:sp>
    <dsp:sp modelId="{21A4B118-D8AF-4611-9B2A-1886C1D2962D}">
      <dsp:nvSpPr>
        <dsp:cNvPr id="0" name=""/>
        <dsp:cNvSpPr/>
      </dsp:nvSpPr>
      <dsp:spPr>
        <a:xfrm>
          <a:off x="4150398" y="23057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38373-EA45-4C4C-AB7F-8FAF344BA91E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02595-9E36-4927-B7E2-F958BCFE6FEB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On a Windows box</a:t>
          </a:r>
          <a:endParaRPr lang="en-US" sz="2500" kern="1200"/>
        </a:p>
      </dsp:txBody>
      <dsp:txXfrm>
        <a:off x="3569054" y="2615580"/>
        <a:ext cx="2981250" cy="720000"/>
      </dsp:txXfrm>
    </dsp:sp>
    <dsp:sp modelId="{A1DA2095-3706-481A-B72E-4BA2A9CB03F2}">
      <dsp:nvSpPr>
        <dsp:cNvPr id="0" name=""/>
        <dsp:cNvSpPr/>
      </dsp:nvSpPr>
      <dsp:spPr>
        <a:xfrm>
          <a:off x="7653367" y="23057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5B36-C6C9-47C4-BA7E-8BBB84217FD5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71956-7209-41B3-8055-592C4EE1AC63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Pode REST-API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C123C-724B-41B9-B164-5B2A6C550DA7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E3F15-DB02-4A89-AED0-37283FC34759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81E8-4AA3-4616-9F08-830E38233600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Metadata-first approach to instance installation</a:t>
          </a:r>
          <a:endParaRPr lang="en-US" sz="2000" kern="1200"/>
        </a:p>
      </dsp:txBody>
      <dsp:txXfrm>
        <a:off x="93445" y="2767202"/>
        <a:ext cx="3206250" cy="720000"/>
      </dsp:txXfrm>
    </dsp:sp>
    <dsp:sp modelId="{5BDE3BD2-53EC-4FDB-841F-16476005E225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68935-71FE-41E3-B98B-4433E490E4EE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19E27-D36A-42FF-A385-5E8E59797026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Test database configuration</a:t>
          </a:r>
          <a:endParaRPr lang="en-US" sz="2000" kern="1200"/>
        </a:p>
      </dsp:txBody>
      <dsp:txXfrm>
        <a:off x="3860789" y="2767202"/>
        <a:ext cx="3206250" cy="720000"/>
      </dsp:txXfrm>
    </dsp:sp>
    <dsp:sp modelId="{458C3E39-86DD-4C28-BE48-9A8B1C711183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C73B-FA3A-4DDB-852E-68F7A678BF65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5315C-FD6D-4321-AA61-587ECBE750F1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Test production backups</a:t>
          </a:r>
          <a:endParaRPr lang="en-US" sz="2000" kern="1200"/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E323-6202-7FC5-6974-D80DD167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6B0A-686C-2C72-74E3-D6747933F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4DF6-C178-9AB3-9D02-000D56E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D6F-8412-03A2-22CF-DAB8A3B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F2A6-1998-FE88-DAE8-0CB6D45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5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231-DCCC-5177-D0B1-7FBD13A4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BF1B-16E5-1C6B-F6BB-B16CE873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B9E0-DDC5-5580-011B-1216F9A2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D0E-B20E-57B9-B5CB-4EF33BB8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804D-27FE-DE09-556F-BAE8EEC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03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4DFC-918F-29E9-98F9-472F5AC3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745E-7605-2BC2-4CED-B32E9D4E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0CD6-26AD-EAED-13ED-217D0F2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A89-6C79-2F3E-B35D-CCE1C294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D474-E09D-299C-0FF1-11443FE2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05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9A96-42E1-8CB3-4566-A6188AC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1688-A2FA-2348-0751-06213291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A30F-9BFB-6D3A-19C4-CC2BDD8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8591-6221-6436-2B31-42A18B6B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361-E683-C690-51A8-69721A95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17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DF69-691C-052E-D937-CEB9C950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E53D-B381-3A4F-C3EB-DA3CB933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BD33-C9DE-353B-91DC-B79BDF7B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5382-77E8-7A92-0347-4DA8714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96F0-6797-7EB5-C091-6DCD14C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97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0CA-42F7-25BA-0B5F-9B72821D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C4E8-9359-3D99-3492-B1A6CEB4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E947-53EA-38CB-E253-0CE45FE1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37CF-2419-068E-F631-890288FE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2FBD-EAD7-BF63-8525-293A3F8E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CD63-4A13-6396-7977-993567A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6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4B2-B271-6EE7-2EC5-7D013C21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3B19-2ED4-D6F0-742A-294A47A8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7E744-F3A4-190D-BC37-0BC49378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7BFE-F644-CE3C-2803-384CD8D35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D43B-9B09-9355-2662-462ABCBF7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F7B98-F318-D5BE-03B2-FE9F01AC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2ABF-1BAB-CF02-4883-F82495EB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6CDD9-50F8-75FF-D05D-7D917A9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89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76C4-73EE-F7B9-EA2E-2BAEA18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FA443-0A4C-B15A-15A2-EC6DF0DF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448EF-071A-F9C7-BDD1-42CF5905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0C98-8C2E-7FAE-ED9E-662BF13D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1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7B4D-AEE9-8AE8-EA9E-5AD7CA8F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6789-AB20-3312-45CA-61C0D2FC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0FC0-33AA-9EA3-132D-58BCA19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43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384-9F6F-E144-600E-9ABC6F55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4DFA-8AD7-76DA-184D-A7AD6A1D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4434-CA2F-84AA-258F-121D2DF8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91AD-50E7-8840-6E69-BCDE53D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369E-B116-AD0F-92C8-1932FCE5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7DEC-88FC-719C-1219-A0235154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64FA-F332-3461-59F3-0992F3EE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5BFBD-2C40-F9B2-0473-F0FF79EE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32F0-E3C0-6F24-A62D-76BFCEBF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C247-8E1E-F041-C3A3-D8B21199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D532-CCF8-CE4C-2290-417A331C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77BC-EAB1-8AD1-F8B5-1A0588C4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3E3BB-4040-1ECD-F194-BB416295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B31B-F76B-12A7-C40F-629937CF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D836-6ADF-4C35-2C71-402C6EF5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6FF6413-3139-4955-9DFE-23DDB370AD4E}" type="datetimeFigureOut">
              <a:rPr lang="LID4096" smtClean="0"/>
              <a:pPr/>
              <a:t>06/14/2024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0D6F-31BC-8EAD-EFC9-232E9DD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F3DF-01C7-576E-A3A9-80F8BBC0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3995920-DCF2-4DF8-9098-2C9F3D091AF3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8" name="Picture 7" descr="A blue letter t on a black background&#10;&#10;Description automatically generated">
            <a:extLst>
              <a:ext uri="{FF2B5EF4-FFF2-40B4-BE49-F238E27FC236}">
                <a16:creationId xmlns:a16="http://schemas.microsoft.com/office/drawing/2014/main" id="{BFCFD169-E11E-E601-2134-D949246DC2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86" y="0"/>
            <a:ext cx="1182914" cy="11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CD42-76F7-081B-2D2F-64643D91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Become a metadata driven DBA</a:t>
            </a:r>
            <a:endParaRPr lang="LID4096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7443-E7B7-9DCD-EE2D-961081DF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Magnus Ahlkvist</a:t>
            </a:r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3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5" y="-5"/>
            <a:ext cx="5197641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0"/>
            <a:ext cx="4608950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op view of cubes connected with black lines">
            <a:extLst>
              <a:ext uri="{FF2B5EF4-FFF2-40B4-BE49-F238E27FC236}">
                <a16:creationId xmlns:a16="http://schemas.microsoft.com/office/drawing/2014/main" id="{777760DA-F4B3-4DA7-E6C9-EBD837072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540" r="16618"/>
          <a:stretch/>
        </p:blipFill>
        <p:spPr>
          <a:xfrm>
            <a:off x="20" y="-14687"/>
            <a:ext cx="5197615" cy="68579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5197642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5197642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6B1C-57A2-5BE9-1408-0EE3FB77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4021743"/>
            <a:ext cx="3999542" cy="2235074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Store and access metadata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AA9A-659E-E85D-07F8-B65EDF31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092" y="923680"/>
            <a:ext cx="5197637" cy="5169623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Start simple</a:t>
            </a:r>
          </a:p>
          <a:p>
            <a:pPr lvl="1"/>
            <a:r>
              <a:rPr lang="en-GB" sz="2000" dirty="0"/>
              <a:t>Store metadata in csv or </a:t>
            </a:r>
            <a:r>
              <a:rPr lang="en-GB" sz="2000" dirty="0" err="1"/>
              <a:t>json</a:t>
            </a:r>
            <a:endParaRPr lang="en-GB" sz="2000" dirty="0"/>
          </a:p>
          <a:p>
            <a:pPr lvl="1"/>
            <a:r>
              <a:rPr lang="en-GB" sz="2000" dirty="0"/>
              <a:t>On a network drive</a:t>
            </a:r>
          </a:p>
          <a:p>
            <a:r>
              <a:rPr lang="en-GB" sz="2000" dirty="0"/>
              <a:t>..or don’t start simple</a:t>
            </a:r>
          </a:p>
          <a:p>
            <a:pPr lvl="1"/>
            <a:r>
              <a:rPr lang="en-GB" sz="2000" dirty="0"/>
              <a:t>Create your central metadata database</a:t>
            </a:r>
          </a:p>
          <a:p>
            <a:r>
              <a:rPr lang="en-GB" sz="2000" dirty="0"/>
              <a:t>..or start simple and then change</a:t>
            </a:r>
          </a:p>
          <a:p>
            <a:r>
              <a:rPr lang="en-GB" sz="2000" dirty="0"/>
              <a:t>Create your own abstraction layer</a:t>
            </a:r>
          </a:p>
          <a:p>
            <a:pPr lvl="1"/>
            <a:r>
              <a:rPr lang="en-GB" sz="2000" dirty="0"/>
              <a:t>PowerShell module</a:t>
            </a:r>
          </a:p>
          <a:p>
            <a:pPr lvl="1"/>
            <a:r>
              <a:rPr lang="en-GB" sz="2000" dirty="0"/>
              <a:t>REST-API</a:t>
            </a:r>
          </a:p>
          <a:p>
            <a:pPr lvl="1"/>
            <a:r>
              <a:rPr lang="en-GB" sz="2000" dirty="0"/>
              <a:t>Something else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1579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0513-1FB6-E18F-71C4-8E2968D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Demo metadata</a:t>
            </a:r>
            <a:endParaRPr lang="LID4096" sz="40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81D8885-9DA9-1E81-D780-C905B2471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8504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6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043-A38B-FF98-0EE6-39A73E5B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1060682"/>
            <a:ext cx="3937240" cy="3047235"/>
          </a:xfrm>
        </p:spPr>
        <p:txBody>
          <a:bodyPr anchor="t">
            <a:normAutofit/>
          </a:bodyPr>
          <a:lstStyle/>
          <a:p>
            <a:r>
              <a:rPr lang="en-GB" sz="3600" dirty="0"/>
              <a:t>Automate using metadata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B47E-FD20-117A-31B2-F562EE30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171" y="1035843"/>
            <a:ext cx="6256647" cy="4561393"/>
          </a:xfrm>
        </p:spPr>
        <p:txBody>
          <a:bodyPr>
            <a:noAutofit/>
          </a:bodyPr>
          <a:lstStyle/>
          <a:p>
            <a:r>
              <a:rPr lang="en-GB" sz="4000" dirty="0"/>
              <a:t>Code-first – or metadata first.</a:t>
            </a:r>
          </a:p>
          <a:p>
            <a:r>
              <a:rPr lang="en-GB" sz="4000" dirty="0"/>
              <a:t>Define desired state</a:t>
            </a:r>
          </a:p>
          <a:p>
            <a:r>
              <a:rPr lang="en-GB" sz="4000" dirty="0"/>
              <a:t>Automation to achieve desired state</a:t>
            </a:r>
          </a:p>
          <a:p>
            <a:r>
              <a:rPr lang="en-GB" sz="4000" dirty="0"/>
              <a:t>Verify desired state</a:t>
            </a:r>
          </a:p>
          <a:p>
            <a:r>
              <a:rPr lang="en-GB" sz="4000" dirty="0"/>
              <a:t>Test backups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EC965-623E-8BF3-985A-953E5C131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222078"/>
            <a:ext cx="12207199" cy="639001"/>
            <a:chOff x="-5025" y="6222078"/>
            <a:chExt cx="12207199" cy="6390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95F932-C833-697F-9C8B-846A4C713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5779075" y="437979"/>
              <a:ext cx="639000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87D2FB-6AB1-6569-F43A-2CB44F77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08412" y="3577490"/>
              <a:ext cx="639000" cy="5928176"/>
            </a:xfrm>
            <a:prstGeom prst="rect">
              <a:avLst/>
            </a:prstGeom>
            <a:gradFill>
              <a:gsLst>
                <a:gs pos="3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6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AABF-3DDA-9FA6-3C81-CF3DE551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Demo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A75F54E9-6837-DADA-0088-C8C3AE275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27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91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42215-D889-AF6A-D3F6-81C6BE05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There will be unicorns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30FD-A519-7B4D-3984-C1F5719E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 dirty="0"/>
              <a:t>Not everything fits into this model</a:t>
            </a:r>
          </a:p>
          <a:p>
            <a:r>
              <a:rPr lang="en-GB" sz="2000" dirty="0"/>
              <a:t>ONE very special database</a:t>
            </a:r>
          </a:p>
          <a:p>
            <a:r>
              <a:rPr lang="en-GB" sz="2000" dirty="0"/>
              <a:t>Even ONE special table</a:t>
            </a:r>
            <a:endParaRPr lang="LID4096" sz="2000" dirty="0"/>
          </a:p>
        </p:txBody>
      </p:sp>
      <p:pic>
        <p:nvPicPr>
          <p:cNvPr id="5" name="Picture 4" descr="Unicorn cupcake">
            <a:extLst>
              <a:ext uri="{FF2B5EF4-FFF2-40B4-BE49-F238E27FC236}">
                <a16:creationId xmlns:a16="http://schemas.microsoft.com/office/drawing/2014/main" id="{AB10706E-4D5D-E016-55B0-5A9CFACA7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30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0915-AB11-ACAC-6725-F8618D90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GB" sz="4000"/>
              <a:t>Session contents</a:t>
            </a:r>
            <a:endParaRPr lang="LID4096" sz="4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EEE4B8-63B7-AC66-21B0-6D224B43D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8" r="17031"/>
          <a:stretch/>
        </p:blipFill>
        <p:spPr>
          <a:xfrm>
            <a:off x="2" y="1587"/>
            <a:ext cx="4987087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C7A2E-1564-9629-6997-76AD87CDE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54797"/>
              </p:ext>
            </p:extLst>
          </p:nvPr>
        </p:nvGraphicFramePr>
        <p:xfrm>
          <a:off x="5041232" y="2279984"/>
          <a:ext cx="6972300" cy="4087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53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BEAF-B599-58E0-455D-0ED3ED0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Magnus Ahlkvist</a:t>
            </a:r>
            <a:endParaRPr lang="LID4096" sz="3200"/>
          </a:p>
        </p:txBody>
      </p:sp>
      <p:pic>
        <p:nvPicPr>
          <p:cNvPr id="5" name="Picture 4" descr="A silhouette of a person with a hat&#10;&#10;Description automatically generated">
            <a:extLst>
              <a:ext uri="{FF2B5EF4-FFF2-40B4-BE49-F238E27FC236}">
                <a16:creationId xmlns:a16="http://schemas.microsoft.com/office/drawing/2014/main" id="{3E9BCDF9-C4FC-18CD-14EC-5E10BCEBB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r="6243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D04C-B554-6C74-52C2-3116907B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/>
              <a:t>SQL Server specialist consultant</a:t>
            </a:r>
          </a:p>
          <a:p>
            <a:r>
              <a:rPr lang="en-GB" sz="2000"/>
              <a:t>DBA and developer</a:t>
            </a:r>
          </a:p>
          <a:p>
            <a:r>
              <a:rPr lang="en-GB" sz="2000"/>
              <a:t>Transmokopter SQL AB</a:t>
            </a:r>
          </a:p>
          <a:p>
            <a:r>
              <a:rPr lang="en-GB" sz="2000"/>
              <a:t>Data Platform MVP</a:t>
            </a:r>
          </a:p>
          <a:p>
            <a:r>
              <a:rPr lang="en-GB" sz="2000"/>
              <a:t>SQL Friday</a:t>
            </a:r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35064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A57E-EBDD-FD78-4403-62A1D73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Automation</a:t>
            </a:r>
            <a:endParaRPr lang="LID4096" sz="320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BE585AB2-0B3A-75EA-7416-D36C0DC8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r="4054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DA6C-DAFB-FD40-45C6-66575348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1300" dirty="0"/>
              <a:t>Schedulers</a:t>
            </a:r>
          </a:p>
          <a:p>
            <a:pPr lvl="1"/>
            <a:r>
              <a:rPr lang="en-GB" sz="1300" dirty="0"/>
              <a:t>SQL Server Agent</a:t>
            </a:r>
          </a:p>
          <a:p>
            <a:pPr lvl="1"/>
            <a:r>
              <a:rPr lang="en-GB" sz="1300" dirty="0"/>
              <a:t>Windows Task Scheduler</a:t>
            </a:r>
          </a:p>
          <a:p>
            <a:pPr lvl="1"/>
            <a:r>
              <a:rPr lang="en-GB" sz="1300" dirty="0"/>
              <a:t>Cron jobs</a:t>
            </a:r>
          </a:p>
          <a:p>
            <a:r>
              <a:rPr lang="en-GB" sz="1300" dirty="0"/>
              <a:t>Triggers</a:t>
            </a:r>
          </a:p>
          <a:p>
            <a:pPr lvl="1"/>
            <a:r>
              <a:rPr lang="en-GB" sz="1300" dirty="0"/>
              <a:t>SQL Server Agent</a:t>
            </a:r>
          </a:p>
          <a:p>
            <a:pPr lvl="1"/>
            <a:r>
              <a:rPr lang="en-GB" sz="1300" dirty="0"/>
              <a:t>Pipelines</a:t>
            </a:r>
          </a:p>
          <a:p>
            <a:r>
              <a:rPr lang="en-GB" sz="1300" dirty="0"/>
              <a:t>Languages</a:t>
            </a:r>
          </a:p>
          <a:p>
            <a:pPr lvl="1"/>
            <a:r>
              <a:rPr lang="en-GB" sz="1300" dirty="0"/>
              <a:t>SQL</a:t>
            </a:r>
          </a:p>
          <a:p>
            <a:pPr lvl="1"/>
            <a:r>
              <a:rPr lang="en-GB" sz="1300" dirty="0"/>
              <a:t>Compiled programs</a:t>
            </a:r>
          </a:p>
          <a:p>
            <a:pPr lvl="1"/>
            <a:r>
              <a:rPr lang="en-GB" sz="1300" dirty="0"/>
              <a:t>PowerShell</a:t>
            </a:r>
          </a:p>
          <a:p>
            <a:pPr marL="0" indent="0">
              <a:buNone/>
            </a:pPr>
            <a:endParaRPr lang="en-GB" sz="1300" dirty="0"/>
          </a:p>
          <a:p>
            <a:endParaRPr lang="LID4096" sz="1300" dirty="0"/>
          </a:p>
        </p:txBody>
      </p:sp>
    </p:spTree>
    <p:extLst>
      <p:ext uri="{BB962C8B-B14F-4D97-AF65-F5344CB8AC3E}">
        <p14:creationId xmlns:p14="http://schemas.microsoft.com/office/powerpoint/2010/main" val="20724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6A44-A567-35C1-8649-77C81E56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GB" sz="4000"/>
              <a:t>Today we will use</a:t>
            </a:r>
            <a:endParaRPr lang="LID4096" sz="400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9B289D8-896D-9BF0-2B54-9B34137B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FF97-9CF4-390C-5B33-D4D0C3D1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GB" sz="2000" dirty="0"/>
              <a:t>PowerShell</a:t>
            </a:r>
          </a:p>
          <a:p>
            <a:pPr algn="ctr"/>
            <a:r>
              <a:rPr lang="en-GB" sz="2000" dirty="0" err="1"/>
              <a:t>dbatools</a:t>
            </a:r>
            <a:r>
              <a:rPr lang="en-GB" sz="2000" dirty="0"/>
              <a:t> and </a:t>
            </a:r>
            <a:r>
              <a:rPr lang="en-GB" sz="2000" dirty="0" err="1"/>
              <a:t>dbachecks</a:t>
            </a:r>
            <a:endParaRPr lang="en-GB" sz="2000" dirty="0"/>
          </a:p>
          <a:p>
            <a:pPr algn="ctr"/>
            <a:r>
              <a:rPr lang="en-GB" sz="2000" dirty="0" err="1"/>
              <a:t>pode</a:t>
            </a:r>
            <a:endParaRPr lang="en-GB" sz="2000" dirty="0"/>
          </a:p>
          <a:p>
            <a:pPr algn="ctr"/>
            <a:r>
              <a:rPr lang="en-GB" sz="2000" dirty="0"/>
              <a:t>Azure DevOps pipelines</a:t>
            </a:r>
          </a:p>
          <a:p>
            <a:pPr algn="ctr"/>
            <a:r>
              <a:rPr lang="en-GB" sz="2000" dirty="0"/>
              <a:t>…and a little bit of metadata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43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2537F-78A0-CDA1-ADDD-6EFA6319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2306" y="1217149"/>
            <a:ext cx="6800802" cy="16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2605B592-E1AC-83C8-5828-195F6F7C2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769371"/>
              </p:ext>
            </p:extLst>
          </p:nvPr>
        </p:nvGraphicFramePr>
        <p:xfrm>
          <a:off x="1195459" y="3532240"/>
          <a:ext cx="9804575" cy="25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3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639C-2B91-745F-0525-227EC750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latin typeface="+mj-lt"/>
                <a:ea typeface="+mj-ea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F6B0-9218-2771-4B35-A2ABA79B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760282"/>
            <a:ext cx="9144000" cy="571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+mn-lt"/>
                <a:ea typeface="+mn-ea"/>
              </a:rPr>
              <a:t>dbatools</a:t>
            </a:r>
            <a:endParaRPr lang="en-US" sz="2400" dirty="0">
              <a:latin typeface="+mn-lt"/>
              <a:ea typeface="+mn-ea"/>
            </a:endParaRPr>
          </a:p>
        </p:txBody>
      </p:sp>
      <p:pic>
        <p:nvPicPr>
          <p:cNvPr id="5" name="Picture 4" descr="Torn rope">
            <a:extLst>
              <a:ext uri="{FF2B5EF4-FFF2-40B4-BE49-F238E27FC236}">
                <a16:creationId xmlns:a16="http://schemas.microsoft.com/office/drawing/2014/main" id="{494B712A-5C07-1788-BC48-11A312CC9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3" b="16961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6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16841-A2AF-90DB-DC18-1EF591C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/>
              <a:t>Why metadata?</a:t>
            </a:r>
            <a:endParaRPr lang="LID4096" sz="520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68D409A-A049-6F78-AD9B-AEE7C44AA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2424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3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5B23-6C19-78DC-A809-6B91765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Why metadata?</a:t>
            </a:r>
            <a:endParaRPr lang="LID4096" sz="3200"/>
          </a:p>
        </p:txBody>
      </p:sp>
      <p:pic>
        <p:nvPicPr>
          <p:cNvPr id="16" name="Picture 15" descr="Digital art of brain">
            <a:extLst>
              <a:ext uri="{FF2B5EF4-FFF2-40B4-BE49-F238E27FC236}">
                <a16:creationId xmlns:a16="http://schemas.microsoft.com/office/drawing/2014/main" id="{495C5AE0-6FDD-2026-14D0-33BFF46F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6" r="2065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58E-4E49-2237-5F83-246B1137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 dirty="0"/>
              <a:t>Even the incredible DBA can’t keep all this in their head</a:t>
            </a:r>
          </a:p>
          <a:p>
            <a:r>
              <a:rPr lang="en-GB" sz="2000" dirty="0"/>
              <a:t>Automation at scale is possible through well formed and well maintained metadata</a:t>
            </a:r>
          </a:p>
          <a:p>
            <a:r>
              <a:rPr lang="en-GB" sz="2000" dirty="0"/>
              <a:t>Think of it as a code first model for databases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4078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Roboto</vt:lpstr>
      <vt:lpstr>Roboto Black</vt:lpstr>
      <vt:lpstr>Office Theme</vt:lpstr>
      <vt:lpstr>Become a metadata driven DBA</vt:lpstr>
      <vt:lpstr>Session contents</vt:lpstr>
      <vt:lpstr>Magnus Ahlkvist</vt:lpstr>
      <vt:lpstr>Automation</vt:lpstr>
      <vt:lpstr>Today we will use</vt:lpstr>
      <vt:lpstr>PowerPoint Presentation</vt:lpstr>
      <vt:lpstr>Demo</vt:lpstr>
      <vt:lpstr>Why metadata?</vt:lpstr>
      <vt:lpstr>Why metadata?</vt:lpstr>
      <vt:lpstr>Store and access metadata</vt:lpstr>
      <vt:lpstr>Demo metadata</vt:lpstr>
      <vt:lpstr>Automate using metadata</vt:lpstr>
      <vt:lpstr>Demo</vt:lpstr>
      <vt:lpstr>There will be unicorns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metadata driven DBA</dc:title>
  <dc:creator>Magnus Ahlkvist</dc:creator>
  <cp:lastModifiedBy>Magnus Ahlkvist</cp:lastModifiedBy>
  <cp:revision>7</cp:revision>
  <dcterms:created xsi:type="dcterms:W3CDTF">2024-04-15T14:26:17Z</dcterms:created>
  <dcterms:modified xsi:type="dcterms:W3CDTF">2024-06-14T12:56:46Z</dcterms:modified>
</cp:coreProperties>
</file>