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2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  <a:srgbClr val="FF7C8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4T18:08:19.9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976 615,'-16'28,"-41"101,-216 539,33 30,198-560,-65 139,87-231,-23 49,39-87,-19 38,21-43,1 0,0-1,0 1,1 0,-1 0,0 0,1-1,0 1,0 0,0 0,0 0,0 0,1 4,0-6,-1 0,0-1,1 1,-1 0,1-1,-1 1,1-1,-1 1,1-1,-1 1,1-1,0 1,-1-1,1 0,0 1,-1-1,1 0,0 0,-1 1,1-1,0 0,0 0,-1 0,1 0,0 0,0 0,-1 0,1 0,0 0,0 0,0-1,7 0,0-1,0 0,-1-1,1 1,-1-2,11-5,48-33,-60 38,49-36,-2-3,-1-2,-3-3,49-59,158-234,69-205,-52-29,-219 456,32-78,-78 175,-8 22,0 0,0 0,0 0,0 0,0 0,0 0,0 0,0 0,0 0,0 0,0 0,0 0,0 0,0 0,0 1,0-1,0 0,0 0,0 0,0 0,0 0,0 0,1 0,-1 0,0 0,0 0,0 0,0 0,0 0,0 0,0 0,0 0,0 0,0 0,0 0,0 0,0 0,0 0,0 0,0 0,1 0,-1 0,0 0,0 0,0 0,0 0,0 0,0 0,0 0,0 0,0 0,0 0,0 0,0 0,2 12,-2 18,-2 16,-3 0,-20 85,-38 87,50-178,-15 53,-2 8,-65 150,64-185,-89 170,114-227,0 0,-1-1,0 1,0-2,-13 12,11-14,4-9,8-21,8-13,29-62,-24 62,294-640,-104 246,-173 357,-42 96,1 0,-7 30,0-1,-137 389,29-88,111-316,2 0,-9 57,19-74,6-24,14-36,-18 37,73-164,152-254,-169 334,3 1,4 4,4 2,101-92,-151 156,13-12,0 2,2 1,51-31,-83 57,1-1,-1 1,1 0,0 0,-1 0,1 0,0 0,3 0,-5 1,-1 0,0 0,1 0,-1 0,0 0,1 0,-1 0,1 0,-1 0,0 1,1-1,-1 0,0 0,1 0,-1 0,0 1,1-1,-1 0,0 0,1 1,-1-1,0 0,0 0,0 1,1-1,-1 0,0 1,0-1,0 0,1 1,-1-1,0 0,0 1,0 0,0 4,-1-1,0 1,1 0,-2-1,1 1,0-1,-1 0,-4 9,-29 53,-61 87,17-29,-126 253,202-371,0 0,0 1,1-1,0 1,-1 7,3-13,0 0,-1-1,1 1,0-1,0 1,0-1,0 1,0-1,0 1,1-1,-1 1,0-1,0 1,0-1,0 1,1-1,-1 1,0-1,0 1,1-1,-1 0,0 1,1-1,-1 1,1-1,-1 0,0 1,1-1,0 1,1-1,-1 0,1 0,0 0,0 0,-1-1,1 1,0 0,-1-1,1 1,0-1,-1 1,1-1,-1 0,3-1,30-18,-1 0,34-31,-42 33,911-722,-928 733,-4 3,1 0,0 0,0 0,0 1,0-1,0 1,1 1,-1-1,12-3,-16 6,0 0,0 0,0 0,-1 0,1 0,0 0,0 1,0-1,0 0,0 0,0 1,-1-1,1 0,0 1,0-1,-1 1,1-1,0 1,0 0,-1-1,1 1,-1 0,1-1,-1 1,1 0,-1 0,1-1,-1 1,1 0,-1 1,6 30,-5-16,-1 0,0 0,-2 1,-5 25,-22 65,15-61,-19 63,-73 158,70-192,-3-2,-91 125,127-194,-11 14,-17 30,27-37,11-13,11-14,187-182,-197 192,-1 1,0-1,1 1,0 0,1 1,-1 0,15-5,-21 8,0 1,0 0,0-1,0 1,0 0,0 0,0 0,0 0,0 0,0 1,0-1,0 1,0-1,0 1,0 0,3 1,-3 0,0 0,0-1,0 1,-1 0,1 0,-1 0,1 1,-1-1,0 0,1 0,-1 1,-1-1,1 1,0-1,0 1,0 4,0 3,0 0,-1 0,0 0,0 0,-1 0,-1 0,-2 12,-24 70,14-52,46-97,-11 20,2 0,2 1,1 2,48-49,-65 73,2 1,-1 0,23-14,-30 22,-1-1,1 1,0 0,-1 0,1 0,0 0,0 1,0-1,-1 1,1 0,4-1,-6 2,1-1,-1 0,1 1,-1-1,1 1,-1-1,0 1,1 0,-1-1,0 1,0 0,1 0,-1 0,0 0,0 0,0 0,0 0,0 1,0-1,-1 0,1 0,0 1,0 1,2 5,0 0,-1 0,0 0,-1 1,0-1,1 16,-2-16,0 1,1-1,0 0,1 0,-1 0,2 0,-1 0,5 10,-1-10,-1-1,1 1,0-1,1 0,-1-1,1 0,1 0,-1 0,1-1,15 8,7 2,53 17,-32-15,1-2,0-2,1-3,0-2,60 1,-107-9,0 0,0 0,0 0,1-1,-1 0,0 0,0-1,0 1,-1-1,1-1,0 1,-1-1,1 0,-1 0,0-1,0 1,0-1,-1 0,1-1,-1 1,0-1,0 1,0-1,-1-1,0 1,0 0,0-1,2-7,-2 5,0 1,0-1,-1 0,-1 0,1 0,-1 0,0 0,-1 0,0 0,0 0,-1 0,0 0,-1 0,1 0,-1 0,-1 1,0-1,0 1,-6-12,-2 2,0 0,-1 1,-1 1,0 0,-1 1,-1 0,-20-15,-15-7,-1 2,-2 2,-62-28,18 18,-105-31,73 36,-2 6,-1 6,-252-16,198 36,1 8,-226 34,282-17,1 5,1 6,-221 84,269-82,1 4,2 3,2 4,2 2,2 4,-112 103,164-135,13-12,0-1,0 1,-1-1,1-1,-1 1,0-1,-10 6,16-10,-1 0,1 0,0 0,0 1,0-1,-1 0,1 0,0 0,0 0,-1 0,1 0,0 0,-1 0,1 0,0 0,0 0,-1 0,1 0,0 0,0 0,-1 0,1 0,0 0,0 0,-1 0,1 0,0 0,0 0,-1-1,1 1,0 0,0 0,-1 0,1 0,0-1,0 1,0 0,0 0,-1 0,1-1,0 1,0 0,0 0,0-1,0 1,0 0,0 0,0-1,-1 1,1 0,0-1,0 1,0 0,0 0,0-1,0 1,1 0,-1 0,0-1,0 1,0 0,0 0,0-1,0 1,0 0,1 0,-1-1,10-20,3 1,1 1,0 1,1 1,1 0,1 1,23-17,6-2,73-40,-36 31,2 4,1 3,156-43,-90 43,224-27,-116 40,-217 23,0 1,0 2,82 16,-104-12,0 1,0 1,-1 1,-1 1,0 1,19 14,19 10,-47-30,0 0,0-1,1 0,-1 0,1-1,0-1,0 0,20 1,-38-3,-1-1,1 0,0 0,-10-4,-11-2,-393-69,-8 22,-491-19,704 81,180-2,30-3,19-3,468-55,-350 37,524-75,-328 45,-97 20,391 3,-598 25,-30 1,-40 1,-647 58,381-17,-565 156,859-193,-24 6,1 2,-59 28,95-38,-1-1,1 1,0 1,0-1,1 1,-6 5,10-9,0 0,1-1,-1 1,1 0,-1 0,1 0,-1 0,1 0,-1-1,1 1,0 0,-1 0,1 0,0 0,0 0,0 0,0 0,0 0,0 0,0 2,1-2,0 0,-1 0,1 0,0 0,0 0,0 0,0 0,0 0,0 0,0 0,0 0,0 0,1-1,-1 1,0-1,0 1,1-1,-1 1,2-1,20 6,-1-2,1-1,-1-1,28-1,-30 0,201 1,204 14,-157 25,-198-27,119 42,-165-47,42 24,-65-33,1 1,-1 0,1 0,-1 0,0 0,1 1,-1-1,0 0,0 0,2 3,-3-4,0 0,0 1,0-1,0 0,0 1,0-1,0 0,0 0,0 1,0-1,0 0,0 1,0-1,0 0,0 0,0 1,0-1,0 0,0 0,0 1,0-1,0 0,-1 0,1 1,0-1,0 0,0 0,0 1,-1-1,1 0,0 0,0 0,-1 0,1 1,0-1,-1 0,-2 1,0 0,-1 0,1-1,0 1,-1-1,1 0,-1 0,1 0,0 0,-7-2,-121-27,12 2,-111-14,-643-46,516 92,284 2,0 3,-122 34,190-43,-9 2,1 1,1 1,-1-1,0 2,1 0,-20 13,14 1,18-20,-1 1,1-1,0 1,-1-1,1 0,0 1,0-1,0 1,0-1,-1 1,1-1,0 1,0-1,0 0,0 1,0-1,0 1,0-1,0 1,0-1,0 1,0-1,1 1,-1-1,0 1,0-1,0 1,1-1,-1 0,0 1,0-1,1 1,-1-1,0 0,1 1,-1-1,0 0,1 0,-1 1,1-1,-1 0,0 0,1 1,-1-1,1 0,-1 0,1 0,-1 0,1 0,-1 0,1 0,8 1,0-1,0 0,0 0,12-3,466-94,-412 79,1042-278,-1077 285,136-35,-137 38,0 1,56-1,-91 7,1 1,-1 0,0 1,1-1,-1 1,0 0,0 0,0 0,0 0,0 1,7 3,-9-4,-1 0,0 1,1-1,-1 0,0 1,0-1,0 1,0 0,0-1,0 1,0 0,0-1,-1 1,1 0,-1 0,1 0,-1-1,0 1,0 0,0 0,0 0,0 0,0 0,0 0,-1-1,1 1,-1 0,0 2,-2 6,-1 1,0-1,0 0,-2 0,1-1,-1 1,0-1,-10 10,-1 0,-1 0,-34 25,10-13,-3-2,0-2,-1-3,-83 32,-208 54,-90-2,294-83,-167 11,826-111,-322 39,-64 15,277-6,-405 27,39 3,-48-3,0 1,0 0,0-1,0 1,0 0,0 1,-1-1,1 0,0 1,-1 0,1-1,-1 1,4 4,-5-6,-1 1,1 0,0 0,-1 0,1 0,-1-1,1 1,-1 0,1 0,-1 0,0 0,1 0,-1 0,0 0,0 1,0-1,0 0,0 0,0 0,0 0,0 0,0 0,-1 1,0 0,1 0,-1 0,0 0,-1-1,1 1,0-1,0 1,-1-1,1 1,-1-1,-2 2,-3 1,1 0,-1 0,0-1,0 0,-14 3,-15 2,0-3,-48 2,-79-5,90-2,24 0,-288-3,315 3,-42-4,58 4,1-1,0 0,-1 0,1-1,0 0,0 0,0 0,-6-3,11 5,-1 0,1-1,0 1,-1 0,1 0,0-1,-1 1,1 0,0 0,0-1,-1 1,1 0,0-1,0 1,0 0,0 0,-1-1,1 1,0-1,0 1,0 0,0-1,0 1,0 0,0-1,0 1,0-1,0 1,0 0,0-1,0 1,0 0,0-1,0 1,0 0,1-1,-1 1,0 0,0-1,0 1,1 0,-1-1,0 1,0 0,1 0,-1-1,0 1,1 0,-1 0,0-1,0 1,1 0,-1 0,1 0,-1 0,1-1,13-5,-1 0,2 1,-1 0,0 1,1 1,25-3,-28 4,111-15,0 6,168 6,245 52,-512-43,-4-2,1 1,-1 1,29 10,-47-13,1 0,-1 0,0 0,0 0,0 0,0 1,0-1,2 3,-3-3,-1-1,1 1,-1-1,0 1,1-1,-1 1,0-1,1 1,-1-1,0 1,0-1,0 1,0-1,0 1,1 0,-1-1,0 1,0-1,0 1,0 0,-1-1,1 2,-1 0,0-1,0 1,-1 0,1-1,-1 1,1-1,-1 0,1 1,-1-1,0 0,0 0,1 0,-1 0,0 0,0-1,0 1,-4 0,-31 7,1-2,-2-1,1-2,-52-3,52 0,-90-1,1-5,-170-31,-64-48,351 83,0-1,0-1,-15-7,23 10,0 1,0-1,0 1,0-1,0 0,0 1,1-1,-1 0,0 0,1 0,-1 1,0-1,1 0,-1 0,1 0,0 0,-1-2,1 2,0 0,0 0,0 0,1 0,-1 0,0 0,1 0,-1 0,1 0,-1 1,1-1,-1 0,1 0,0 0,-1 1,1-1,0 0,0 1,-1-1,1 1,0-1,0 1,1-1,13-7,-1 1,1 1,0 0,1 1,-1 1,24-3,103-9,-125 15,34-2,-1 1,1 3,-1 2,55 11,-97-12,-1 0,0 0,0 0,0 1,-1 0,1 1,7 5,-12-9,-1 1,0 0,0-1,0 1,0 0,0 0,0 0,-1 0,1 0,0 0,0 0,-1 0,1 0,0 0,-1 1,1-1,-1 0,0 0,1 0,-1 1,0-1,0 0,0 1,0-1,0 0,0 0,0 1,0-1,0 0,0 1,-1-1,1 0,-1 0,1 0,-1 1,1-1,-1 0,0 0,0 0,1 0,-1 0,0 0,0 0,0 0,0-1,0 1,0 0,0 0,-2 0,-8 6,0-1,-1 0,0-1,0 0,-1-1,0 0,1-1,-19 2,25-4,-133 24,-167 6,-145-17,215-15,213-2,22 3,1 0,0 0,0 0,0 0,0 0,0 0,0 0,0 0,-1 0,1 0,0 0,0 0,0 0,0 0,0 0,0 0,0-1,0 1,-1 0,1 0,0 0,0 0,0 0,0 0,0 0,0 0,0-1,0 1,0 0,0 0,0 0,0 0,0 0,0 0,0 0,0-1,0 1,0 0,0 0,0 0,0 0,0 0,0 0,0-1,0 1,0 0,0 0,0 0,0 0,0 0,0 0,0 0,0 0,1-1,-1 1,0 0,0 0,0 0,0 0,0 0,0 0,0 0,1 0,35-14,59-11,2 5,0 3,1 5,104 1,-200 11,105 1,-92 1,0 0,0 0,0 1,-1 1,15 5,-25-7,0 0,0 0,0 0,0 1,0-1,0 1,6 6,-9-8,-1 0,1-1,-1 1,1 0,-1-1,0 1,1 0,-1-1,0 1,1 0,-1 0,0-1,0 1,0 0,0 0,0 0,1-1,-2 1,1 0,0 1,0-1,-1 0,1 0,-1 0,0 0,1 0,-1 0,0 0,0 0,0-1,0 1,0 0,0 0,0-1,0 1,0 0,0-1,0 0,-1 1,-12 4,0 0,0-1,-1-1,1 0,-20 1,-80-1,78-2,10-1,-126-2,145 1,1 0,-1 0,1-1,-10-3,15 4,0 1,0 0,0-1,1 1,-1-1,0 1,0-1,1 1,-1-1,0 1,1-1,-1 1,1-1,-1 0,1 0,-1 1,0-2,1 1,0 0,0 1,1-1,-1 0,0 0,0 1,0-1,1 0,-1 1,0-1,1 1,-1-1,0 0,1 1,-1-1,1 1,-1-1,1 1,-1-1,1 1,0 0,-1-1,1 1,-1 0,1-1,0 1,8-5,-1 1,0 1,1 0,0 0,0 1,0 0,12-2,8 2,30 0,-38 2,1 1,0 2,-1 0,0 1,0 1,30 10,-43-11,1 0,-1 0,0 1,0 0,0 0,-1 1,11 10,-14-12,0 1,0 0,0 0,-1 0,0 0,0 1,-1-1,1 1,-1 0,0-1,-1 1,2 10,-2-9,-1 0,0 0,0 1,-1-1,1 0,-2 0,1 0,-1 0,0-1,-1 1,1 0,-1-1,-1 1,1-1,-1 0,0 0,-7 7,1-2,-1 1,-1-2,0 0,0 0,-1-1,-25 14,11-10,-2 0,1-2,-2-1,-58 11,34-12,-105 2,138-11,0-1,0 0,0-2,1-1,-1 0,1-1,0-1,0-1,1-1,0-1,0-1,1 0,0-1,1-1,0-1,1 0,1-1,-18-20,15 13,2 0,1-1,0 0,2-1,0-1,2 0,-14-42,14 27,1 1,2-1,2-1,-1-59,6 83,1 0,1 0,1 0,0 0,7-25,-6 31,1 0,0 1,0 0,1 0,1 0,-1 0,1 1,1 0,14-14,-4 7,2 1,0 0,0 2,1 0,1 1,0 2,0 0,1 1,0 1,0 1,1 0,38-2,-16 4,-1 2,0 2,1 2,-1 2,75 17,-71-9,0 2,0 2,64 33,-83-34,0 1,-1 2,0 1,-2 1,0 1,26 29,-45-42,0 0,0 1,-1 0,0 0,-1 1,0-1,-1 1,0 1,0-1,-1 0,0 1,-1 0,0-1,-1 1,0 13,-1-11,-1 0,0-1,-1 1,-1 0,0-1,-1 0,0 0,-1 0,0 0,-1 0,0-1,-11 15,-6 3,-2-1,0-1,-2-1,-51 38,-131 75,207-138,-34 22,-2-1,0-2,-1-2,-45 15,78-31,1-1,-1 0,1 0,-1 0,1 0,-1-1,1 0,-1 0,1-1,-1 1,1-1,-11-4,13 4,1 0,-1 0,1-1,-1 1,1-1,0 0,0 0,0 0,0 0,0 0,0 0,1 0,-1 0,1-1,-1 1,1-1,0 1,0-1,0 0,0 1,1-1,-1 0,1 1,0-1,-1 0,2-5,-1 3,1-1,0 0,0 1,0-1,1 1,0 0,0-1,1 1,-1 0,1 0,0 1,0-1,1 0,-1 1,1 0,0 0,0 0,1 0,6-4,6-4,2 0,-1 2,37-16,-14 10,1 1,1 3,0 1,1 2,0 3,57-3,-91 9,0 0,1 1,-1 0,0 0,1 1,-1 1,0 0,0 0,-1 1,1 0,-1 0,0 1,0 1,16 11,-19-11,0 0,0 0,0 1,-1-1,0 1,0 0,-1 1,0-1,0 1,0 0,-1 0,-1 0,1 0,-1 0,-1 1,0-1,0 1,0 11,-1-18,0 1,0 0,0-1,0 1,-1 0,1-1,-1 1,0-1,1 1,-1-1,0 1,-1-1,1 1,0-1,-1 0,1 0,-1 0,0 0,1 0,-1 0,0 0,-5 3,4-4,0 0,-1 0,1 0,0 0,-1 0,1-1,-1 1,1-1,-1 0,1 0,-1 0,1-1,-1 1,1-1,-1 0,1 0,-6-2,-3-3,0 0,0-1,0 0,1-1,0 0,0 0,1-2,0 1,0-1,1-1,-10-15,-3-6,2-1,-29-65,32 59,3 0,1-1,1-1,3 0,1 0,-2-46,10 80,0 1,0-1,0 0,1 0,0 1,0-1,0 1,1-1,0 1,5-10,-5 12,1 0,0 0,0 0,0 0,0 1,0-1,1 1,0 0,0 0,0 0,0 0,0 1,1 0,7-4,2 1,0 1,0 0,0 1,1 0,-1 1,1 1,16 0,-24 1,1 0,0 1,-1 0,1 1,-1-1,1 2,-1-1,0 1,1 0,-1 0,-1 1,1 0,-1 0,1 0,6 7,-5-2,-1 0,1 0,-2 1,1 0,-2 0,1 0,-1 1,-1 0,0 0,0 0,-1 1,0-1,-1 1,-1-1,1 15,-2-16,0 1,-1 0,0-1,0 1,-1-1,-1 1,0-1,0 0,-1 0,0 0,0 0,-1-1,-1 0,0 0,0 0,-15 15,8-11,-2-2,1 1,-2-2,1 0,-1-1,-33 14,23-14,1-1,-1-1,-1-1,-31 3,50-8,0 0,0-1,1 1,-1-2,0 1,0-1,0-1,-11-2,15 2,1 0,-1 1,1-1,0 0,-1 0,1-1,1 1,-1-1,0 1,0-1,1 0,0 0,-1 0,1-1,0 1,1 0,-1-1,1 1,-1-1,0-4,-1-3,1 1,1-1,-1 0,2 0,0 1,0-1,3-21,4-3,13-40,15-30,4 2,5 3,5 1,3 2,113-155,-160 246,0-1,0 1,0 0,11-9,-16 15,0-1,1 1,-1 0,0 0,0-1,1 1,-1 0,0 0,1 0,-1 0,0-1,0 1,1 0,-1 0,0 0,1 0,-1 0,0 0,1 0,-1 0,1 0,-1 0,0 0,1 0,-1 0,0 0,1 0,-1 0,0 0,1 0,-1 0,0 0,1 1,-1-1,0 0,0 0,1 0,-1 1,0-1,0 0,1 0,-1 1,0-1,0 0,1 1,-1-1,0 0,0 1,0-1,0 0,0 0,0 1,0-1,1 1,-1-1,0 0,0 1,0-1,0 0,0 1,0-1,-1 0,1 1,0 5,-1 0,0 0,0 1,-1-1,1-1,-1 1,-1 0,-3 7,-31 51,26-45,-72 109,-5-4,-5-3,-6-5,-145 133,190-205,33-34,21-9,-1-1,1 0,0 0,-1 0,1 0,-1 0,1 0,0 0,-1 0,1 0,0 0,-1 0,1 0,0 0,-1 0,1-1,0 1,-1 0,1 0,0 0,-1 0,1-1,0 1,0 0,-1 0,1-1,0 1,0 0,-1 0,1-1,0 0,0-2,-1 0,2 0,-1 0,0-1,1 1,-1 0,1 0,0 0,0 0,0 0,1 0,2-6,61-106,506-698,-504 729,-62 78,0 0,0 1,0 0,0 0,1 0,6-4,-11 9,0 0,-1-1,1 1,0 0,0-1,-1 1,1 0,0 0,0 0,-1 0,1 0,0 0,0 0,-1 0,1 0,0 0,0 0,0 1,-1-1,1 0,0 0,-1 1,1-1,0 1,-1-1,1 0,0 1,-1-1,1 1,-1 0,1-1,-1 1,1-1,-1 1,1 0,-1-1,0 1,1 0,-1-1,0 1,1 0,-1 0,0-1,0 2,2 4,-1 0,0 0,-1 0,1 11,-3 6,0 0,-1-1,-2 0,-12 41,-45 85,20-64,-4-2,-4-2,-3-3,-116 130,168-206,-9 10,18-22,1 0,339-363,-346 371,36-35,0 2,53-37,-84 68,0 1,1 0,12-5,-19 8,0 1,0 0,-1-1,1 1,0-1,0 1,0 0,0 0,0 0,0-1,0 1,0 0,0 0,0 0,0 1,0-1,0 0,0 0,0 0,0 1,0-1,0 0,-1 1,1-1,0 1,0-1,0 1,0 0,-1-1,1 1,0 0,-1-1,1 1,0 0,-1 0,1 0,-1-1,1 2,0 2,-1 0,1 0,-1 0,0 0,0 0,-1-1,1 1,-1 0,0 0,0 0,-2 6,-20 44,8-27,0 0,-2-2,-21 26,-66 66,17-18,78-89,-15 20,23-29,0 1,-1 0,1-1,0 1,0 0,1 0,-1 0,0 0,1 0,-1 0,1 0,-1 4,1-6,1 0,-1 1,0-1,0 0,1 1,-1-1,0 0,0 1,1-1,-1 0,0 0,1 1,-1-1,0 0,1 0,-1 1,1-1,-1 0,0 0,1 0,-1 0,1 0,-1 0,0 0,1 0,-1 0,1 0,-1 0,1 0,-1 0,0 0,1 0,-1 0,1 0,-1 0,0-1,1 1,0 0,12-4,0 1,0-2,-1 0,1 0,22-14,62-46,-47 29,-28 22,-5 1,2 1,0 1,26-11,-44 21,-1 1,1-1,0 1,0 0,-1-1,1 1,0 0,0-1,0 1,-1 0,1 0,0 0,0 0,0 0,0 0,-1 0,1 0,0 0,0 0,0 0,-1 1,1-1,0 0,0 0,0 1,-1-1,1 1,0-1,-1 1,1-1,0 1,-1-1,1 1,0 1,0 0,-1 0,0 0,0 0,0 0,0 0,0 0,0 0,0 0,-1 0,1 0,-1 0,0 0,1 0,-3 2,-8 16,-1 0,-1-1,-1-1,0 0,-22 20,23-24,-361 350,309-310,37-37,59-48,67-61,333-347,-13-21,-128 154,-281 296,23-19,-31 28,0 0,1 0,-1 0,0 0,1 1,-1-1,1 0,-1 1,1-1,-1 1,1-1,0 1,-1 0,1-1,-1 1,1 0,0 0,-1 0,3 1,-3-1,0 1,0 0,0-1,0 1,0 0,0 0,0 0,0 0,-1 0,1 0,0 0,-1 0,1 0,0 0,-1 0,1 0,-1 1,0-1,1 0,-1 0,0 0,0 1,0-1,0 0,0 2,-3 37,3-38,-6 34,-2 0,-2-1,-27 66,-59 99,52-114,-54 107,95-186,-1 0,1 1,0-1,1 1,-3 11,5-17,0-1,0 1,0 0,0 0,0-1,0 1,1 0,-1 0,1-1,-1 1,1-1,-1 1,1 0,0-1,0 1,0-1,0 1,0-1,0 0,0 1,0-1,1 0,-1 0,0 0,1 0,-1 0,1 0,-1 0,4 0,1 3,0 0,0 0,0 1,-1 0,1 0,-1 0,0 0,0 1,-1 0,0 0,0 0,0 0,-1 1,0-1,0 1,-1 0,3 9,2 13,-1 0,4 54,-4 27,-6-108,0 1,0-1,1 0,-1 0,0 0,1 0,-1 0,1 0,0 0,-1 0,1 0,0 0,2 2,-3-4,1 1,-1-1,1 0,-1 0,1 1,-1-1,1 0,-1 0,1 0,-1 0,1 0,-1 0,1 0,-1 1,1-1,-1-1,1 1,0 0,-1 0,1 0,0 0,21-13,9-14,0-2,42-54,-34 39,176-188,366-307,-374 368,-150 129,-56 41,1 1,-1-1,1 0,-1 0,1 0,-1 1,1-1,-1 1,1-1,-1 1,1 0,0 0,-1-1,1 1,0 0,-1 1,1-1,1 0,-2 1,0 0,0 0,-1-1,1 1,0 0,-1 0,1 0,-1 0,1 0,-1 0,1 0,-1 0,1 0,-1 0,0 0,0 0,0 0,0 0,1 0,-1 0,-1 0,1 0,0 0,0 0,0 0,-1 2,-3 13,-1 0,0-1,-1 1,-1-1,0 0,-15 21,-231 344,106-169,102-152,33-45,1 1,0-1,1 2,1-1,-8 19,16-32,1-1,-1 0,1 1,-1-1,1 1,0-1,0 0,-1 1,1-1,0 1,0-1,0 1,1-1,-1 0,0 1,0-1,1 1,-1-1,1 0,-1 1,1-1,0 0,-1 0,1 1,0-1,0 0,0 0,0 0,0 0,0 0,0 0,0 0,1 0,-1-1,0 1,0 0,1-1,2 2,0-1,0 0,0 0,0-1,0 1,1-1,-1 1,0-1,0-1,0 1,1-1,-1 1,6-3,41-22,-45 21,0 0,0 1,1-1,-1 1,1 0,0 1,0 0,0 0,0 0,1 1,-1 0,12 0,-16 2,0 0,1 1,-1-1,0 1,0-1,0 1,0 0,0 0,-1 0,1 1,-1-1,1 1,-1-1,0 1,0 0,0 0,2 4,5 8,12 32,-19-44,12 44,-13-40,0 0,1 0,0-1,0 1,1 0,0-1,0 1,0-1,1 0,0 0,0-1,1 1,4 5,-7-10,0 0,0 1,0-1,0 0,0 0,0 0,0 0,0-1,0 1,1-1,-1 1,0-1,0 1,1-1,3 0,-2-1,1 0,-1 0,0 0,0-1,0 0,0 1,0-1,6-4,15-12,-1 0,-1-2,0-1,-2 0,25-33,87-131,41-122,-158 276,-16 31,1 0,-1 0,0 0,0-1,0 1,0 0,0 0,0 0,0 0,0-1,0 1,1 0,-1 0,0 0,0 0,0 0,0-1,0 1,1 0,-1 0,0 0,0 0,0 0,0 0,1 0,-1 0,0 0,0 0,0 0,1 0,-1 0,0 0,0 0,0 0,1 0,-1 0,0 0,0 0,0 0,1 0,-1 0,0 0,0 0,0 0,0 0,1 1,-1-1,0 0,0 0,0 0,0 0,0 0,0 0,1 1,-1-1,0 0,0 0,0 0,0 0,0 1,0-1,0 0,0 0,0 0,0 1,0-1,2 8,0 0,-1 0,0 0,-1 0,1 0,-3 15,1 5,-9 607,10-625,0-15,0-5,0 8,0 6,1 245,-2-417,-7-49,-55-334,49 472,-37-119,43 174,-1 1,-1 0,-1 1,-1 0,0 0,-2 1,-1 1,0 0,-23-21,22 27,0 2,-1 0,-1 2,0-1,0 2,-1 1,0 0,0 1,-1 1,0 1,0 1,-1 1,1 0,-1 2,1 0,-1 1,1 1,-38 7,52-6,0 0,1 0,-1 0,0 0,1 1,-1 0,1 1,0-1,0 1,0 0,1 0,-1 0,1 1,0-1,0 1,-5 10,7-11,-1 1,1 0,1 0,-1 0,1 0,-1 0,2 0,-1 0,0 0,1 0,0 1,0-1,1 0,-1 0,1 0,0 0,1 0,-1 0,1 0,4 8,5 7,1 0,1-1,1 0,0-1,19 18,92 78,-64-60,-37-34,43 39,-3 3,77 94,-134-148,-1 1,1 0,-2 1,1-1,-1 1,-1 0,0 0,0 1,-1-1,0 1,-1-1,0 1,0 13,-2-21,0-1,-1 1,1-1,-1 1,0-1,1 1,-1-1,0 0,0 1,-1-1,1 0,0 0,-1 0,1 0,-1 0,0 0,0 0,0-1,0 1,0 0,0-1,0 0,0 1,0-1,-1 0,1 0,-4 0,-12 6,-1-2,0 0,0-1,0-1,0-1,-1-1,-28-1,-26-4,0-3,1-4,0-3,-86-27,-277-117,109 18,319 136,-32-17,39 21,0-1,-1 0,1 0,0 1,0-1,0 0,0 0,0 0,0 0,0-1,1 1,-1 0,0 0,1-1,-1 1,0 0,1 0,0-1,-1 1,1-1,0 1,-1 0,1-4,1 4,-1-1,1 1,0 0,0-1,-1 1,1-1,0 1,0 0,0 0,1 0,-1-1,0 1,0 0,0 0,1 1,-1-1,1 0,-1 0,1 1,-1-1,1 1,1-1,43-9,-40 9,67-8,75 0,80 10,-137 1,-21-2,98 4,-162-4,-1 1,1 0,-1 0,1 0,-1 0,9 5,-13-6,-1 0,1 0,-1 1,1-1,-1 0,0 1,1-1,-1 0,1 1,-1-1,0 0,1 1,-1-1,0 1,1-1,-1 1,0-1,0 1,0-1,1 1,-1-1,0 1,0-1,0 1,0-1,0 1,0 0,0 1,-1-1,0 0,0 1,0-1,0 0,0 0,0 1,0-1,0 0,0 0,0 0,0-1,-1 1,1 0,-2 1,-10 4,1 0,-1 0,-1-1,1-1,-1 0,-17 3,-88 6,115-13,-69 2,-1-4,1-2,0-4,-110-26,163 29,20 5,0 0,0 0,0 0,0 0,0 0,0 0,0 0,0 0,0 0,0-1,0 1,0 0,0 0,0 0,0 0,0 0,0 0,0 0,0 0,0 0,0 0,0 0,0 0,0 0,0 0,0 0,0 0,0 0,39 7,315 70,188 53,-506-115,-34-10,-11-3,-17-2,0-2,-36-7,10 1,-233-36,-51-6,-3 23,316 27,30 0,44 2,1021 1,-1015-3,-98-2,-45-8,22 1,-394-24,354 33,0 4,-148 25,212-20,36-5,13-2,23-2,42-3,-25-1,365-29,-287 16,156-41,-243 45,-29 5,-14-1,1 7,0 1,-1-1,0 0,1 1,-1 0,0-1,-5 0,-17-6,0 1,-1 2,-27-3,-83-2,86 8,-338-1,339 6,2 3,-1 2,1 2,0 2,1 3,-46 20,74-27,1 0,-32 23,45-28,0-1,0 1,0 1,1-1,-1 1,1-1,0 1,0 0,0 0,0 1,1-1,0 0,0 1,0 0,0-1,-1 8,3-10,0 0,0 1,0-1,1 0,-1 0,1 1,-1-1,1 0,0 0,-1 0,1 0,0 0,1 0,-1 0,0 0,1 0,-1 0,1-1,2 3,2 2,1-1,0 0,0 0,12 5,1-1,0 0,1-1,37 8,75 8,-17-12,184-2,118-34,-33-27,-377 49,39-10,-45 12,-1-1,1 1,0-1,-1 0,1 1,-1-1,1 0,-1 0,0 0,1 0,-1 0,0 0,0-1,1 1,-1 0,0-1,0 1,-1 0,1-1,0 1,1-3,-3 2,1 1,0-1,0 1,-1-1,1 1,-1-1,1 1,-1-1,0 1,0-1,1 1,-1 0,0 0,0-1,0 1,-1 0,1 0,0 0,0 0,0 0,-1 0,-2-1,-8-5,0 0,-1 1,0 1,-19-6,-43-11,-136-21,-86 9,149 23,0 6,0 6,-150 21,204-9,0 4,2 5,1 3,0 4,-151 72,210-85,2 2,-36 25,61-39,1-1,-1 1,1 0,0 0,1 0,-1 1,-3 4,7-8,-1 0,1 0,-1 1,1-1,-1 0,1 0,-1 0,1 0,0 1,0-1,0 0,0 0,0 0,0 1,0-1,0 0,0 0,0 0,1 0,-1 1,1-1,-1 0,1 0,-1 0,1 0,-1 0,1 0,0 0,0 0,-1 0,1 0,0-1,0 1,0 0,0 0,0-1,0 1,2 0,5 4,1-2,-1 1,1-1,0 0,0-1,0 0,10 1,71 3,-62-5,486-1,-317-3,-179 3,-36 0,-416 24,219-7,128-11,-576 48,655-53,-1-1,1 1,0 1,-1 0,1 0,0 0,0 1,0 1,-11 5,18-8,1-1,0 0,-1 0,1 0,-1 0,1 1,0-1,-1 0,1 0,0 1,-1-1,1 0,0 1,-1-1,1 0,0 1,-1-1,1 0,0 1,0-1,0 1,0-1,-1 1,1-1,0 0,0 1,0-1,0 1,0-1,0 1,0-1,0 0,0 1,0-1,0 1,0-1,0 1,1-1,-1 1,0-1,0 0,0 1,1-1,-1 0,0 1,0-1,1 0,-1 1,0-1,1 0,-1 1,0-1,1 0,0 1,3 1,1 0,-1-1,1 1,-1-1,7 1,57 7,1-2,83-4,-83-2,609 0,-471-3,-199 2,15 1,0-2,35-6,-57 7,1 0,-1 0,0 0,0-1,1 1,-1-1,0 1,0-1,0 1,1-1,-1 0,0 1,0-1,1-1,-2 1,0 1,1 0,-1-1,0 1,0 0,0-1,0 1,0 0,0-1,0 1,0-1,0 1,0 0,-1-1,1 1,0 0,0-1,0 1,0 0,0-1,-1 1,1 0,0 0,0-1,-1 1,1 0,0 0,0-1,-1 1,1 0,-1-1,-3-1,0-1,0 1,-1 0,1 0,-10-3,-18-3,-1 2,-67-5,-71 8,147 3,-414 19,259-9,155-9,-39 3,60-4,0 1,-1-1,1 1,0 0,0 0,0 0,-1 1,1-1,0 1,1 0,-1 0,0-1,-4 6,6-7,1 1,0-1,0 0,-1 1,1-1,0 1,0-1,-1 0,1 1,0-1,0 1,0-1,0 1,0-1,0 1,0-1,0 1,0-1,0 0,0 1,0-1,0 1,0-1,0 1,0-1,1 1,-1-1,0 0,0 1,0-1,1 1,-1-1,0 0,1 1,-1-1,0 0,1 1,-1-1,4 3,0 0,0 0,0 0,0-1,1 0,-1 0,1 0,6 1,45 11,-55-14,319 39,-220-30,209 12,-555-34,76 3,123 7,-469-9,501 12,1 0,-1 1,1 0,-1 1,1 1,-1 0,-14 6,29-9,-1 0,0 0,1 1,-1-1,0 0,1 0,-1 1,1-1,-1 0,0 1,1-1,-1 0,1 1,-1-1,1 1,0-1,-1 1,1-1,-1 1,1 0,0-1,-1 1,1-1,0 1,0 0,-1-1,1 1,0 0,0-1,0 1,0-1,0 2,1 0,0-1,0 0,0 0,0 0,0 0,0 0,0-1,0 1,1 0,-1 0,0-1,1 1,-1-1,0 1,3 0,26 6,47 5,-33-6,-15-1,110 16,195 54,-288-58,-34-9,-12-8,0 0,0 0,0 1,0-1,0 0,0 0,0 0,1 0,-1 0,0 0,0 1,0-1,0 0,0 0,0 0,0 0,0 0,0 1,0-1,0 0,0 0,0 0,0 0,0 0,0 1,0-1,0 0,0 0,0 0,-1 0,1 0,0 0,0 1,0-1,0 0,0 0,0 0,0 0,0 0,0 0,-1 0,-23 6,-28-1,-98-5,-54-18,34 2,137 15,23 2,-1-2,1 1,-13-4,126 33,-2 3,-1 6,110 57,-174-72,-36-23,0 0,1 0,-1 1,0-1,1 0,-1 0,0 0,1 1,-1-1,0 0,1 1,-1-1,0 0,0 0,0 1,1-1,-1 0,0 1,0-1,0 1,0-1,1 0,-1 1,0-1,0 0,0 1,0-1,0 1,0-1,0 0,0 1,0-1,0 1,0-1,-1 0,1 1,0-1,0 0,0 1,0-1,-1 0,1 1,0-1,0 0,0 1,-1-1,1 0,0 0,-1 1,1-1,0 0,-1 0,1 1,0-1,-1 0,1 0,0 0,-1 0,1 0,-1 1,-27 1,-1-5,-1 0,-44-13,-60-24,73 21,-29-10,43 12,-2 2,-59-10,714 150,-576-115,-28-7,-9-1,-10-2,-1-1,1-1,0-1,-31-8,-7-2,-299-56,326 62,57 5,247 4,123-2,-388 0,-1-1,0 0,12-3,-21 4,-1 0,1 0,-1-1,1 1,0 0,-1 0,1 0,-1-1,1 1,-1 0,1-1,-1 1,1 0,-1-1,1 1,-1-1,0 1,1-1,-1 1,0-1,1 1,-1-1,0 0,0 1,0-1,0 1,0-1,0 1,0-1,0 1,-1-1,1 1,0-1,0 1,-1-1,1 1,0-1,-1 1,1 0,0-1,-1 1,1 0,-1-1,-29-16,-19-1,-1 2,-1 3,-59-9,61 13,-339-48,361 52,26 3,6 0,45-6,643-10,-559 19,-128-1,11 0,-1 0,1-1,21-4,-37 5,0 0,0 0,0-1,0 1,-1 0,1 0,0-1,0 1,0-1,0 1,0-1,-1 1,1-1,0 1,-1-1,1 0,0 1,-1-1,2-1,-2 1,0 0,0 0,0 0,0 0,0 0,-1 1,1-1,0 0,0 0,-1 0,1 0,-1 0,1 1,-1-1,1 0,-1 0,1 1,-1-1,1 0,-1 1,-1-2,-6-5,-1 0,0 0,0 0,0 1,-1 0,-18-7,-68-22,72 27,-56-15,-1 3,0 3,-131-9,194 25,43 2,-18 0,659 39,-151-41,-503 1,-9 1,0-1,1 0,-1 0,0 0,0 0,0 0,0-1,0 0,0 1,0-1,0 0,4-2,-7 3,0-1,0 1,0 0,0 0,0-1,0 1,1 0,-1 0,0-1,0 1,-1 0,1 0,0-1,0 1,0 0,0 0,0-1,0 1,0 0,0 0,0-1,0 1,-1 0,1 0,0 0,0-1,0 1,0 0,-1 0,1 0,0-1,0 1,0 0,-1 0,1 0,0 0,0 0,-1 0,1 0,0 0,0 0,-1-1,1 1,0 0,-1 0,-36-17,-79-24,69 26,-83-24,107 34,-1 1,0 1,-40 0,60 3,0 0,0 1,0 0,0 0,-8 2,11-3,1 1,0-1,-1 0,1 0,0 0,-1 0,1 1,0-1,-1 0,1 0,0 0,0 1,-1-1,1 0,0 1,0-1,-1 0,1 0,0 1,0-1,0 0,0 1,0-1,-1 1,1-1,0 0,0 1,0 0,1-1,-1 1,1 0,-1 0,1 0,0 0,-1-1,1 1,0 0,-1-1,1 1,0 0,0-1,0 1,0-1,0 1,1 0,9 4,1-1,-1 0,1 0,0-1,16 2,67 4,-61-7,346 10,-263-15,146-23,-263 26,38-8,-36 7,0 1,0-1,-1 0,1 1,-1-1,1 0,-1 0,1 0,-1 0,1 0,-1 0,0 0,1-1,-1 1,0 0,2-4,-3 5,0-1,0 0,0 1,0-1,1 1,-1-1,0 0,-1 1,1-1,0 0,0 1,0-1,0 0,0 1,-1-1,1 1,0-1,0 0,-1 1,1-1,-1 1,1-1,0 1,-1-1,1 1,-1-1,1 1,-1 0,1-1,-1 1,0-1,-12-6,0-1,0 2,0 0,-25-8,9 4,-296-98,256 91,-1 2,-132-10,202 25,-46 0,43 0,1 0,-1 0,0 1,0 0,1-1,-1 1,0 0,1 0,-1 0,1 1,-1-1,-2 3,4-4,1 1,-1-1,1 1,-1 0,1-1,-1 1,1 0,0-1,-1 1,1 0,0 0,-1-1,1 1,0 0,0 0,0-1,0 1,0 0,0 0,0 0,0-1,0 1,0 0,0 0,0 0,0-1,1 1,-1 0,0 0,1-1,-1 1,0 0,1-1,-1 1,1 0,-1-1,1 1,0 0,29 24,-28-24,32 21,2-2,0-2,1-1,61 19,163 32,-124-39,1-7,221 8,-309-30,78-10,-103 6,1-1,0-1,-1-1,39-17,-57 21,-1-1,0 0,0 0,0 0,-1-1,0 0,1 0,-2 0,1-1,-1 1,1-1,-1 0,-1 0,0-1,1 1,-2-1,1 0,2-12,-4 14,0 0,0-1,-1 1,1 0,-1-1,-1 1,1-1,-1 1,0 0,0 0,0-1,-1 1,1 0,-1 0,-1 0,1 1,-1-1,0 0,0 1,0 0,0 0,-1 0,0 0,0 0,0 1,-5-4,-3-1,-1 2,1-1,-1 1,0 1,-23-6,-81-11,16 10,-1 5,0 4,0 4,0 5,1 5,0 3,1 6,1 3,-163 62,220-68,-70 40,100-50,1 0,0 1,1 0,0 1,0 0,1 0,0 1,1 1,0-1,-9 17,15-24,0 1,0-1,1 1,0 0,-1-1,1 1,1 0,-1 0,0 0,1 0,0 0,0 0,1 6,0-7,0-1,0 1,0 0,1 0,-1-1,1 1,-1-1,1 1,0-1,0 0,0 0,0 0,1 0,-1 0,0 0,1 0,-1-1,1 0,4 2,9 4,0 0,1-2,33 7,62 4,114 3,1-9,368-32,-523 15,-1-3,75-19,-144 28,-1 1,0 0,1-1,-1 1,0-1,0 1,0-1,1 1,-1-1,0 0,0 0,0 1,0-1,0 0,1-1,-2 1,0 1,0 0,0-1,0 1,0-1,0 1,0-1,0 1,0 0,0-1,0 1,0-1,0 1,0 0,-1-1,1 1,0-1,0 1,0 0,-1-1,1 1,0 0,0-1,-1 1,1 0,0-1,-1 1,1 0,-1-1,-4-2,0-1,-1 1,0 1,1-1,-12-3,-32-6,-1 1,-93-6,-793-15,903 32,0 1,0 2,-58 13,89-15,-1-1,1 1,-1 0,1 0,0 0,0 0,-1 0,1 0,0 1,-3 2,4-4,1 1,0-1,0 0,0 0,0 1,0-1,0 0,0 0,0 1,0-1,0 0,0 0,0 1,0-1,0 0,0 1,0-1,0 0,0 0,0 0,0 1,1-1,-1 0,0 0,0 1,0-1,0 0,1 0,-1 0,0 1,0-1,0 0,1 0,-1 0,21 9,38 5,1-4,1-2,75 1,-78-6,842 13,-885-16,-8 0,1 0,-1 0,0-1,1 0,-1 0,13-4,-19 5,-1 0,0 0,0 0,1 0,-1 0,0-1,0 1,1 0,-1 0,0 0,0 0,1 0,-1-1,0 1,0 0,0 0,0 0,1-1,-1 1,0 0,0 0,0-1,0 1,0 0,0 0,0-1,0 1,0 0,0-1,0 1,0 0,0 0,0-1,0 1,0 0,0 0,0-1,0 1,0 0,0 0,0-1,0 1,0 0,-1-1,-12-11,-20-8,2 7,0 2,0 1,-1 2,0 1,-36-4,173 10,316 4,-406-3,-10 1,1-1,-1 0,0 0,1 0,-1-1,1 1,-1-2,0 1,0 0,5-3,-9 4,0-1,0 1,-1-1,1 1,0-1,-1 0,1 1,0-1,-1 0,1 1,-1-1,1 0,-1 0,0 1,1-1,-1 0,0 0,1 0,-1 0,0 1,0-1,0 0,0 0,0-1,0 0,-1 0,1 0,-1 0,1 0,-1 0,0 0,0 0,0 0,-2-3,-4-4,0 2,0-1,-9-8,14 15,-35-30,-1 2,-2 1,-1 2,-1 2,-1 1,-58-20,38 20,-2 3,0 3,-129-16,182 31,-5 0,-31 0,45 2,-1 0,1 1,0-1,0 0,0 1,0 0,0 0,0 0,0 0,0 0,0 1,0-1,0 1,1 0,-1-1,-3 5,6-6,-1 1,0 0,1 0,-1 0,1 0,0 0,-1 0,1 0,0 0,-1-1,1 1,0 0,0 0,0 0,0 0,0 0,0 1,0-1,0 0,0-1,1 1,-1 0,0 0,1 0,-1 0,1 2,1 0,1 0,-1 0,0 1,1-1,0-1,3 4,18 12,0-1,1-1,1-2,43 19,-51-25,32 14,1-2,1-2,1-3,0-2,0-2,1-3,1-2,-1-3,60-3,-107-1,-18 0,-24-1,-577-1,381 4,201-1,-5-1,0 2,-42 6,75-7,0 1,1-1,-1 0,0 0,1 1,-1-1,0 1,1 0,-1 0,1-1,-1 1,1 0,-1 0,1 0,-3 3,4-4,0 0,0 1,0-1,0 0,0 0,0 1,0-1,0 0,0 1,0-1,0 0,0 1,0-1,0 0,0 0,1 1,-1-1,0 0,0 0,0 1,0-1,1 0,-1 0,0 1,0-1,1 0,-1 0,0 0,18 9,14-1,0 0,1-3,0-1,56 1,-45-3,396 0,-317-10,189-37,-304 44,1 0,-1-1,0 0,0-1,0 0,0 0,0 0,0-1,12-9,-19 12,0 0,0 0,0 0,-1 0,1 0,0 0,-1 0,1 0,0-1,-1 1,1 0,-1 0,0-1,1 1,-1 0,0 0,0-1,0 1,0 0,0-1,0 1,0 0,-1-1,1 1,0 0,-1 0,1-1,0 1,-1 0,0 0,1 0,-1 0,0 0,0 0,1 0,-1 0,-1-1,-4-4,0 0,-1 1,1 0,-12-7,-23-11,-1 1,-2 2,1 2,-2 2,0 2,-1 2,-1 2,1 2,-1 2,-1 2,1 2,-76 7,116-4,-12 0,0 2,-20 4,35-6,0 0,0 1,0-1,0 1,0 0,0 0,0 0,1 0,-1 1,1-1,0 1,-1 0,1 0,-5 7,8-9,-1 0,0 1,0-1,1 0,-1 1,1-1,-1 1,1-1,0 1,-1-1,1 1,0-1,0 1,0-1,0 1,0 0,1-1,-1 1,1 2,0-1,1 0,-1-1,1 1,0 0,0 0,0-1,0 1,0-1,3 3,11 9,1-2,0 1,32 16,65 24,-62-34,0-2,2-2,0-3,0-2,65 3,278-6,-387-7,25 0,-4 0,34-4,-51 0,-14 3,0 1,0 0,0 0,0 0,1 0,-1 0,0 0,0 0,0-1,0 1,0 0,0 0,0 0,0 0,0 0,0-1,0 1,0 0,0 0,0 0,0 0,0 0,0-1,0 1,0 0,0 0,0 0,0 0,0-1,0 1,0 0,0 0,0 0,0 0,0 0,0 0,0-1,0 1,-1 0,1 0,0 0,-24-14,-46-12,0 3,-2 3,0 4,-1 2,-101-5,144 18,-58 5,74-2,0 0,0 2,1-1,-1 2,1-1,-13 8,22-10,1 0,-1 0,1 1,-1-1,1 1,0 0,0 0,0 0,1 0,-1 1,1-1,-1 1,1-1,0 1,-2 7,3-9,1 0,0 0,-1 0,1 0,0 1,0-1,0 0,0 0,0 0,1 0,-1 0,1 1,-1-1,1 0,0 0,0 0,-1 0,2 0,-1-1,0 1,0 0,1 0,-1-1,0 1,1-1,0 1,-1-1,1 0,0 1,0-1,3 1,17 8,1-1,0 0,0-2,1-1,0-1,0-1,33 1,-56-5,1 0,-1 1,1-1,-1 0,0 0,1-1,-1 1,0 0,1 0,-1-1,1 1,-1 0,0-1,0 0,2 0,-3 1,1-1,-1 1,0-1,0 1,0 0,0-1,0 1,1-1,-1 1,0 0,0-1,0 1,0-1,0 1,0 0,-1-1,1 1,0-1,0 1,0 0,0-1,0 1,-1-1,1 1,0 0,0-1,0 1,-1 0,1-1,0 1,-1 0,-2-4,0 1,-1 0,1 0,-1 1,0-1,0 1,0 0,-4-2,2 2,0-1,0 2,0-1,0 1,-1 0,1 0,0 0,-10 1,16 0,-1 0,1 0,-1 0,1 0,-1 0,1 0,-1 0,1 0,-1 0,1 1,-1-1,1 0,-1 0,1 0,-1 0,1 1,-1-1,1 0,0 1,-1-1,1 0,-1 1,1-1,0 0,-1 1,1-1,0 1,-1-1,1 0,0 1,0-1,0 1,-1-1,1 1,0-1,0 1,0-1,0 1,0-1,0 1,0-1,0 1,0-1,0 1,0 0,0-1,0 1,0-1,1 0,-1 1,0-1,0 1,1-1,-1 1,0-1,0 1,1-1,-1 0,1 1,-1-1,0 0,1 1,27 23,8-2,2-1,67 25,-39-17,96 31,-129-49,-33-11,0 0,0 0,0 0,0 0,0 0,0 0,0 0,0 0,0 0,0 0,0 0,-1 0,1 1,0-1,0 0,0 0,0 0,0 0,0 0,0 0,0 0,0 0,0 0,0 0,0 0,0 0,0 0,0 0,0 0,0 0,0 0,0 0,0 0,0 1,-12-2,-19-3,-97-37,93 27,-1 2,-1 2,1 1,-61-7,66 18,31-2,-1 0,1 0,0 0,-1 0,1 0,-1 0,1 1,0-1,-1 0,1 0,0 0,-1 1,1-1,0 0,-1 0,1 1,0-1,0 0,-1 0,1 1,0-1,0 0,0 1,-1-1,1 0,0 1,0-1,0 0,0 1,0-1,0 1,0-1,5 15,20 14,-22-26,9 8,1 0,21 12,-25-17,0 0,0 1,0 0,-1 0,0 1,0 0,8 12,-16-20,1 0,-1 0,0 0,0 0,0 0,0 1,0-1,0 0,0 0,1 0,-1 0,0 1,0-1,0 0,0 0,0 0,0 0,0 1,0-1,0 0,0 0,0 0,0 1,0-1,0 0,0 0,0 0,0 1,0-1,0 0,-1 0,1 0,0 0,0 1,0-1,0 0,0 0,0 0,0 0,-1 0,1 1,0-1,0 0,0 0,0 0,-1 0,1 0,0 0,0 0,0 0,0 0,-1 0,1 0,0 0,0 0,0 0,-1 0,1 0,0 0,0 0,0 0,-1 0,-13-2,1-2,0-1,0 0,1-1,-13-8,12 7,0 0,-17-6,256 78,-183-55,0-2,1-2,62 1,-101-7,-1 0,1-1,-1 1,0-1,1 0,-1 0,0 0,0-1,0 1,0-1,0 0,0 0,0-1,4-2,-7 4,0-1,1 0,-1 1,0-1,0 0,0 1,0-1,0 0,0 0,-1 0,1 0,0 0,-1 0,0 0,1 0,-1 0,0 0,0 0,0 0,-1 0,1 0,0 0,-1 0,1 0,-1 0,0 0,1 0,-1 0,0 1,0-1,0 0,-2-1,-9-15,0 1,-1 0,-1 1,-1 0,0 2,-22-18,-111-70,130 91,16 9,-21-12,-26-13,44 24,0 1,0 0,0 0,-1 0,1 0,-1 1,1 0,-1 0,0 1,1 0,-10 0,14 0,1 0,0 0,0 0,0 0,-1 0,1 0,0 0,0 0,-1 0,1 0,0 0,0 0,0 0,-1 0,1 0,0 0,0 0,-1 1,1-1,0 0,0 0,0 0,0 0,-1 0,1 1,0-1,0 0,0 0,0 0,0 0,-1 1,1-1,0 0,0 0,0 0,0 1,0-1,0 0,0 0,0 1,0-1,0 0,0 0,0 0,0 1,0-1,0 0,0 0,0 1,0-1,0 0,0 0,0 0,1 1,-1-1,0 0,0 0,0 0,1 1,12 10,74 43,9 5,-95-58,0-1,0 1,0-1,0 1,0 0,0 0,0-1,0 1,0 0,-1 0,1 0,0 0,-1-1,1 1,-1 0,1 0,-1 0,1 1,0 0,-2-2,1 1,-1-1,1 1,-1-1,1 0,-1 1,1-1,-1 0,1 1,-1-1,1 0,-1 0,0 1,1-1,-1 0,1 0,-1 0,0 0,1 0,-1 0,0 0,1 0,-1 0,0 0,-8-1,1 0,-1 0,1-1,-11-3,-21-13,1-1,-51-33,-37-19,93 56,0 1,-46-12,71 25,11 4,13 6,33 10,55 14,-53-18,49 21,-84-26,-14-7,-11-6,-76-34,13 4,-106-43,97 42,-537-218,448 192,-305-65,368 108,100 16,1 1,-1-1,0 1,1 0,-9 2,16-2,0 0,0 0,0 0,0 0,-1 0,1 0,0 0,0 0,0 0,0 0,0 0,0 0,-1 0,1 0,0 1,0-1,0 0,0 0,0 0,0 0,0 0,0 0,0 0,-1 0,1 0,0 1,0-1,0 0,0 0,0 0,0 0,0 0,0 0,0 1,0-1,0 0,0 0,0 0,0 0,0 0,0 0,0 1,0-1,0 0,0 0,0 0,0 0,0 0,0 0,1 0,-1 1,0-1,0 0,0 0,0 0,0 0,0 0,0 0,0 0,1 0,16 10,30 7,89 19,-87-24,132 33,359 79,-416-102,1-6,180 1,-127-23,-164 5,-25 0,-54 1,-104 12,-67 25,164-24,45-7,26-6,1 0,0 0,-1 0,1 0,0 0,0 0,-1 1,1-1,0 0,0 0,-1 0,1 1,0-1,0 0,-1 0,1 0,0 1,0-1,0 0,0 0,0 1,-1-1,1 0,0 1,0-1,0 0,0 0,0 1,0-1,0 0,0 1,0-1,0 0,0 1,0-1,0 0,0 0,0 1,0-1,0 0,1 1,-1-1,0 0,0 0,0 1,0-1,1 0,-1 0,0 1,0-1,0 0,1 0,13 11,14 3,1-1,1-1,0-2,0-1,33 5,-19-4,59 22,-73-17,-24-7,-13-4,-22-5,-100-22,47 6,-280-57,-115-20,-2 30,458 62,0 0,-1 2,1 0,-26 5,33 0,13-5,1 1,0-1,0 0,0 0,0 0,0 0,0 0,0 1,0-1,-1 0,1 0,0 0,0 0,0 1,0-1,0 0,0 0,0 0,0 1,0-1,0 0,0 0,0 0,0 0,0 1,0-1,0 0,0 0,1 0,-1 0,0 1,0-1,0 0,0 0,0 0,0 0,0 0,1 1,-1-1,3 2,0 0,0 0,0-1,0 1,1-1,5 2,39 12,1-3,90 12,110-4,-216-18,157 9,258 21,-440-31,-20 1,-34 0,-668-2,423-1,267 2,50 5,249 35,-63-10,286 33,-813-102,-68-7,-206 15,569 30,3-1,1 1,-1 0,1 1,-28 7,42-8,0 1,0-1,0 1,0 0,1 0,-1 0,0 0,0 0,1 0,-3 2,4-2,0-1,-1 1,1-1,0 1,0-1,0 1,-1-1,1 1,0-1,0 1,0-1,0 1,0-1,0 1,0-1,0 1,0-1,0 1,0-1,0 1,0-1,1 1,-1-1,0 1,0-1,0 0,1 1,-1-1,0 1,1-1,-1 1,0-1,1 0,-1 1,0-1,1 0,-1 1,1-1,-1 0,1 0,-1 0,1 1,7 3,0 0,0-1,1 0,-1-1,1 1,0-1,-1-1,1 0,0 0,11-1,7 2,646 12,-571-15,178-27,-207 13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4T18:09:59.901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1019 4230,'1'-27,"1"1,2-1,13-50,-7 38,152-540,-150 544,-8 25,-1 11,-1 18,1 91,-5 0,-5-1,-5 0,-32 137,6-128,24-81,2 2,-8 42,10-37,-17 52,-7 28,-147 674,165-739,-29 140,44-195,0 25,1-29,0 0,0 0,0 1,0-1,0 0,0 0,0 0,0 0,1 1,-1-1,0 0,0 0,0 0,0 0,0 0,0 1,0-1,1 0,-1 0,0 0,0 0,0 0,0 0,1 0,-1 0,0 0,0 0,0 0,0 0,1 0,-1 1,0-1,0 0,0 0,0-1,1 1,-1 0,0 0,0 0,0 0,0 0,1 0,-1 0,0 0,0 0,16-15,15-30,49-95,-67 114,142-260,167-322,-303 568,1-2,2 1,46-68,-67 108,0-1,-1 1,1 0,0 0,0 0,0 0,0 0,0 0,0 1,0-1,0 0,0 0,3 0,-4 1,0 0,0 0,1 0,-1 1,0-1,0 0,1 0,-1 0,0 1,0-1,0 0,1 0,-1 1,0-1,0 0,0 1,0-1,0 0,1 0,-1 1,0-1,0 0,0 1,0-1,0 0,0 1,0-1,0 0,0 1,0-1,0 0,0 0,-1 1,1 5,-1 0,-1 0,1 0,-4 8,-4 9,-1-1,-1 0,-2-1,0 0,-30 36,41-54,0-1,0 0,0 0,0-1,0 1,0 0,-1-1,1 1,-1-1,1 0,-1 0,-4 1,7-1,-1-1,0 0,0 0,1 0,-1-1,0 1,0 0,1 0,-1 0,0 0,0-1,1 1,-1 0,0-1,1 1,-1-1,0 1,0-1,-1-1,1 1,0-1,0 0,0 1,0-1,0 0,0 0,0 0,1 1,-1-4,-2-7,0 0,2-1,-1 0,2 1,0-1,2-24,20-79,-15 81,3-18,-3 18,18-60,-25 93,1 0,-1 0,1 0,0 1,0-1,0 0,0 0,0 1,0-1,1 1,-1-1,0 1,1-1,-1 1,1 0,1-1,-1 1,-1 1,0 0,0-1,1 1,-1 0,0 0,1 0,-1 0,0 0,0 0,1 0,-1 0,0 0,1 1,-1-1,0 1,0-1,2 1,4 4,0-1,-1 1,0 0,0 0,0 1,7 9,32 39,-2 2,38 68,-78-119,4 5,-1 1,0 1,-1-1,4 13,-9-22,1 0,0 0,-1 1,1-1,-1 0,0 0,0 1,1-1,-2 0,1 0,0 0,0 1,-1-1,1 0,-1 0,1 0,-1 0,0 0,0 0,0 0,0 0,-1 0,1 0,0 0,-1-1,1 1,-1 0,0-1,1 0,-4 2,-5 2,0-2,0 1,-1-1,0-1,0 0,1-1,-1 0,-14 0,14 0,-482-1,227-5,637-12,-104 2,-176 14,56-4,-138 1,-14-1,-17-5,-19-2,0 2,-1 2,0 2,-66-2,55 9,38 3,12 0,4-3,1 0,-1 0,0 1,0-2,1 1,-1 0,1 0,-1 0,1-1,-1 1,3 0,36 12,69 14,-38-11,287 77,-344-89,-6-2,0 1,-1-1,1-1,0 0,0 0,0 0,12-1,-20 0,1 0,-1 0,0 0,0 0,0 0,0 0,0-1,0 1,0 0,0 0,0 0,0 0,1 0,-1 0,0 0,0 0,0 0,0 0,0 0,0 0,0-1,0 1,0 0,0 0,0 0,0 0,0 0,0 0,0 0,0 0,0 0,0-1,0 1,0 0,0 0,0 0,0 0,0 0,0 0,0 0,0 0,0 0,0-1,0 1,0 0,0 0,0 0,0 0,0 0,-1 0,1 0,0 0,-10-7,-19-5,0 1,-1 1,-58-10,30 7,-281-58,316 66,43 0,684-48,-702 53,435-16,-554 16,-1372 2,1469-2,-8 0,0 0,-35 7,42-1,21-6,0 1,0-1,0 0,0 0,0 0,0 0,0 0,0 0,-1 0,1 0,0 0,0 0,0 1,0-1,0 0,0 0,0 0,0 0,0 0,0 0,0 0,0 1,0-1,0 0,0 0,0 0,0 0,0 0,1 0,-1 0,0 0,0 0,0 1,0-1,0 0,0 0,0 0,0 0,0 0,0 0,0 0,0 0,1 0,-1 0,0 0,0 0,0 0,0 0,0 1,0-1,0 0,16 4,47 3,123-1,-102-6,-12 1,342 12,-313-5,0 5,104 26,-155-24,-38-9,-10-1,-23 1,-10-4,0-1,0-1,-38-5,-99-22,71 11,73 12,4 0,1 2,-28-1,89 10,573 10,-519-17,-74 0,-47 0,-559-1,555 0,-40 3,64-2,-1 1,0 0,1 0,-1 1,1 0,0 0,-1 0,1 0,-7 6,11-8,-1 1,1 0,0 0,0 0,0 0,0 0,0 0,0 0,0 0,0 0,0 0,1 0,-1 1,0-1,1 0,-1 0,1 1,-1-1,1 1,-1 1,2-2,-1 0,0 1,0-1,1 0,-1 0,1 0,-1 1,1-1,-1 0,1 0,0 0,0 0,-1 0,1 0,0 0,0 0,0 0,1 0,4 3,0 0,0-1,0 0,1 0,-1 0,1-1,9 2,129 21,54 14,-179-34,72 24,-78-22,-13-7,-1 0,0 0,0 0,0 0,0 0,0 0,0 0,0 0,1 1,-1-1,0 0,0 0,0 0,0 0,0 0,0 0,0 0,0 1,0-1,0 0,0 0,0 0,0 0,0 0,0 0,0 1,0-1,0 0,0 0,0 0,0 0,0 0,0 0,0 1,0-1,0 0,0 0,0 0,0 0,0 0,0 0,0 0,0 1,0-1,-1 0,-1 1,-1 0,0 0,0 0,0 0,0-1,0 1,-5-1,-353 7,241-9,-336-1,732 7,-193 1,112 21,-169-21,-18-5,1 2,-1-1,1 1,-1 0,0 1,13 6,-21-9,0 0,1 0,-1 0,0 0,0 0,0 0,0 0,0 0,0 0,0 1,0-1,0 0,0 0,0 0,0 0,0 0,0 0,0 0,0 0,0 0,0 0,0 0,0 1,0-1,0 0,0 0,0 0,0 0,0 0,0 0,0 0,0 0,0 0,0 1,0-1,0 0,0 0,0 0,0 0,0 0,0 0,0 0,0 0,0 0,0 0,0 0,0 0,-1 0,1 0,0 0,0 1,0-1,0 0,0 0,0 0,0 0,0 0,0 0,0 0,-1 0,1 0,-14 2,-32-2,1-2,-1-3,-59-12,55 8,-366-75,370 73,39 7,12 2,16 2,-1 2,1 0,40 10,-56-11,350 96,-298-78,-1 2,-1 3,-1 2,99 64,-132-73,-21-17,1 0,-1 0,0 0,0 0,0 0,0 1,1-1,-1 0,0 0,0 0,0 0,0 1,0-1,1 0,-1 0,0 0,0 0,0 1,0-1,0 0,0 0,0 0,0 1,0-1,0 0,0 0,0 1,0-1,0 0,0 0,0 0,0 1,0-1,0 0,0 0,0 0,0 1,0-1,-1 0,1 0,0 0,0 0,0 1,0-1,0 0,0 0,-1 0,1 0,0 0,0 1,0-1,-1 0,1 0,0 0,0 0,-9 2,1 0,0-1,0 0,-1 0,1-1,0 0,-13-2,2 1,-308-39,224 24,-225-36,306 48,22 4,0 0,0 0,0 0,0 0,0 0,0 0,0-1,0 1,0 0,0 0,0 0,1 0,-1 0,0 0,0 0,0 0,0 0,0 0,0 0,0 0,0 0,0 0,0 0,0-1,0 1,0 0,0 0,0 0,0 0,0 0,0 0,0 0,0 0,0 0,0 0,0 0,0 0,0 0,0 0,-1-1,1 1,0 0,0 0,38-1,188 3,137-2,-363 0,10 0,0 0,0-1,0 1,-1-2,1 0,-1 0,1 0,17-9,-26 11,-1 0,1 0,-1 0,1-1,-1 1,1 0,-1 0,1-1,-1 1,1-1,-1 1,1 0,-1-1,0 1,1-1,-1 1,0-1,1 1,-1-1,0 1,0-1,1 1,-1-1,0 0,0 1,0-1,0 1,0-1,0 0,0 1,0-1,0 1,0-1,0 0,0 1,0-1,0 1,-1-1,-1-2,1 1,-1 0,0 0,0 0,-1 1,1-1,0 0,-4-1,-29-17,-2 1,-56-20,-88-20,75 26,22 4,-117-35,198 62,9 2,17 0,443 53,138 7,-484-58,-117-3,-10-1,-20-3,-200-29,-181-24,376 55,-1 0,-43 4,52 4,26-1,13 1,43 8,114 10,64-11,-223-11,7-1,287 4,-297-5,0 1,0-1,15-4,-25 5,0 0,1 0,-1 0,0 0,1 0,-1 0,0 0,1 0,-1 0,0 0,1 0,-1 0,0-1,1 1,-1 0,0 0,1 0,-1 0,0-1,0 1,1 0,-1 0,0-1,0 1,0 0,1 0,-1-1,0 1,0 0,0-1,0 1,1 0,-1-1,0 1,0 0,0-1,0 1,0 0,0-1,0 1,0 0,0-1,0 1,0 0,0-1,-1 1,1 0,0-1,0 1,0 0,0-1,0 1,-1 0,1-1,0 1,0 0,-1 0,1-1,0 1,-4-3,0 0,0 0,0 0,0 1,-1-1,1 1,-1 0,-5-1,-47-12,40 10,-156-34,-2 6,-232-12,374 45,29 2,10 3,13 3,1-1,0-1,0 0,33 4,94 7,-135-16,514 14,-475-17,-38 0,-12-2,-20-4,-26-5,-1 3,-50-5,-98-1,185 15,-7 0,-1 0,1 0,0 2,-28 4,43-5,0 0,1 0,-1 1,0-1,1 0,-1 0,0 1,1-1,-1 0,1 1,-1-1,1 1,-1-1,0 0,1 1,-1-1,1 1,0 0,-1 0,1-1,0 1,0-1,0 1,0-1,0 1,0-1,0 0,0 1,0-1,0 1,0-1,1 1,-1-1,0 0,0 1,0-1,1 0,-1 1,0-1,1 0,-1 1,0-1,1 1,2 1,1 1,-1-1,1 0,0 0,8 3,28 7,0-3,1-1,58 3,382 18,-1-27,-407-4,-71 2,0 0,1 0,-1 0,0-1,1 1,-1-1,0 0,1 1,-1-1,3-2,-5 3,0 0,0 0,0 0,0 0,0-1,0 1,0 0,0 0,0 0,0 0,0-1,0 1,0 0,0 0,0 0,0-1,0 1,0 0,0 0,0 0,0 0,0-1,0 1,0 0,0 0,0 0,0 0,0-1,-1 1,1 0,0 0,0 0,0 0,0 0,0-1,-1 1,1 0,0 0,-17-9,-32-10,-2 1,-90-17,-115-4,180 30,-112 2,223 10,-2 2,127 17,159 43,152 71,-459-132,30 11,-40-14,1 0,-1 0,0 0,1 0,-1 0,0 1,0-1,0 1,0 0,3 3,-5-5,0 0,0 1,1-1,-1 0,0 0,0 0,0 0,0 0,0 0,0 0,0 1,0-1,0 0,0 0,0 0,0 0,0 0,0 0,0 0,0 1,0-1,0 0,-1 0,1 0,0 0,0 0,0 0,0 0,0 0,0 0,0 1,0-1,0 0,0 0,0 0,0 0,-1 0,1 0,0 0,0 0,0 0,0 0,0 0,0 0,0 0,-1 0,1 0,0 0,-13 1,-81-20,38 7,-153-27,-395-20,565 58,0 1,-38 6,48 1,22 0,7-7,0 1,0-1,1 1,-1-1,0 1,0-1,1 1,-1-1,0 1,1-1,-1 0,0 1,1-1,-1 0,1 1,-1-1,1 0,-1 1,1-1,-1 0,1 0,0 1,13 4,1 0,0-1,0-1,0 0,28 1,-10 0,796 51,-778-55,-44-2,-14-3,-38-6,1 1,-2 2,-65-2,73 7,-327-15,127 9,214 6,24 3,0 0,0 0,0 0,-1 0,1 0,0 0,0 0,0 0,0 0,-1-1,1 1,0 0,0 0,0 0,0 0,0 0,-1 0,1 0,0 0,0 0,0 0,0-1,0 1,0 0,-1 0,1 0,0 0,0 0,0-1,0 1,0 0,0 0,0 0,0 0,0-1,0 1,0 0,0 0,0 0,0 0,0-1,0 1,0 0,0 0,0 0,0 0,0-1,0 1,0 0,4-2,0-1,-1 1,1 0,0 1,0-1,0 1,7-2,40-10,94-12,58 8,-147 14,819-19,-873 22,30 0,-28-2,-22-1,-286-33,-84-11,-9-19,382 63,0-1,-21-8,18 1,18 11,0-1,-1 1,1 0,0-1,0 1,-1 0,1-1,0 1,0 0,0-1,-1 1,1-1,0 1,0 0,0-1,0 1,0-1,0 1,0-1,0 1,0 0,0-1,0 1,0-1,0 0,2 0,-1-1,0 1,1-1,0 1,-1 0,1-1,0 1,-1 0,1 0,0 0,0 1,0-1,0 0,0 1,3-1,37-8,-1 2,71-3,-109 10,308-4,-256 7,0 4,0 1,84 24,-126-28,0 0,0 1,0 0,0 1,-1 0,19 13,-30-18,-1-1,1 0,-1 0,0 0,1 1,-1-1,1 0,-1 1,1-1,-1 0,0 1,1-1,-1 0,0 1,0-1,1 1,-1-1,0 1,0-1,1 1,-1-1,0 1,0-1,0 1,0-1,0 1,0-1,0 1,0-1,0 1,0-1,0 1,0-1,0 1,0-1,0 1,0-1,-1 1,1-1,0 0,0 1,-1-1,1 1,0-1,-1 0,1 1,0-1,-1 1,1-1,-1 0,1 0,0 1,-1-1,1 0,-1 1,-34 8,-20-2,1-3,-67-2,-115-15,209 11,-467-49,459 46,35 5,0 0,0 0,0 0,1 0,-1 0,0-1,0 1,0 0,0 0,0 0,0 0,0 0,0 0,0 0,0 0,0 0,0 0,0 0,0-1,0 1,0 0,0 0,-1 0,1 0,0 0,0 0,0 0,0 0,0 0,0 0,0 0,0 0,0 0,0-1,0 1,0 0,0 0,0 0,0 0,0 0,-1 0,1 0,0 0,0 0,0 0,0 0,0 0,0 0,0 0,0 0,0 0,0 0,-1 0,1 0,0 0,0 0,0 0,0 0,0 0,0 0,18-2,324 0,-212 3,327 21,-433-16,-25-4,-13 1,-166 4,32-3,93-1,22-2,-1 1,1 2,-57 14,88-18,-1 1,1 0,0 0,0-1,0 2,0-1,0 0,0 0,0 1,0-1,-3 3,5-3,-1 0,1-1,0 1,0-1,-1 1,1-1,0 1,0 0,0-1,-1 1,1 0,0-1,0 1,0 0,0-1,0 1,0-1,0 1,1 0,-1-1,0 1,0 0,0-1,1 1,-1-1,0 1,1 0,2 3,0-1,1 0,-1 0,1 0,-1 0,1-1,0 1,0-1,1 0,5 2,73 27,140 31,-125-37,-11-4,69 22,-124-28,-31-15,-1 0,0 0,0 0,1 0,-1 0,0 1,0-1,0 0,1 0,-1 0,0 0,0 1,0-1,0 0,0 0,1 0,-1 1,0-1,0 0,0 0,0 0,0 1,0-1,0 0,0 0,0 1,0-1,0 0,0 0,0 1,0-1,0 0,0 0,0 1,0-1,0 0,0 0,0 1,0-1,0 0,0 0,-1 0,1 1,0-1,0 0,0 0,0 0,-1 1,1-1,0 0,0 0,0 0,-1 0,1 0,0 0,0 1,0-1,-1 0,-7 2,-1 1,0-1,1-1,-1 0,0 0,-17-1,7 1,-219-1,11 1,210-1,-53 4,65-3,0 0,0 0,0 0,0 1,0-1,0 1,0 0,1 1,-1-1,-4 4,8-6,1 1,-1-1,1 0,-1 1,1-1,-1 1,1-1,0 1,-1-1,1 1,0-1,-1 1,1-1,0 1,-1-1,1 1,0 0,0-1,0 1,0 0,-1-1,1 1,0-1,0 1,0 0,0-1,1 1,-1 0,0-1,0 1,0-1,0 1,1 0,-1-1,0 1,0-1,1 2,1 0,0 0,0 0,0-1,1 1,-1 0,0-1,1 1,3 1,24 10,0-1,60 14,73 7,-108-23,245 34,-240-37,-53-5,-13-1,-23 0,-661-6,1007-13,-103 4,-175 12,33-2,-63 1,-15-1,-27-4,-553-38,347 35,-383-55,560 58,36 5,-1-1,2-1,-47-15,60 12,11 7,1 1,0 0,0 0,0 0,0-1,0 1,0 0,0 0,0 0,0-1,0 1,0 0,0 0,0-1,0 1,0 0,0 0,0-1,0 1,0 0,0 0,0 0,0-1,0 1,0 0,0 0,0 0,1-1,-1 1,0 0,0 0,0-1,3-1,0 1,0-1,0 0,0 1,0-1,5 0,31-11,0 2,1 3,49-6,130-3,-184 15,324 0,-291 7,-1 3,-1 3,84 25,-143-34,65 22,-65-21,0 0,-1 0,1 0,-1 1,0 0,0 0,6 7,-11-11,-1 0,1 1,-1-1,0 0,1 1,-1-1,1 1,-1-1,0 1,0-1,1 0,-1 1,0 0,0-1,1 1,-1-1,0 1,0-1,0 1,0-1,0 1,0-1,0 1,0 0,0-1,0 1,0-1,0 1,0-1,-1 1,1-1,0 1,0-1,-1 1,1-1,0 1,-1-1,1 1,0-1,-1 1,1-1,0 0,-1 1,1-1,-1 0,1 1,-1-1,-5 3,0 0,0 0,0-1,0 0,0 0,0-1,-11 2,-55 2,46-3,-664 2,493-7,147 2,225 1,1169 0,-1682-16,258 10,-282-23,228 17,81 7,68 0,25 0,236-14,354 23,-615-3,26 1,1 2,48 10,-83-12,1 0,-1 0,0 1,11 6,-17-9,0 1,0-1,0 1,-1-1,1 1,0 0,0-1,0 1,-1 0,1 0,0 0,-1-1,1 1,0 2,-1-3,0 0,0 1,0-1,0 0,0 1,0-1,0 1,0-1,0 0,0 1,-1-1,1 0,0 1,0-1,0 0,0 1,-1-1,1 0,0 1,0-1,-1 0,1 1,0-1,0 0,-1 0,0 1,-2 1,-1 0,0-1,0 1,0-1,-1 1,-6 0,-45 6,-99 2,132-10,-977 5,816-7,148 1,31-1,7-1,8-1,1 1,-1 0,1 0,18-1,-2 0,266-32,-224 32,0 4,85 9,-117-2,-35-4,-12 1,-13-1,0-1,-1-1,-39-3,-77-15,60 3,0-4,-82-30,-147-75,295 117,-39-20,50 24,0 0,0 0,0 0,0 0,1 0,-1-1,1 1,0-1,-1 0,1 0,0 0,-2-5,3 7,1 0,0 0,0 0,-1 0,1 0,0 0,0 0,0 0,0-1,0 1,0 0,1 0,-1 0,0 0,0 0,1 0,-1 0,1 0,-1 0,1 1,-1-1,1 0,-1 0,1 0,0 0,-1 1,1-1,0 0,0 1,0-1,0 0,0 1,1-1,2-1,1-1,0 1,0 0,1 1,8-2,12-1,1 2,0 1,0 1,-1 1,53 9,131 41,-144-31,-1 2,111 57,-125-49,-47-27,-1-1,0 1,1-1,-1 1,0 0,0 1,-1-1,1 0,4 8,-7-10,0 0,1 0,-1 0,0 0,0 0,0 0,0 0,0 0,0 0,0 0,0 0,0 0,0 0,0 0,-1 0,1 0,0 0,-1 0,1 0,-1 0,1-1,-1 1,1 0,-1 0,0 0,1-1,-1 1,0 0,1-1,-1 1,0 0,0-1,0 1,0-1,0 1,-1-1,-5 3,1 0,-1 0,-14 2,20-5,-41 8,0-2,-50 1,-92-6,112-2,-112-2,-57 0,876 2,-328 2,-306-1,0 1,-1-1,1 0,0 0,0 0,-1 0,1 0,0 0,0 0,0 0,-1 0,1 0,0 0,0-1,0 1,-1 0,1-1,0 1,0 0,-1-1,2 0,-22-9,-297-76,78 44,214 38,24 3,6 0,45 1,-37 0,812 5,-797-6,-36-3,-48-4,-370-11,279 16,780 5,-349-3,-262-1,-21 2,-1 0,0-1,0 1,0 0,0 0,0 0,0 0,0 0,0-1,0 1,0 0,0 0,0 0,0 0,0 0,0-1,0 1,0 0,0 0,0 0,0 0,0 0,0-1,0 1,0 0,0 0,0 0,0 0,0 0,0 0,-1-1,1 1,0 0,0 0,0 0,0 0,0 0,0 0,0 0,-1 0,1 0,0-1,0 1,0 0,0 0,0 0,-1 0,1 0,0 0,0 0,0 0,0 0,0 0,-1 0,1 0,0 0,-42-13,-346-58,321 61,17 1,-26-4,-140-7,192 23,24-3,0 0,0 0,0 0,0 0,0 0,0 1,0-1,-1 0,1 0,0 0,0 0,0 0,0 0,0 0,0 0,0 0,0 0,0 0,0 0,0 0,0 0,0 1,0-1,0 0,0 0,0 0,0 0,0 0,0 0,0 0,0 0,0 0,0 0,0 0,0 1,0-1,0 0,0 0,0 0,0 0,0 0,0 0,0 0,0 0,0 0,0 0,0 0,0 0,0 0,0 1,1-1,-1 0,0 0,0 0,0 0,0 0,0 0,0 0,0 0,0 0,15 5,29 3,0-3,0-1,46-2,-28 0,-18-1,554 3,-586-4,-1-1,22-4,-19-3,-14 7,0 1,1 0,-1-1,0 1,0 0,0-1,0 1,0 0,0-1,0 1,0 0,0-1,0 1,0-1,0 1,0 0,0-1,0 1,0 0,0-1,-1 1,1 0,0-1,0 1,-1-1,0-1,-1 0,0 0,0 1,0-1,0 0,-1 1,1-1,-5-1,-25-11,-2 1,0 2,-50-10,25 7,-197-41,228 49,19 3,9 3,0 0,0 0,0 0,1 0,-1 0,0 0,0 0,0 0,0 0,0 0,0 0,0 0,0 0,0 0,0 0,0-1,0 1,0 0,0 0,0 0,0 0,0 0,0 0,0 0,0 0,0 0,0 0,0 0,0 0,0 0,0 0,0 0,0 0,0 0,0 0,0 0,0 0,0 0,0 0,0-1,0 1,0 0,0 0,0 0,0 0,0 0,0 0,0 0,214-1,-123 3,217 1,-446-3,-79 1,207-1,-29 3,37-3,1 0,-1 0,0 1,0-1,1 0,-1 1,0 0,1-1,-1 1,0 0,1 0,-1 0,1 0,-3 1,4-1,0 0,0-1,0 1,1-1,-1 1,0-1,0 1,0-1,0 1,1-1,-1 1,0-1,0 1,1-1,-1 1,0-1,1 1,-1-1,0 1,1-1,-1 0,1 1,-1-1,1 0,-1 1,1-1,-1 0,1 0,-1 0,1 1,-1-1,1 0,0 0,30 13,-1-2,2-1,-1-1,52 6,-4 1,-48-9,-6-2,0 1,0 1,-1 1,44 21,-66-28,-1-1,1 1,-1 0,1 0,-1 0,0 0,1 0,-1 0,0 1,0-1,0 0,2 4,-3-5,0 1,0-1,0 0,0 1,0-1,0 1,0-1,0 1,0-1,0 1,0-1,0 0,0 1,0-1,0 1,-1-1,1 0,0 1,0-1,-1 1,1-1,0 0,0 1,-1-1,1 0,0 1,-1-1,1 0,0 0,-1 1,-4 1,1 0,0 0,-1-1,0 1,1-1,-1 0,-6 0,-49 4,-86-4,87-2,-101 10,154-9,1 1,-1 0,0 0,1 0,0 1,-1 0,1 0,0 0,-9 6,13-8,1 0,0 0,-1 1,1-1,0 0,0 0,-1 1,1-1,0 0,-1 1,1-1,0 0,0 1,0-1,-1 0,1 1,0-1,0 0,0 1,0-1,0 1,0-1,0 0,0 1,0-1,0 1,0-1,0 0,0 1,0-1,0 1,0-1,0 0,0 1,1-1,-1 0,0 1,0-1,0 0,1 1,-1-1,0 0,0 1,1-1,-1 0,0 0,1 1,20 9,-20-10,30 10,0-2,48 7,68 1,-59-8,187 21,-261-27,-31-1,-189-2,-82 1,231 6,41-2,16-3,0-1,0 0,0 0,0 0,0 0,-1 0,1 0,0 0,0 0,0 0,0 1,0-1,0 0,0 0,0 0,0 0,0 0,-1 0,1 1,0-1,0 0,0 0,0 0,0 0,0 0,0 1,0-1,0 0,0 0,0 0,0 0,0 0,1 1,-1-1,0 0,0 0,0 0,0 0,0 0,0 0,0 0,0 1,0-1,0 0,1 0,23 11,36 5,96 15,67-7,-5-14,-720-67,58 3,422 52,49 2,-14 1,41 0,20 0,-70-1,-11-1,-45-4,40 5,-798-76,786 73,-43-5,0-3,-67-20,129 28,11 1,17 0,26 5,79 15,52 23,-146-33,380 112,-370-105,-45-15,1 0,0 0,0 0,0 0,-1 0,1 1,0-1,0 0,0 0,0 0,-1 0,1 0,0 0,0 1,0-1,0 0,0 0,0 0,0 0,-1 1,1-1,0 0,0 0,0 0,0 1,0-1,0 0,0 0,0 0,0 1,0-1,0 0,0 0,0 0,0 1,0-1,0 0,0 0,0 0,1 1,-1-1,0 0,0 0,0 0,0 0,0 1,0-1,0 0,1 0,-1 0,0 0,0 0,0 0,0 1,1-1,-1 0,0 0,0 0,0 0,1 0,-1 0,-13 3,0-1,1-1,-1 0,0-1,-14-1,-8 1,-628-22,297 6,342 15,-91 0,98 2,0 1,0 0,1 1,-25 8,40-11,0 0,0 0,0 0,1 1,-1-1,0 0,0 1,0-1,0 0,0 1,1-1,-1 1,0-1,0 1,1-1,-1 1,0 0,1-1,-1 1,1 0,-1 0,1-1,-1 1,1 0,-1 0,1 0,0 0,-1 0,1-1,0 1,0 0,0 0,0 0,0 0,0 0,0 0,0 0,0 0,0 0,0 0,1-1,0 3,1 0,0 0,0 0,0 0,1 0,0 0,0 0,-1-1,1 1,1-1,4 3,18 9,1-1,0-1,54 16,92 14,-153-38,136 24,62 16,-211-42,18 5,-23-7,-17-5,-265-67,94 25,-121-27,260 64,40 7,12 1,34-1,0 2,54 4,-48 0,235 16,95 4,-372-23,-6 0,-51-2,-337-49,52 4,333 47,-1-1,1 1,0 0,0 0,-9 2,15-2,-1 0,1 0,0 1,-1-1,1 0,0 0,-1 0,1 0,0 0,0 1,-1-1,1 0,0 0,-1 1,1-1,0 0,0 0,0 1,-1-1,1 0,0 1,0-1,0 0,0 1,0-1,-1 0,1 1,0-1,0 0,0 1,0-1,0 0,0 1,0-1,0 1,0-1,0 0,0 1,1-1,-1 0,0 1,0-1,0 0,0 1,1-1,-1 0,0 0,0 1,0-1,1 0,-1 0,0 1,1-1,-1 0,0 0,0 0,1 1,0-1,10 8,0 0,1 0,0-1,0-1,1 0,14 4,-3 0,91 35,1-5,2-5,145 23,44-8,-293-47,-28-2,-113-2,-482-22,228-15,329 37,97 9,486 10,-501-19,-26-1,-5 0,-45-8,-64-10,-338-49,415 64,62 3,172 3,-198-1,1 0,-1 0,1 0,-1-1,0 0,0 1,6-3,-9 3,0 0,0 0,0-1,1 1,-1 0,0 0,0 0,0 0,1-1,-1 1,0 0,0 0,0 0,0-1,0 1,0 0,1 0,-1 0,0-1,0 1,0 0,0 0,0-1,0 1,0 0,0 0,0-1,0 1,0 0,0 0,0-1,0 1,0 0,0 0,-1-1,1 1,0 0,0 0,0 0,0-1,0 1,0 0,-1 0,1 0,0 0,0-1,0 1,-1 0,1 0,0 0,-6-4,1 1,-1-1,0 1,0 1,0-1,-11-2,-231-50,159 38,-167-27,144 26,100 15,13 2,23 0,-22 1,123 4,0 5,0 5,190 48,-309-61,4 1,-1 0,1 1,-1 0,0 1,1-1,15 11,-24-10,-8-3,-9-2,-1-1,1-1,-20-7,9 3,-216-54,-159-39,349 85,38 7,15 8,0 0,0 0,-1 0,1 0,0-1,0 1,0 0,0 0,0 0,0 0,0 0,0 0,0-1,0 1,-1 0,1 0,0 0,0 0,0 0,0-1,0 1,0 0,0 0,0 0,0 0,0 0,0-1,0 1,1 0,-1 0,0 0,0 0,0 0,0-1,0 1,0 0,0 0,0 0,0 0,0 0,0 0,1 0,-1-1,0 1,29-8,220-20,7 20,89 19,-276-3,-1 2,129 37,-173-38,-24-9,0 0,0 0,0 0,0 0,0 0,-1 0,1 0,0 0,0 0,0 0,0 0,0 0,0 0,0 0,0 0,0 0,0 1,0-1,0 0,0 0,0 0,-1 0,1 0,0 0,0 0,0 0,0 0,0 0,0 0,0 0,0 0,0 1,0-1,0 0,0 0,0 0,0 0,0 0,0 0,0 0,-47-7,-452-82,357 70,-223 0,399 20,37 8,-24-3,458 40,-60-7,-411-34,-32-4,-9 0,-58-3,-412-49,-45-3,611 62,206 31,-214-23,129 43,-146-37,48 17,-95-32,1 1,-2 1,31 20,-45-28,-1 0,1 1,0-1,0 1,-1 0,1-1,-1 1,1 0,0 2,-2-3,1-1,-1 1,0-1,0 1,0 0,0-1,0 1,0-1,1 1,-1-1,0 1,-1-1,1 1,0-1,0 1,0-1,0 1,0-1,0 1,-1-1,1 1,0-1,0 1,-1-1,1 1,-3 1,1 0,-1-1,1 1,-1-1,0 0,1 0,-1 0,0 0,0 0,0-1,0 1,1-1,-6 0,-49 3,-106-11,82 2,-19 0,-228-8,982 14,-75 1,-601-2,0-1,-26-6,-5-1,-244-37,-243-29,496 70,38 2,13-2,17-2,0 2,44-6,-38 6,1053-163,-1062 165,12-2,-1-2,46-14,-75 20,0 0,1 0,-1-1,0 1,0-1,0 0,0 0,0 0,0 0,0-1,-1 1,1-1,-1 0,0 1,3-6,-4 5,0 0,0 0,0 0,-1 0,1-1,-1 1,0 0,0 0,0 0,0-1,0 1,-1 0,0 0,1 0,-1 0,0 0,-3-5,-3-7,-1 0,-1 0,0 1,-1 0,-1 1,0 0,-14-12,-98-79,86 75,-184-140,160 128,-117-58,173 97,1 0,-1-1,0 1,1-1,0 0,0 0,-5-5,8 7,1 1,0-1,-1 1,1-1,-1 0,1 1,0-1,0 0,-1 1,1-1,0 0,0 1,0-1,0 0,0 0,0 1,0-1,0 0,0 1,0-1,0 0,1-1,0 1,0-1,0 0,0 1,0-1,0 1,1-1,-1 1,0 0,1 0,-1-1,1 1,2-1,14-8,0 1,1 0,0 2,23-7,85-15,-116 27,102-18,2 6,134 0,-234 15,-38 0,-414 3,417-4,2 0,11-1,0 1,0 0,0 0,1 1,-1 0,0 0,-10 3,17-4,0 0,0 0,0 0,0 0,-1 1,1-1,0 0,0 0,0 0,0 0,0 0,-1 0,1 0,0 0,0 0,0 1,0-1,0 0,0 0,0 0,0 0,-1 0,1 1,0-1,0 0,0 0,0 0,0 0,0 0,0 1,0-1,0 0,0 0,0 0,0 0,0 1,0-1,0 0,0 0,0 0,0 0,0 0,0 1,1-1,-1 0,0 0,0 0,0 0,0 0,0 0,0 1,0-1,0 0,1 0,-1 0,0 0,0 0,0 0,0 0,0 0,1 0,-1 0,0 0,0 1,0-1,0 0,1 0,-1 0,0 0,19 7,0 0,25 6,-12-5,-30-7,1 0,0 0,0 0,0-1,0 1,-1-1,1 0,0 0,0 0,4-1,-6 1,-1 0,1 0,-1 0,0 0,1-1,-1 1,0 0,1 0,-1-1,0 1,1 0,-1-1,0 1,1 0,-1-1,0 1,0 0,0-1,1 1,-1-1,0 1,0-1,0 1,0 0,0-1,-4-19,-14-14,-1 2,-40-52,2 2,53 77,1 0,0-1,0 0,0 0,-2-7,5 12,0 0,-1-1,1 1,0 0,0 0,0 0,0-1,0 1,0 0,0 0,0 0,1 0,-1-1,0 1,1 0,-1 0,1 0,-1 0,1 0,-1 0,1 0,0 0,0 0,-1 0,1 0,0 0,0 1,0-1,0 0,0 1,0-1,0 0,2 0,4-2,1 1,-1 0,0 0,1 1,0 0,-1 0,9 1,53 3,-60-1,-19 0,-25 0,-62-1,0-5,-116-18,175 12,38 10,0 0,0 0,-1 0,1 0,0 0,0 0,-1 0,1 0,0 0,0 0,-1 0,1 0,0 0,0-1,0 1,-1 0,1 0,0 0,0 0,0-1,-1 1,1 0,0 0,0 0,0-1,0 1,-1 0,1 0,0 0,0-1,0 1,0 0,0 0,0-1,0 1,0 0,0 0,0-1,0 1,0 0,0 0,0-1,0 1,0 0,0 0,0-1,0 1,0 0,0 0,1-1,-1 1,0 0,0 0,0 0,0-1,1 1,-1 0,0 0,7-3,-1 0,1 1,0 0,0 0,0 1,0 0,0 0,13 1,-3-1,462-8,-409 10,-25-2,-37-1,-12-2,-14-4,-1 1,-20-5,-4-1,-56-21,-425-123,479 148,32 6,20 9,0 0,139 110,-127-98,0 1,-1 0,-2 2,0 0,16 27,-30-44,0 0,0 1,0-1,0 0,-1 0,0 1,0-1,0 1,0 0,-1-1,0 6,0-8,0 0,-1 0,1 0,-1 0,1 0,-1 0,0 0,0 0,0-1,0 1,0 0,0 0,-1-1,1 1,0-1,-1 1,0-1,1 0,-1 0,0 0,1 0,-1 0,0 0,0 0,0 0,-4 0,0 1,0-1,0 0,-1-1,1 0,0 0,-1 0,1-1,0 1,0-2,-1 1,1-1,0 0,0 0,1 0,-9-5,-10-6,2-1,-27-20,49 33,-33-25,2 0,0-3,2 0,2-2,0-1,2-1,-40-72,60 96,1-1,0 1,-3-13,7 20,-1-1,1 1,-1 0,1-1,0 1,-1-1,1 1,0 0,1-1,-1 1,0-1,1 1,0 0,-1-1,1 1,2-4,-3 5,1 0,0 1,0-1,-1 0,1 1,0-1,0 0,0 1,0-1,0 1,0 0,0-1,0 1,0 0,0 0,0-1,0 1,0 0,0 0,0 0,0 0,0 0,0 0,0 1,0-1,0 0,0 0,0 1,0-1,0 1,1 0,3 2,-1-1,1 1,-1 0,0 0,6 6,5 6,-2 2,0 0,0 0,18 37,-9-10,16 50,-2 18,-31-104,-2-12,0-17,-1 1,-1-1,-2-21,0 6,-6-423,7 443,-1 38,2 659,-2-674,3 24,-2-31,0 0,0 0,0 1,0-1,0 0,0 0,0 0,0 0,0 0,0 1,0-1,0 0,0 0,0 0,0 0,0 0,0 1,0-1,1 0,-1 0,0 0,0 0,0 0,0 0,0 0,0 0,0 1,1-1,-1 0,0 0,0 0,0 0,0 0,0 0,1 0,-1 0,0 0,0 0,0 0,0 0,0 0,1 0,-1 0,0 0,0 0,0 0,0 0,1 0,8-16,99-264,-19-19,-74 249,31-125,-35 146,-8 28,-1 7,0 54,-78 711,41-497,32-249,7-59,49-331,19-159,-62 442,-5 57,-3 53,-4 366,-1-184,2-187,1 28,0-48,0 0,0 0,1 0,-1 1,1-1,0 0,0 0,0 0,2 4,-3-7,0 0,0 0,0 1,0-1,0 0,1 0,-1 0,0 0,0 0,0 0,0 0,0 0,0 0,1 0,-1 0,0 0,0 0,0 0,0 1,0-1,1 0,-1 0,0-1,0 1,0 0,0 0,1 0,-1 0,0 0,0 0,0 0,0 0,0 0,0 0,1 0,-1 0,0 0,0 0,0-1,0 1,0 0,0 0,0 0,0 0,1 0,-1 0,0-1,0 1,8-14,8-31,-2-1,10-55,-6 22,50-248,-57 270,-7 49,-2 15,2 43,-4 90,-2-62,-2 353,6-372,3-42,-5-16,0-1,0 0,0 0,0 1,1-1,-1 0,0 1,0-1,1 0,-1 0,0 0,0 1,1-1,-1 0,0 0,0 0,1 0,-1 1,0-1,1 0,-1 0,0 0,1 0,-1 0,0 0,1 0,1-1,-1 0,1 0,0 0,-1 0,0 0,1 0,-1-1,0 1,0 0,1-1,-1 1,0-1,-1 1,1-1,1-1,10-22,0-1,-2 0,-1 0,-1-1,5-31,17-144,-14-75,-15 235,-1 110,16 126,29 71,-29-176,32 124,-40-189,-8-24,0 1,0-1,0 0,0 0,0 0,0 0,1 0,-1 0,0 0,0 0,0 0,0 0,0 0,0 0,0 0,0 0,1 0,-1 0,0 0,0-1,0 1,0 0,0 0,0 0,0 0,0 0,0 0,1 0,-1 0,0 0,0 0,0 0,0 0,0 0,0-1,0 1,0 0,0 0,0 0,0 0,0 0,0 0,0 0,0 0,0-1,0 1,0 0,0 0,0 0,0 0,0 0,0 0,0 0,0 0,0-1,0 1,0 0,0 0,0 0,1-21,-5-96,-22-126,17 170,-44-304,26 197,15 71,11 102,1 0,-1-1,1 1,2-14,-2 21,0 0,0-1,0 1,0 0,1 0,-1 0,0 0,0-1,0 1,0 0,0 0,0 0,0 0,0 0,1-1,-1 1,0 0,0 0,0 0,0 0,0 0,1 0,-1 0,0 0,0-1,0 1,0 0,0 0,1 0,-1 0,0 0,0 0,0 0,1 0,-1 0,0 0,0 0,0 0,0 0,1 0,-1 1,0-1,0 0,0 0,1 0,11 12,10 19,-1 0,20 42,29 78,-50-106,188 431,-195-447,30 48,-43-77,1 1,-1 0,0-1,1 1,-1 0,0-1,1 1,-1 0,1-1,-1 1,1 0,0-1,-1 1,1-1,-1 1,1-1,0 0,-1 1,1-1,0 0,0 1,-1-1,1 0,0 0,0 0,-1 1,1-1,1 0,-1-2,0 1,0 0,0 0,-1 0,1-1,0 1,-1-1,1 1,-1 0,1-1,-1 1,0-1,1 1,-1-4,4-28,-1-1,-2 0,-1 0,-1 1,-9-45,0 23,-2 1,-30-79,28 96,-2 2,-1 0,-2 0,-1 2,-32-41,285 385,-226-303,-1 1,-1 1,0-1,0 1,-1 0,0 0,3 11,-6-18,-1 0,0 0,0 0,0 0,0 0,0 0,-1-1,1 1,-1 0,0 0,1 0,-4 5,2-5,0 1,-1-1,1 0,-1 0,0 0,0 0,0 0,0-1,0 1,-1-1,-4 3,-9 3,-1 0,0-1,0-1,-24 5,-147 18,-78-12,-625-62,718 19,167 25,-1-1,1 0,0-1,-11-5,17 8,1 0,-1 0,1-1,-1 1,1 0,-1-1,1 1,-1 0,1-1,-1 1,1 0,0-1,-1 1,1-1,-1 1,1-1,0 1,0-1,-1 1,1-1,0 1,0-1,0 1,-1-1,1 0,0 1,0-1,0 1,0-1,0 1,0-1,0 0,0 1,1-2,0 1,0-1,1 1,-1-1,1 1,-1-1,1 1,-1 0,1 0,0 0,0 0,3-2,43-15,138-29,133-11,3 13,346-2,653 68,-1264-17,-53-3,-13 0,-95 2,-1032-3,617-1,486 1,17-1,1 1,-1 0,0 1,-27 6,42-7,1 0,-1 0,0 1,1-1,-1 0,1 0,-1 0,0 1,1-1,-1 0,1 1,-1-1,1 1,-1-1,1 1,-1-1,1 1,-1-1,1 2,0-2,0 0,0 1,0-1,0 0,0 1,0-1,0 1,0-1,0 0,1 1,-1-1,0 0,0 1,0-1,1 0,-1 0,0 1,0-1,1 0,-1 1,0-1,1 0,-1 0,1 1,27 11,10-3,0-2,59 4,89-4,-85-5,-18 1,567 40,-608-35,-42-8,0 0,1 0,-1 0,0 0,0 0,0 0,1 0,-1 0,0 0,0 0,0 0,1 0,-1 0,0 0,0 0,0 0,0 0,1 0,-1 0,0 1,0-1,0 0,0 0,1 0,-1 0,0 0,0 1,0-1,0 0,0 0,0 0,1 0,-1 1,0-1,0 0,0 0,0 0,0 1,0-1,0 0,0 1,-20 3,-188 3,136-7,-194 1,-1837 26,1853-17,-220 20,577-46,592-56,111-13,-771 80,-9 3,0-2,-1-2,0 0,37-14,-65 20,1-1,0 0,0 1,-1-1,1 0,0 0,-1 0,1 0,0 0,-1 0,0 0,1 0,-1-1,0 1,1-1,-1 1,0-1,0 1,0-1,0 1,-1-1,1 0,0 0,-1 1,1-4,-1 1,-1 1,0 0,0 0,0 0,-1 0,1 0,-1 0,0 0,0 0,0 0,0 1,0-1,0 1,-5-4,-8-7,0 0,-1 1,-1 0,0 2,-23-11,-104-40,17 19,-2 5,-159-25,-271 2,225 56,331 4,-1 0,1 0,-1 0,1 0,0 1,-1-1,1 1,-6 2,48 1,388 1,324 20,-720-21,-21-2,0 0,0-1,0-1,0 1,0-1,0-1,0 0,12-3,-22 4,1 0,-1 0,0 0,1 0,-1-1,0 1,1 0,-1 0,0 0,1-1,-1 1,0 0,0 0,1-1,-1 1,0 0,0-1,1 1,-1 0,0-1,0 1,0 0,0-1,0 1,0 0,1-1,-9-12,-2 5,-1-1,-1 2,-17-10,-61-30,-2 4,-1 5,-183-49,120 50,-278-27,326 54,-1 4,-127 9,223-2,-43 5,53-5,0-1,-1 1,1 0,-1 0,1 1,0-1,0 0,0 1,0 0,0 0,-3 3,6-5,-1 0,1 0,0 1,-1-1,1 1,0-1,0 0,0 1,-1-1,1 1,0-1,0 0,0 1,0-1,0 1,0-1,0 0,0 1,0-1,0 1,0-1,0 1,0-1,0 0,0 1,0-1,1 1,-1-1,0 0,0 1,0-1,1 1,-1-1,0 0,1 1,-1-1,0 0,1 0,-1 1,0-1,1 0,-1 0,0 1,1-1,3 2,0 0,1 0,-1 0,0-1,1 1,-1-1,0 0,6 0,71 8,86-1,-150-7,562 3,336 17,-799-13,167 35,-232-29,-45-11,-14-2,-186-19,-297-6,-1 46,481-21,-118 19,116-17,1 0,-1 1,1 1,0 0,0 0,1 2,-17 10,27-16,-1-1,1 1,0 0,0 0,0-1,0 1,0 0,0 0,0 0,0 0,1 0,-1 0,0 0,1 0,-1 1,0-1,1 0,-1 0,1 0,0 1,0-1,-1 0,1 3,1-3,0 1,0 0,1-1,-1 0,1 1,-1-1,0 0,1 0,0 0,-1 0,1 0,0 0,0 0,-1-1,1 1,0-1,0 1,0-1,2 1,45 7,0-1,0-3,59-1,-95-3,833-15,-467 3,129 4,-629 9,-31 6,-64 9,-155 33,-519 137,839-174,0 3,-71 31,118-44,0 0,0 0,-1 0,1 1,1 0,-1 0,-3 3,6-6,1 1,0-1,0 0,0 0,0 0,0 1,0-1,-1 0,1 0,0 1,0-1,0 0,0 0,0 1,0-1,0 0,0 0,0 1,0-1,0 0,0 0,0 1,1-1,-1 0,0 0,0 1,0-1,0 0,0 0,0 0,1 1,-1-1,0 0,0 0,0 0,0 0,1 1,-1-1,0 0,0 0,1 0,-1 0,0 0,0 0,1 1,3 0,-1 0,1-1,0 1,0 0,0-1,5 0,125-10,334-66,17-24,-308 63,-98 20,1008-192,-933 186,-137 20,0 0,24-8,-41 11,0 0,0 0,0 0,0 0,1 0,-1 0,0 0,0 0,0 0,0 0,1 0,-1 0,0 0,0 0,0 0,0 0,1-1,-1 1,0 0,0 0,0 0,0 0,0 0,0 0,1 0,-1-1,0 1,0 0,0 0,0 0,0 0,0 0,0-1,0 1,0 0,0 0,0 0,0 0,0-1,0 1,0 0,0 0,0 0,0 0,0-1,0 1,0 0,0 0,0 0,0 0,0-1,0 1,0 0,0 0,0 0,0 0,-1-1,-20-4,-20 2,-46 2,-150 17,-82 23,-1385 323,1670-353,-238 77,257-80,1 0,-27 17,40-22,0-1,-1 1,1 0,0 0,0 0,0 0,0 0,0 0,1 1,-1-1,-1 2,2-3,0 1,0-1,0 1,0-1,0 0,0 1,0-1,0 1,0-1,0 1,0-1,0 0,0 1,1-1,-1 1,0-1,0 0,0 1,1-1,-1 0,0 1,0-1,1 0,-1 1,0-1,1 0,-1 0,0 1,1-1,-1 0,1 1,8 2,0 0,0-1,0 1,0-2,0 1,18 0,148 1,611-35,-208 5,-479 23,266 4,-319 2,-63-7,-44-11,-452-172,271 80,-155-65,372 162,-35-12,55 22,0 0,0-1,0 2,0-1,0 0,0 1,0 0,0 0,-6 1,9 0,1 0,-1-1,0 1,1 0,-1 0,0 0,1 0,-1 0,1 0,-1 0,1 1,0-1,0 0,-1 1,1-1,0 1,0-1,0 1,1 0,-1-1,0 1,1 0,-1 0,0 2,-2 9,1 2,0-1,1 0,1 23,32 353,-12-201,4 99,6 284,-46 582,-4-926,15-177,-3 1,-2-1,-20 61,29-109,-21 50,22-51,-1 0,0 0,0 0,-1 0,1-1,0 1,-1 0,1 0,-1-1,1 1,-1-1,0 1,0-1,1 0,-1 0,0 0,0 0,-4 1,6-1,-1-1,0 0,0 0,1-1,-1 1,0 0,1 0,-1 0,0 0,0-1,1 1,-1 0,0-1,1 1,-1 0,1-1,-1 1,-1-2,-12-20,6 1,2 0,0-1,-3-25,-18-154,-12-266,-41-312,26 540,51 228,-1 1,0 0,-5-11,9 21,0-1,0 1,0 0,0 0,0-1,-1 1,1 0,0-1,0 1,0 0,0 0,0-1,-1 1,1 0,0 0,0 0,0-1,-1 1,1 0,0 0,0 0,-1 0,1-1,0 1,0 0,-1 0,1 0,0 0,-1 0,1 0,0 0,0 0,-1 0,1 0,0 0,-1 0,1 0,0 0,0 0,-1 0,1 0,0 0,-1 0,1 0,0 0,0 1,-1-1,1 0,0 0,0 0,-1 1,1-1,0 0,0 0,0 0,-1 1,1-1,0 0,0 0,0 1,0-1,0 0,0 0,0 1,-1-1,1 0,0 1,0-1,0 1,-3 13,0 0,1 0,0 0,1 0,1 15,-2 7,-2 48,-17 220,12-231,-2-1,-25 81,21-113,15-38,-1 0,0 0,0-1,0 1,0 0,0-1,0 1,0-1,-1 1,1-1,0 0,-1 1,1-1,-1 0,1 0,-3 1,4-2,-1 0,1 0,0 0,-1 0,1 0,-1 0,1 0,0 0,-1 0,1 0,0 0,-1 0,1 0,-1 0,1-1,0 1,-1 0,1 0,0 0,0-1,-1 1,1 0,0 0,-1-1,1 1,0 0,-1-1,-6-20,5-4,0 0,4-35,14-128,22-68,179-739,-162 763,-7 29,-19 83,-26 104,-9 26,-15 44,19-48,-55 150,-16 76,-158 636,29 13,130-495,66-360,3-22,0-10,0-13,1 0,1-1,0 0,4-29,-1-4,25-474,2-97,-31 520,1 97,1 0,-1 1,-1-1,1 0,-4-9,4 15,1 1,0-1,0 0,-1 1,1-1,-1 1,1-1,0 1,-1-1,1 1,-1-1,1 1,-1-1,1 1,-1 0,0-1,1 1,-1 0,1-1,-1 1,0 0,1 0,-1 0,-1-1,1 2,-1-1,0 1,1-1,0 1,-1 0,1-1,-1 1,1 0,0 0,-1 0,1 0,0 0,0 0,0 0,-2 3,-7 9,1 0,1 1,0 1,-7 15,-51 134,-228 809,226-698,49-185,-6 92,22-128,5-40,4-23,13-46,32-117,32-103,69-200,51-163,158-610,-322 1090,-33 132,4-33,-12 45,1 14,1 0,0 0,-1 0,1 0,0-1,-1 1,1 1,0-1,-1 0,1 0,0 0,-1 0,1 0,0 0,0 0,-1 0,1 0,0 1,-1-1,1 0,0 0,0 0,-1 1,1-1,0 0,0 0,0 1,-1-1,1 0,0 0,0 1,-11 13,2 1,-11 19,-47 97,-27 78,-14 74,-212 761,242-731,23-49,3 91,47-261,6-78,4-23,8-43,12-80,-13 57,91-669,-76 428,12-107,-38 403,7-37,-7 52,-1 1,1-1,0 0,0 1,0-1,0 1,0-1,0 1,1-1,-1 1,1 0,0 0,3-4,-4 5,-1 1,0 0,1 0,-1-1,1 1,-1 0,0 0,1 0,-1 0,1 0,-1 0,1 0,-1 0,0 0,1 0,-1 0,1 0,-1 0,1 0,-1 0,1 0,-1 0,1 1,11 11,-7-1,0 0,0 0,-1 1,4 19,22 129,-3 77,16 723,-64 4,20-945,-14 163,9-154,16-75,26-104,30-101,26-90,306-1187,-368 1410,-23 94,62-212,-68 235,2-5,-1 0,1 0,8-12,-11 18,1 1,-1 0,0 0,0-1,0 1,0 0,1 0,-1-1,0 1,0 0,1 0,-1 0,0-1,0 1,1 0,-1 0,0 0,0 0,1 0,-1-1,0 1,1 0,-1 0,0 0,1 0,-1 0,0 0,1 0,-1 0,0 0,1 0,-1 1,0-1,0 0,1 0,-1 0,1 0,0 2,0-1,0 1,0-1,-1 1,1 0,0-1,-1 1,1 0,-1-1,1 1,-1 3,5 37,-2 0,-2-1,-7 64,3-52,-107 1094,19-283,84-758,7-73,2-28,1-5,2-11,-1 1,0-1,3-12,42-132,29-94,31-80,-104 314,291-838,40 12,-319 800,-11 24,1 1,1 0,1 0,14-21,-23 36,1 1,-1 0,0-1,0 1,0 0,0-1,0 1,1 0,-1-1,0 1,0 0,1-1,-1 1,0 0,1 0,-1-1,0 1,0 0,1 0,-1 0,1-1,-1 1,0 0,1 0,-1 0,0 0,1 0,-1 0,1 0,-1 0,0 0,1 0,-1 0,0 0,1 0,-1 0,1 0,-1 0,0 0,1 0,-1 1,0-1,1 0,-1 0,0 0,1 1,-1-1,0 0,1 0,-1 1,0-1,0 0,0 1,1-1,-1 0,0 1,0-1,0 0,1 1,-1-1,0 0,0 1,0-1,0 1,3 13,0 0,-2 1,1 21,1 137,-64 794,5-212,53-686,3-62,1 17,-1-24,0 0,0 0,0 0,0 1,0-1,0 0,1 0,-1 0,0 0,0 0,0 0,0 0,0 0,0 0,1 0,-1 0,0 1,0-1,0 0,0 0,1 0,-1 0,0 0,0 0,0 0,0 0,0 0,1 0,-1 0,0-1,0 1,0 0,0 0,0 0,1 0,-1 0,0 0,0 0,0 0,0 0,0 0,0 0,0-1,1 1,-1 0,0 0,0 0,13-18,47-98,52-113,36-91,141-333,-41-21,-155 301,-88 341,2-39,-6 69,-1-1,0 0,0 1,-1-1,1 1,0-1,-1 1,1-1,-1 1,-1-4,1 5,1 1,0 0,0 0,-1-1,1 1,0 0,-1 0,1 0,0 0,-1-1,1 1,0 0,-1 0,1 0,0 0,-1 0,1 0,-1 0,1 0,0 0,-1 0,1 0,0 0,-1 0,1 0,0 1,-1-1,1 0,0 0,-1 0,1 0,0 1,-1-1,1 0,0 0,0 1,-1-1,1 0,0 0,0 1,-1-1,-6 9,1 0,0 0,0 0,-7 16,-64 152,-25 98,-360 1327,418-1395,-30 362,71-486,3-74,2 21,-2-30,0 0,0 0,0 1,0-1,1 0,-1 0,0 0,0 0,0 0,0 0,0 0,0 0,0 0,0 0,1 0,-1 0,0 0,0 0,0 0,0 0,0 0,0 0,1 0,-1 0,0 0,0 0,0 0,0 0,0 0,0 0,0 0,0-1,1 1,-1 0,0 0,0 0,0 0,0 0,0 0,0 0,0 0,0 0,0-1,0 1,0 0,0 0,0 0,0 0,0 0,0 0,0 0,0-1,0 1,0 0,0 0,0 0,0 0,0 0,0 0,0 0,0-1,9-23,183-774,-123 483,168-842,-222 1082,-5 45,-10 30,0 0,0 0,1 0,-1 0,0-1,0 1,0 0,0 0,0 0,0 0,1 0,-1 0,0 0,0 0,0 0,0 0,0 0,1 0,-1 0,0 0,0 0,0 0,0 0,1 0,-1 0,0 0,0 0,0 0,0 0,1 0,-1 0,0 0,0 0,0 0,0 0,0 0,0 1,1-1,-1 0,0 0,0 0,0 0,0 0,0 0,0 1,0-1,0 0,1 0,6 21,5 36,-3 1,2 61,-10-109,18 900,-73 6,50-865,3-48,1-12,6-90,88-635,-77 621,0-4,98-816,-108 866,-7 66,0 1,0 0,0 0,0-1,0 1,0 0,0 0,0-1,1 1,-1 0,0 0,0-1,0 1,0 0,0 0,0 0,0-1,0 1,1 0,-1 0,0 0,0-1,0 1,1 0,-1 0,0 0,0 0,0 0,1 0,-1-1,0 1,0 0,0 0,1 0,-1 0,0 0,0 0,1 0,7 13,4 27,-2 1,8 65,-10-54,85 555,-25 10,-45 138,-25-722,1-64,-4-1341,6 811,0 347,0 168,1 40,3 14,7 28,14 71,-15-59,29 139,4 61,3 103,-15 2,-20 521,-13-853,-38 430,38-441,-1 0,0 0,-7 17,9-27,0 0,0 1,0-1,0 0,0 0,-1 1,1-1,0 0,0 0,0 1,0-1,0 0,-1 0,1 1,0-1,0 0,-1 0,1 0,0 1,0-1,-1 0,1 0,0 0,0 0,-1 0,1 0,0 0,0 1,-1-1,1 0,0 0,-1 0,1 0,-7-15,3-10,1 0,1-30,6-151,14-86,17-83,30-80,481-2034,-505 2349,-28 109,-13 31,1 0,-1-1,0 1,0 0,0 0,0 0,0-1,0 1,0 0,0 0,0 0,0 0,0-1,1 1,-1 0,0 0,0 0,0 0,0 0,0 0,1-1,-1 1,0 0,0 0,0 0,1 0,-1 0,0 0,0 0,0 0,1 0,-1 0,0 0,0 0,0 0,0 0,1 0,-1 0,0 0,0 0,0 0,1 0,-1 0,0 0,0 0,0 1,0-1,1 0,-1 0,0 0,0 0,0 0,0 0,0 1,1-1,-1 0,0 0,0 0,0 0,0 1,0-1,0 0,0 0,0 0,0 1,3 15,-1 1,-1-1,-1 1,-2 20,-16 206,-20 106,-247 1354,209-1348,17-71,-18 54,69-303,6-22,-1-1,0 0,0 0,-2-1,-7 17,6-23,3-14,3-7,1-1,5-23,23-111,21-60,19-66,17-56,102-409,-33-5,-143 678,-8 53,-4 25,-70 451,-22 9,-14 86,45-141,61-412,-4 39,4-37,2-5,6-23,111-492,-72 298,133-683,-173 875,-6 26,0 6,0 50,-26 341,-20 13,39-352,-93 700,29-228,52-410,18-115,-11 41,11-46,0 0,0 0,0 0,0 0,0 1,0-1,0 0,0 0,0 0,0 0,0 0,0 1,0-1,0 0,0 0,0 0,0 0,0 0,0 1,0-1,0 0,0 0,-1 0,1 0,0 0,0 0,0 0,0 1,0-1,0 0,-1 0,1 0,0 0,0 0,0 0,0 0,0 0,-1 0,1 0,0 0,0 0,0 0,0 0,-1 0,1 0,0 0,0 0,0 0,0 0,0 0,-1 0,1 0,0 0,0-1,0 1,0 0,0 0,0 0,-1 0,1 0,0 0,-6-26,-37-420,21 177,-35-144,37 319,-3 2,-48-121,63 193,-1 0,-1 0,-20-30,29 49,1 0,-1 0,0 0,0 0,1 0,-1 0,0 0,0 1,0-1,0 0,0 1,0-1,0 0,0 1,0-1,0 1,-1-1,1 2,0-1,1 0,-1 1,0-1,1 0,-1 1,1-1,-1 1,1-1,-1 1,1-1,-1 1,1-1,-1 1,1-1,0 1,-1 0,1-1,0 1,0 0,-1-1,1 1,0 0,0-1,0 1,0 0,0 0,0-1,0 2,-1 17,0 0,1 0,4 24,-1 4,16 689,-36 2,16-705,0 12,-11 69,8-99,2-15,0-7,0-20,3-40,13-135,51-411,24-298,-58 252,-32 645,1 22,-1 36,-31 923,-45-3,32-664,45-299,-3 18,-1-1,0 0,-1-1,-2 1,1-1,-17 29,11-33,11-13,1 0,-1 0,1 0,-1 0,1 0,-1 0,1 0,-1 0,1 0,-1 0,1 0,-1 0,1 0,-1-1,1 1,0 0,-1 0,1 0,-1-1,1 1,0 0,-1 0,1-1,-1 1,1 0,0-1,-1 1,1-1,0 1,0 0,-1-1,1 1,0-1,0 1,0-1,0 1,-1-1,1 1,0-1,0 1,0-1,0 0,-3-11,1 0,0 0,-1-14,-10-444,13 323,1-1229,0 978,1 330,0 60,2 18,15 78,11 113,-23-142,76 1096,-84-1122,1-25,2-32,29-228,-1 20,133-808,-85 568,-38 233,-82 436,-9 44,-18 69,-257 1175,261-1191,13-64,9-68,38-142,-1-1,-1 0,-10 18,17-37,0 1,-1 0,1-1,0 1,-1-1,1 1,0-1,-1 1,1-1,-1 1,1-1,-1 1,1-1,-1 1,1-1,-1 0,1 1,-1-1,0 0,1 0,-1 1,0-1,1 0,-1 0,0 0,0 0,0 0,0-1,0 0,1 0,-1 1,0-1,0 0,1 0,-1 0,1 0,-1 0,1 0,-1 0,1 0,-1 0,1 0,0-1,0 1,0-2,-5-33,2-67,9-137,10-73,50-1769,-66 2051,-5-217,5 244,-1 0,1 0,-1 0,1 0,-1 1,0-1,-1 0,-2-7,4 11,0 0,-1 0,1 0,0 0,0 0,-1 0,1 0,0 0,0 0,-1 0,1 0,0-1,0 1,-1 1,1-1,0 0,0 0,0 0,-1 0,1 0,0 0,0 0,-1 0,1 0,0 0,0 0,0 1,-1-1,1 0,0 0,0 0,0 0,0 1,-1-1,1 0,0 0,0 0,0 1,0-1,0 0,-1 1,-11 25,-12 55,-18 105,41-182,-73 414,18 2,-3 708,61-1048,2-62,-4-18,0 0,0 0,0 0,0 0,0 1,0-1,0 0,0 0,1 0,-1 0,0 0,0 0,0 0,0 0,0 0,0 0,1 0,-1 1,0-1,0 0,0 0,0 0,0 0,1 0,-1 0,0 0,0 0,0 0,0 0,0 0,1-1,-1 1,0 0,0 0,0 0,0 0,0 0,1 0,-1 0,0 0,0 0,0 0,0 0,0-1,0 1,0 0,1 0,-1 0,0 0,0 0,0 0,0-1,0 1,0 0,0 0,0 0,0 0,0 0,0-1,0 1,6-13,0-1,-1 0,4-16,29-125,5-75,131-1518,-171 1690,0 9,-5-56,2 105,0 0,0-1,0 1,1 0,-1 0,0 0,0-1,0 1,0 0,0 0,0 0,0-1,0 1,0 0,0 0,0 0,0 0,0-1,0 1,0 0,-1 0,1 0,0-1,0 1,0 0,0 0,0 0,0 0,0-1,0 1,-1 0,1 0,0 0,0 0,0 0,0 0,-1-1,1 1,0 0,0 0,0 0,0 0,-1 0,-5 16,-37 142,11-37,-37 127,-22 82,-23 93,-559 1813,637-2123,24-79,10-33,3-8,18-79,46-156,44-131,34-88,239-794,-51-15,-301 1131,-28 112,-5 25,-1 7,-36 90,-32 94,-26 72,-20 65,-114 395,20 7,195-669,-63 223,-20 88,71-272,28-94,0 0,0 0,0 0,-1-1,1 1,-1-1,0 1,-3 4,5-16,1 1,-1-1,1 1,5-15,29-130,23-85,21-72,73-305,-41-10,-105 582,-2 13,0-1,-2-59,-6 80,-5 17,-1 12,-12 36,-36 115,-28 96,-20 82,74-243,-294 929,208-713,15-54,87-227,-107 264,112-281,-22 39,32-62,0 0,0 0,0 0,1 1,-1-1,0 0,0 0,-1 0,1 0,0-1,0 1,0 0,-3 1,4-2,-1 0,0-1,1 1,-1 0,1 0,-1-1,1 1,-1 0,1-1,-1 1,1 0,-1-1,1 1,0-1,-1 1,1 0,0-1,-1 1,1-1,0 1,-1-1,1 0,0 1,0-1,0 1,-1-1,1 1,0-1,0 0,0 1,0-1,0 0,-2-30,1 1,5-61,32-226,40-127,258-1077,67 14,-362 1372,-26 99,-7 28,-7 19,0-1,-1 0,-4 14,-30 122,-30 77,-28 73,-445 1529,488-1612,39-171,12-42,0 0,0 0,0 0,0 0,0 1,0-1,0 0,0 0,0 0,0 0,0 0,0 0,0 0,0 0,-1 1,1-1,0 0,0 0,0 0,0 0,0 0,0 0,0 0,0 0,0 0,0 0,0 0,-1 0,1 0,0 0,0 0,0 0,0 0,0 0,0 1,0-1,0 0,-1 0,1 0,0-1,0 1,0 0,0 0,0 0,0 0,0 0,0 0,0 0,-1 0,1 0,0 0,0 0,0 0,0 0,0 0,0 0,0 0,0 0,0 0,0-1,-1 1,-1-16,2-34,12-98,-6 92,13-118,48-506,-30 5,-52 919,14-235,-103 1029,68-698,31-295,-4 56,-5 0,-31 112,21-139,21-67,0 0,-1 0,1 0,-1-1,0 1,-11 10,15-16,0-1,0 1,-1-1,1 1,0-1,-1 0,1 1,-1-1,1 1,-1-1,1 0,-1 1,1-1,-1 0,1 1,-1-1,1 0,-1 0,1 0,-1 0,1 1,-1-1,0 0,1 0,-1 0,1 0,-1 0,1 0,-1 0,0-1,1 1,-1 0,1 0,-1 0,1-1,-1 1,1 0,-1 0,1-1,-1 1,1 0,-1-1,1 1,-1-1,1 1,0-1,-1 1,1 0,0-1,-1 1,1-1,0 0,-1 0,-2-11,1 0,0 0,1 0,0 0,0-14,4-149,51-653,-9 208,-38 498,-21 353,-7 12,-137 768,-115-28,183-742,62-171,-3-2,-57 95,77-146,-1 0,-23 23,34-38,-1 0,0 0,0 0,0 0,0 0,-1 0,1-1,0 1,-1-1,1 0,-1 1,1-1,-1 0,0-1,1 1,-1 0,0-1,-4 1,4-2,1 0,-1 0,0-1,1 1,0 0,-1-1,1 0,0 1,0-1,-1 0,1 0,1 0,-1-1,0 1,1 0,-1-1,1 1,-1-1,1 1,-1-4,-7-17,0 0,2-1,-8-42,-15-162,11-81,56-785,81-3,-106 1018,-33 210,9-63,-23 138,-203 862,26-376,203-665,5-13,-1-1,1 0,-2 0,0-1,-12 19,17-30,1 0,-1 0,1 0,-1-1,0 1,1 0,-1-1,0 1,0 0,1-1,-1 1,0-1,0 0,0 1,0-1,0 0,0 1,-1-1,2 0,-1 0,0 0,1 0,-1-1,1 1,-1 0,0 0,1-1,-1 1,1 0,-1-1,1 1,-1 0,1-1,0 1,-1-1,1 1,-1-1,1 1,0-1,-1 1,1-2,-3-3,1-1,0 0,1 0,-1-1,1 1,0-7,-2-28,5-64,22-143,21-87,39-211,74-595,-143 973,-13 140,-3-37,-3 51,3 14,1 0,0 0,-1 0,1 0,0 0,-1 0,1 0,0 1,-1-1,1 0,0 0,0 0,-1 1,1-1,0 0,0 0,-1 1,1-1,0 0,0 0,-1 1,1-1,0 0,0 1,0-1,0 0,0 1,0-1,-1 0,1 1,-7 20,-9 40,-20 105,-103 575,57 11,81-718,2-27,1-6,2-12,0 1,-1-1,2-13,27-132,14-88,6-20,154-854,-203 1096,11-57,3-98,-17 170,0-1,-1 1,1 0,-4-12,4 19,0-1,0 1,0-1,0 1,0-1,-1 1,1 0,0-1,0 1,-1-1,1 1,0-1,-1 1,1 0,0-1,-1 1,1 0,-1-1,1 1,-1 0,1-1,0 1,-1 0,1 0,-1 0,0-1,0 2,0-1,0 0,-1 1,1-1,0 1,0-1,0 1,0 0,1-1,-1 1,0 0,0 0,0 0,0 0,1-1,-1 1,0 2,-7 8,1 1,0 0,1 0,-8 26,-16 65,25-83,-35 154,-29 279,39 189,33-500,-2-125,1-34,0-8,49-545,-31-7,-20 572,1-22,-2 0,-1 1,-8-41,6 61,0 16,-1 25,2 0,0 47,2-34,-6 426,-5 181,9-557,-17 194,11-253,9-39,0 0,0 0,0 0,0 0,0 0,0 0,0-1,0 1,0 0,0 0,0 0,0 0,0 0,0 0,0 0,0 0,0 0,-1-1,1 1,0 0,0 0,0 0,0 0,0 0,0 0,0 0,0 0,-1 0,1 0,0 0,0 0,0 0,0 0,0 0,0 0,0 0,-1 0,1 0,0 0,0 0,0 0,0 0,0 0,0 0,0 0,-1 0,1 0,0 0,0 0,0 0,0 0,0 0,0 0,0 0,0 1,0-1,0 0,-1 0,1 0,0 0,0 0,0 0,0 0,0 0,0 1,0-1,-5-29,-2-89,4-83,20-687,0 29,-17 845,0 18,1 27,31 1117,-31-852,-3-271,-4-55,-48-607,6 43,44 559,0 8,-11-47,12 70,-1 15,-4 40,-1 79,8-93,-19 454,-16 296,-15-280,47-476,-2 0,-15 51,19-78,0 1,0 0,-1-1,1 0,-1 1,-6 6,9-10,-1-1,0 1,1 0,-1 0,0-1,0 1,0 0,1-1,-1 1,0-1,0 1,0-1,0 0,0 1,0-1,0 0,0 1,0-1,0 0,0 0,0 0,0 0,0 0,0 0,0 0,0-1,0 1,0 0,0 0,0-1,0 1,0-1,0 1,0-1,0 1,0-1,1 0,-2 0,-1-2,1 0,0 0,-1 0,1-1,1 1,-1 0,0-1,1 1,-2-7,-7-31,2 1,2-1,-1-70,5 82,-7-208,1-1079,7 1259,0 24,2-1,8-65,-2 84,-7 15,0 0,0 0,1 0,-1 0,0 0,1 0,-1 0,0 0,0 0,1 0,-1 0,0 0,1 0,-1 0,0 0,0 0,1 0,-1 0,0 0,0 0,1 0,-1 0,0 1,0-1,1 0,-1 0,0 0,0 0,0 1,1-1,-1 0,0 0,0 1,0-1,0 0,1 1,3 6,0 0,0 0,-1 1,1 0,3 14,53 279,-59-294,50 365,5 433,-56-782,2 0,-2 0,-1 0,-7 39,-3-34,11-27,0-1,-1 1,1 0,-1-1,1 1,-1 0,0-1,1 1,-1-1,0 1,1-1,-1 1,0-1,1 0,-1 1,0-1,0 0,0 0,1 1,-2-1,1 0,0 0,0-1,0 1,0 0,0 0,0-1,1 1,-1-1,0 1,0-1,0 1,1-1,-1 1,0-1,1 0,-1 1,0-1,1 0,-1-1,-2-2,0 0,1-1,0 1,0-1,-2-6,-6-24,-7-60,-4-124,13-481,47-2,-7 354,2 52,-2 70,-2 71,-26 140,0 0,0 1,2-1,6-13,-11 27,0-1,0 1,0 0,-1 0,1-1,0 1,1 0,-1 0,0 0,0 0,0 0,3-1,-3 2,0 0,-1 0,1-1,0 1,0 0,0 0,-1 0,1 0,0 0,0 1,-1-1,1 0,0 0,0 0,-1 1,1-1,0 0,0 1,-1-1,1 1,-1-1,2 1,3 5,0-1,0 1,-1 0,1 1,-1-1,-1 1,1 0,3 10,7 21,15 58,2 47,20 226,-21 151,-20 437,-11-936,0 4,9-57,17-101,17-86,130-758,-132 665,-1-370,-41 637,2 45,0 0,0 0,0 0,0 0,0 1,0-1,0 0,0 0,0 0,0 0,0 0,0 0,-1 0,1 0,0 0,0 0,0 0,0 0,0 0,0 0,0 0,0 0,0 0,0 0,0 0,0 0,-1 0,1 0,0 0,0 0,0 0,0 0,0 0,0 0,0 0,0 0,0 0,0 0,0 0,-1 0,1 0,0 0,-5 27,-14 154,10-76,-19 168,-13 82,-34 215,-24 198,42-1,57-764,1 231,1-231,1-12,5-31,-7 33,26-126,18-82,19-72,231-869,-186 742,-91 344,49-160,-65 222,1 0,1 1,-1-1,1 1,0 0,6-8,-10 15,1 0,-1-1,0 1,1 0,-1-1,0 1,1 0,-1-1,1 1,-1 0,0 0,1-1,-1 1,1 0,-1 0,1 0,-1 0,1-1,-1 1,1 0,-1 0,1 0,-1 0,1 0,0 1,0-1,0 1,0-1,-1 1,1 0,0-1,0 1,-1 0,1 0,-1 0,1 0,-1-1,1 1,-1 0,1 0,0 2,3 13,-1 0,0 0,2 25,3 132,-7 1215,-63-528,56-823,10-70,86-338,-53 232,243-1176,-269 1249,-8 61,-1 19,-10 274,0-157,-16 312,-17 492,41-850,3-58,-3-26,1-1,-1 0,0 1,0-1,0 1,0-1,0 1,0-1,1 0,-1 1,0-1,0 0,1 1,-1-1,0 0,1 1,-1-1,0 0,1 1,-1-1,0 0,1 0,-1 1,0-1,1 0,0 0,0 0,0 0,-1 0,1-1,0 1,0 0,-1-1,1 1,0-1,-1 1,1 0,0-1,-1 0,1 1,-1-1,1 1,-1-1,1 0,17-26,0-11,15-43,37-125,10-84,123-578,-73-15,-127 853,0-12,-2 39,-1 20,-2 114,-5 92,-90 841,-72-12,109-747,6-68,7-70,40-145,-2 0,-16 34,24-55,0 1,0 0,0-1,0 1,-1-1,1 1,0-1,-1 0,1 0,-1 1,-1 0,2-2,1 0,0 0,-1 0,1 0,0 0,-1 0,1 0,-1 0,1 0,0 0,-1 0,1 0,-1 0,1 0,0-1,-1 1,1 0,0 0,-1 0,1-1,0 1,0 0,-1 0,1-1,0 1,-1 0,1 0,0-1,0 1,0 0,-1-1,1 1,0-1,0 1,0 0,0-1,0 1,0 0,0-1,0 0,-2-15,1 0,0 0,1 0,5-29,25-183,28-103,25-87,62-277,117-593,-205 960,-47 262,-6 57,0 20,1 38,-2 80,-2-61,-32 1400,14-1238,-40 658,56-852,2-31,1-7,11-54,-12 51,29-150,9-76,-7 45,239-1436,-263 1576,-6 45,-1 6,1 26,-4 269,-2-45,-33 581,-1 36,35-749,3-117,0 0,0 0,1 0,-1 0,1 0,0 0,3 6,-4-12,0 1,0-1,1 0,-1 0,0 1,0-1,1 0,-1 0,0 0,0 0,1 1,-1-1,0 0,1 0,-1 0,0 0,0 0,1 0,-1 0,0 0,1 0,-1 0,0 0,1 0,-1 0,0 0,1 0,-1 0,0 0,0 0,1 0,-1-1,0 1,1 0,-1 0,0 0,0 0,1-1,-1 1,0 0,0 0,0-1,1 1,-1-1,4-3,0 0,-1-1,1 0,4-9,55-123,31-85,26-66,246-614,-37-13,-290 803,-29 92,-7 19,-2 7,-3 15,-8 35,-26 100,-15 69,-12 55,-168 849,189-827,37-237,5-65,0 0,1 0,-1 0,0 0,0 0,0 0,0 0,0 0,0 0,0 0,0 0,1 0,-1 0,0 0,0 0,0 0,0 0,0 0,0 0,0 0,0 0,0 0,1 0,-1 0,0 0,0 0,0 0,0 0,0 0,0 0,0 0,0 0,0 0,0 0,1 0,-1 1,0-1,0 0,0 0,0 0,0 0,0 0,0 0,0 0,0 0,0 0,0 1,0-1,0 0,0 0,0 0,0 0,0 0,0 0,0 0,0 0,0 1,0-1,0 0,8-18,70-267,-43 144,78-247,42-179,-143 515,-9 44,-2 15,0 31,-6 69,1-49,-14 158,-165 1318,182-1531,-31 187,17-146,14-44,1 1,0-1,0 1,0 0,0-1,-1 1,1 0,0-1,-1 1,1-1,0 1,-1-1,1 1,-1-1,1 1,-1-1,1 1,-1-1,1 0,-1 1,1-1,-1 0,0 1,1-1,-1 0,1 0,-2 1,1-3,1 1,-1 0,0 0,1 0,0 0,-1 0,1 0,0-1,-1 1,1 0,0 0,0 0,0-1,0 1,0 0,1-2,2-34,16-71,-16 95,143-634,-131 595,-8 44,0 11,-3 5,-1-1,0 1,0 0,0 0,-1 0,-1 0,1 1,-1 8,4 14,10 47,40 180,-44-221,1-1,1 0,3-1,38 64,-44-85,-5-8,0 1,-1-1,0 1,5 12,-8-18,-1 1,1 0,-1-1,1 1,-1-1,0 1,0 0,0-1,0 1,0 0,0-1,0 1,0 0,-1-1,1 1,-1 0,1-1,-1 1,0-1,1 1,-1-1,0 0,0 1,0-1,0 0,0 1,-2 1,-9 5,0 0,-1-1,0 0,0-1,0-1,-1 0,-25 6,6-1,-1107 303,789-237,-5-33,344-42,1 0,-1 0,1-1,-1 0,1 0,0-2,-20-4,30 6,1 0,-1 0,0 0,1 0,-1-1,0 1,1 0,-1-1,0 1,1 0,-1-1,1 1,-1-1,1 1,-1-1,1 1,-1-1,1 1,0-1,-1 1,1-1,0 0,-1 1,1-1,0 0,0 1,-1-1,1 0,0 1,0-1,0 0,0 0,0 1,0-1,0 0,0 1,1-2,0-1,0 0,1 1,-1-1,1 0,0 1,0-1,0 1,2-2,12-11,1 1,0 0,1 2,0 0,33-16,-5 7,68-21,-89 33,1 2,0 1,0 1,1 1,-1 1,1 2,0 0,-1 2,1 1,0 1,-1 2,0 0,50 18,-44-12,-2 2,1 0,-2 3,0 0,-1 2,39 32,-65-49,0 0,-1 1,1-1,-1 1,0-1,1 1,-1 0,0-1,0 1,0 0,0 0,0 0,0 0,-1 0,1 0,-1 0,1 2,-1-2,-1 0,1 0,-1 0,1 0,-1 0,0-1,0 1,0 0,0 0,0-1,0 1,0-1,-1 1,1-1,0 1,-1-1,1 0,-1 0,-3 2,-16 11,-1-2,0 0,-1-1,-29 9,-105 27,49-22,-138 15,-114-9,325-29,1 1,-63 14,78-9,19-8,0 0,0 0,-1 0,1 0,0 0,0 0,0 1,-1-1,1 0,0 0,0 0,0 0,0 1,-1-1,1 0,0 0,0 0,0 1,0-1,0 0,0 0,0 0,0 1,0-1,0 0,0 0,0 1,0-1,0 0,0 0,0 0,0 1,0-1,0 0,0 1,2 0,0 0,-1 0,1 1,0-1,1-1,-1 1,0 0,0 0,0-1,0 1,5 0,68 9,1-4,103-3,-105-3,39 0,-21-2,-1 5,112 16,-176-13,-27-6,0 0,0 0,-1 0,1 0,0 0,0 0,0 0,0 0,0 1,0-1,0 0,0 0,0 0,0 0,0 0,0 0,0 0,0 0,0 0,0 0,0 0,0 0,0 0,0 0,0 1,0-1,0 0,0 0,0 0,0 0,0 0,0 0,0 0,0 0,0 0,0 0,0 0,0 0,0 1,0-1,0 0,0 0,0 0,0 0,0 0,0 0,0 0,0 0,0 0,-15 3,-26 0,-584 24,566-24,29-3,0 2,-44 8,73-10,-1 0,1 0,0 1,0-1,0 0,0 1,0-1,-1 1,1-1,0 1,0-1,0 1,0 0,-1 1,3-2,-1 1,0-1,1 1,-1-1,1 1,-1-1,1 1,-1-1,1 0,-1 1,1-1,-1 0,1 1,0-1,-1 0,1 0,0 1,-1-1,1 0,0 0,-1 0,1 0,0 0,-1 0,2 0,212 34,-121-15,0 5,-2 4,147 67,-5 12,-188-84,-44-23,0 0,0 1,0-1,0 1,0-1,-1 1,1-1,0 1,0 0,0 0,-1-1,1 1,0 0,-1 0,1 0,-1-1,1 1,-1 0,1 0,-1 0,0 0,1 1,-2-1,0 1,1-2,-1 1,0 0,0 0,0 0,0 0,0 0,0-1,-1 1,1-1,0 1,0 0,0-1,-1 0,1 1,0-1,-2 0,-27 7,0-1,-1-1,-33 0,51-5,-680 19,-93 8,757-23,52-3,583-26,166 15,-758 10,-15 0,-29-1,-1232-32,1240 33,20 0,4 0,13 0,397 15,-144-2,-224-12,134 8,-147-6,0 2,0 1,43 14,-42-3,-58-20,-33-11,22 6,-492-148,7-38,487 181,26 9,-34-14,41 17,-1 0,1 0,0-1,0 1,0-1,0 1,0-1,0 0,0 0,0 0,1 0,-3-3,4 4,0 0,-1 0,1 0,0 0,0 0,0 0,0 0,0 0,1-1,-1 1,0 0,0 0,1 0,-1 1,1-1,-1 0,0 0,1 0,0 0,-1 0,1 0,0 1,-1-1,1 0,0 0,0 1,-1-1,1 1,0-1,0 1,0-1,0 1,0-1,1 1,41-16,-43 16,41-9,0 1,0 2,0 2,80 2,-62 5,1 3,107 26,-107-17,0 3,0 3,55 28,-107-46,1 1,-1 1,0-1,0 1,-1 1,0-1,0 1,0 1,7 8,-14-15,1 1,-1-1,1 1,-1-1,0 1,1-1,-1 1,0-1,1 1,-1-1,0 1,0 0,0-1,1 1,-1-1,0 1,0 0,0-1,0 1,0-1,0 1,0 0,0-1,-1 1,1-1,0 1,0 0,0-1,-1 1,1-1,0 1,0-1,-1 1,1-1,-1 1,1 0,-2 0,0-1,0 1,0 0,0-1,0 1,0-1,1 0,-1 1,0-1,0 0,0 0,-3-1,-27-3,1-2,-51-15,62 15,-463-161,358 120,-90-45,183 74,32 18,0 0,0 0,-1 0,1-1,0 1,0 0,-1 0,1 0,0 0,0 0,0 0,-1-1,1 1,0 0,0 0,0 0,-1-1,1 1,0 0,0 0,0 0,0-1,0 1,0 0,0 0,0-1,-1 1,1 0,0 0,0-1,0 1,0 0,0 0,0-1,0 1,1 0,-1 0,0-1,0 1,0 0,0 0,0-1,0 1,0 0,0 0,1-1,-1 1,0 0,0 0,0 0,0 0,1-1,-1 1,0 0,0 0,0 0,1 0,-1 0,0 0,1-1,8-1,1 0,0 0,0 1,0 1,0-1,-1 2,1-1,15 4,2-2,91 12,228 58,112 66,-399-119,0 2,66 35,-96-37,-29-19,0 1,0-1,1 0,-1 0,0 1,0-1,0 0,1 0,-1 1,0-1,0 0,0 0,0 1,1-1,-1 0,0 1,0-1,0 0,0 1,0-1,0 0,0 1,0-1,0 0,0 1,0-1,0 0,0 1,-1-1,1 0,0 1,0-1,0 0,0 0,0 1,-1-1,1 0,0 1,0-1,-1 0,1 0,0 0,0 1,-1-1,1 0,0 0,0 0,-1 0,1 1,0-1,-1 0,1 0,0 0,-1 0,1 0,-1 0,-22 4,22-4,-45 2,1-3,-88-12,55 3,-112-7,299 14,44 4,354-6,-338-4,168-31,-297 33,5 0,-1-1,-1-2,77-29,-116 38,0-1,-1 0,1 0,-1 0,1 0,-1-1,0 1,4-4,-7 5,1 1,-1-1,1 0,-1 1,0-1,1 0,-1 0,0 1,0-1,1 0,-1 0,0 1,0-1,0 0,0 0,0 1,0-1,0 0,0-1,-1 1,0-1,1 1,-1-1,0 1,0-1,0 1,0 0,0-1,0 1,0 0,0 0,-2-2,-7-4,1 1,-1 0,0 0,-1 1,-19-7,-65-17,-5 7,-1 5,-1 3,-108 1,47 13,-190 25,341-25,17-2,25-7,87-20,439-99,-436 108,0 4,206 0,-278 18,-1 2,47 10,-86-13,0 1,-1 0,15 6,-21-8,0 1,0-1,-1 1,1-1,0 0,-1 1,1-1,0 1,-1 0,1-1,-1 1,1-1,-1 1,1 0,0 1,-1-2,0 1,0-1,0 0,0 1,0-1,0 1,0-1,0 0,0 1,0-1,0 1,-1-1,1 0,0 1,0-1,0 0,-1 1,1-1,0 0,0 1,-1-1,1 0,-1 1,-24 12,-13-1,0-1,-77 9,45-8,-30 6,-261 40,335-54,24-3,16-2,765-35,-727 35,89 1,-121 2,-20-2,0 0,0 0,0 0,0 0,0 0,0 0,0 0,0 0,0 0,-1 0,1 0,0 1,0-1,0 0,0 0,0 0,0 0,0 0,0 0,0 0,0 0,0 0,0 0,0 1,0-1,0 0,0 0,0 0,0 0,0 0,0 0,0 0,0 0,0 0,0 0,0 0,1 1,-1-1,0 0,0 0,0 0,0 0,0 0,0 0,0 0,0 0,0 0,0 0,0 0,0 0,0 0,1 0,-1 0,0 0,0 0,0 0,0 0,0 0,0 0,0 0,0 0,0 0,0 0,0 0,1 0,-1 0,0 0,0 0,-30 7,-587 45,481-44,135-8,-13 0,-1 1,0 0,1 1,-1 1,1 0,-22 9,35-12,0 0,0 0,1 1,-1-1,0 0,1 1,-1-1,0 0,1 1,-1-1,0 1,1-1,-1 1,1-1,-1 1,1 0,-1-1,1 1,0-1,-1 1,1 0,0 0,-1-1,1 1,0 0,0-1,-1 1,1 0,0 0,0 0,0-1,0 1,0 0,0 0,1 0,0 1,0 0,1 0,-1-1,1 1,0 0,-1-1,1 0,0 1,0-1,0 0,0 0,3 1,28 11,0-3,0 0,52 7,-83-17,280 46,188 41,-467-87,9 3,0 0,-1 0,1 1,-1 0,17 10,-28-13,1-1,0 1,0-1,0 1,0 0,0-1,-1 1,1 0,0 0,-1 0,1-1,0 1,-1 0,1 0,0 2,-1-2,-1-1,1 1,0-1,0 1,0 0,-1-1,1 1,0-1,-1 1,1-1,0 1,-1-1,1 1,-1-1,1 1,-1-1,1 0,-1 1,1-1,-1 0,1 1,-1-1,1 0,-1 0,0 1,1-1,-1 0,1 0,-2 0,-14 4,0-1,0 0,0-2,-30 0,16 0,-111 0,-264-34,-136-79,520 107,15 4,0 0,1 0,-1 0,0-1,1 0,-1 0,1-1,0 1,0-1,0 0,-7-6,12 9,-1-1,1 0,0 1,-1-1,1 1,0-1,0 0,-1 1,1-1,0 0,0 1,0-1,0 0,0 1,0-1,0 0,0 1,0-1,0 0,0 1,0-1,1 1,-1-1,0 0,0 1,1-1,-1 1,1-1,-1 0,0 1,1-1,-1 1,1-1,-1 1,1 0,-1-1,1 1,-1-1,1 1,0 0,0-1,30-13,-12 9,1 1,-1 0,1 1,28 0,80 7,-69 1,-1 2,62 16,-86-15,-1 2,1 2,-2 1,54 30,-80-40,0 0,0 1,0 0,-1 0,1 0,-1 1,0-1,0 1,-1 1,0-1,0 1,0-1,4 8,-8-12,0 1,1-1,-1 0,0 0,1 1,-1-1,0 0,0 0,0 1,0-1,0 0,-1 0,1 1,0-1,0 0,-1 0,1 1,-1-1,1 0,-1 0,0 0,1 0,-1 0,0 0,0 0,0 0,1 0,-1 0,-2 1,-2 1,0 0,0 0,-1-1,1 0,-9 3,-47 13,-85 14,-72-1,124-19,-174 15,176-19,54-4,-57 15,81-14,13-5,1 0,0 0,0 0,0 0,0 0,0 1,0-1,0 0,0 0,0 0,0 0,0 0,0 0,0 0,0 1,0-1,0 0,0 0,0 0,1 0,-1 0,0 0,0 0,0 0,0 1,0-1,0 0,0 0,0 0,0 0,0 0,0 0,0 0,1 0,-1 0,0 0,0 0,0 0,0 0,0 0,0 0,0 0,0 0,1 0,-1 0,0 0,0 0,0 0,0 0,0 0,0 0,0 0,1 0,29 3,624 60,-358-27,-243-30,-43-4,-16-1,-26 0,-431-1,-568 20,804 3,188-15,39-8,0 0,0 0,0 0,-1 0,1 0,0 0,0 0,0 0,-1 0,1 0,0 0,0 0,0 0,0 0,-1 0,1 0,0 0,0 1,0-1,0 0,-1 0,1 0,0 0,0 0,0 0,0 1,0-1,0 0,-1 0,1 0,0 0,0 1,0-1,0 0,0 0,0 0,0 1,0-1,0 0,0 0,0 0,0 1,19 3,245 5,-183-9,575-2,-653 2,13 0,0 0,-1 1,25 5,-29-2,-12 1,-25 2,-521 61,224-35,207-19,-125 18,231-31,0 1,0 0,-11 5,15-2,16 1,12-2,1-1,0 0,0-2,39-3,-22 1,464-11,248-2,-739 14,-16 0,-22 0,-1411 1,1828-15,-137 2,274 3,-1958 10,779-24,574 12,74 10,-1 1,1-1,-1 1,1-1,0 0,-1 0,1 0,0 0,0 0,-4-3,6 4,0-1,0 1,0 0,0 0,-1-1,1 1,0 0,0 0,0-1,0 1,0 0,0 0,0-1,0 1,0 0,0 0,0-1,0 1,0 0,0 0,1-1,-1 1,0 0,0 0,0 0,0-1,0 1,0 0,1 0,-1 0,0-1,0 1,16-10,15-2,1 2,0 0,41-5,113-14,2 8,255 4,-296 21,-125-2,0 1,-1 1,1 1,26 10,-32-6,-16-9,0 0,1 0,-1 0,0 1,0-1,0 0,0 0,0 0,0 0,0 1,0-1,1 0,-1 0,0 0,0 1,0-1,0 0,0 0,0 0,0 1,0-1,0 0,0 0,0 0,0 1,-1-1,1 0,0 0,0 0,0 1,0-1,0 0,0 0,0 0,0 0,-1 1,1-1,0 0,0 0,-3 2,0-1,1 0,-1 1,0-1,0-1,0 1,-6 1,-32 4,1-2,-59-1,-88-11,141 5,-356-39,321 32,42 4,39 6,1 0,-1 0,0 0,0 0,0 0,0-1,1 1,-1 0,0 0,0 0,0 0,0 0,0-1,0 1,0 0,1 0,-1 0,0 0,0-1,0 1,0 0,0 0,0 0,0-1,0 1,0 0,0 0,0 0,0-1,0 1,0 0,0 0,0 0,0-1,0 1,-1 0,1 0,0 0,0 0,0-1,0 1,0 0,0 0,0 0,-1 0,1 0,0-1,0 1,0 0,0 0,-1 0,1 0,0 0,0 0,0 0,0 0,-1 0,1 0,0 0,0 0,0 0,-1 0,1 0,0 0,0 0,0 0,-1 0,38-10,234-23,9 20,-239 12,660-9,-676 10,-53 1,-446-25,-3-40,454 61,9 1,0 0,0-1,0 0,-15-7,28 10,-1-1,1 0,-1 0,0 0,1 0,0 0,-1 0,1 0,0 0,-1-1,1 1,-2-3,3 3,0 0,-1 1,1-1,0 0,0 0,-1 0,1 0,0 0,0 0,0 0,0 0,0 0,1 0,-1 0,0 0,0 0,1 0,-1 0,0 0,1 0,-1 0,1 0,-1 0,2 0,1-4,1 1,-1 0,1 0,0 0,1 0,-1 1,1 0,-1 0,11-5,55-19,-66 25,57-16,-1 2,2 3,79-6,-51 12,153 10,-178 2,0 4,0 2,110 35,-129-30,0 2,-1 2,-1 2,-2 2,67 48,-104-69,0 0,-1 1,1-1,-1 1,1 1,-1-1,0 1,-1-1,1 1,-1 0,4 9,-6-13,-1-1,0 1,0 0,0 0,0-1,0 1,0 0,0-1,0 1,0 0,0-1,0 1,0 0,-1 0,1-1,0 1,0 0,-1-1,1 1,0-1,-1 1,1 0,-1-1,1 1,-1-1,1 1,-1-1,1 1,-1-1,0 0,1 1,-1-1,0 1,-28 6,-11-3,0-1,-1-2,-68-7,-123-29,206 30,-31-5,-97-30,140 33,14 7,0 0,0 0,0 0,0 0,0 0,-1-1,1 1,0 0,0 0,0 0,0 0,0 0,0 0,0 0,0 0,0 0,0-1,0 1,-1 0,1 0,0 0,0 0,0 0,0 0,0-1,0 1,0 0,0 0,0 0,0 0,0 0,0 0,0-1,0 1,1 0,-1 0,0 0,0 0,0 0,0 0,0-1,0 1,0 0,0 0,0 0,25-6,75 0,1 4,187 22,-187-7,138 37,-219-44,-16-4,1 0,0-1,0 1,0-1,0-1,1 1,-1 0,7-1,-11 0,-1 0,0 0,0-1,0 1,0 0,0 0,1 0,-1 0,0 0,0 0,0 0,0 0,0 0,0 0,1 0,-1-1,0 1,0 0,0 0,0 0,0 0,0 0,0 0,0-1,0 1,0 0,0 0,0 0,0 0,1 0,-1-1,0 1,0 0,0 0,0 0,-1 0,1-1,0 1,0 0,0 0,0 0,0 0,0 0,0-1,0 1,0 0,0 0,0 0,0 0,0 0,-1 0,1 0,0-1,0 1,0 0,0 0,0 0,0 0,-1 0,1 0,0 0,0 0,0 0,0 0,-1 0,-3-3,0 0,-1 0,1 1,-1-1,0 1,1 0,-1 1,-7-2,-45-7,40 8,-36-3,39 4,0 0,1 0,-1-1,1-1,-22-7,34 10,1 0,-1-1,1 1,-1 0,1 0,-1 0,0 0,1-1,-1 1,1 0,-1-1,1 1,0 0,-1-1,1 1,-1 0,1-1,0 1,-1-1,1 1,0-1,-1 1,1-1,0 1,0-1,-1 1,1-1,0 1,0-1,0 0,0 1,0-1,0 1,0-1,0 1,0-2,1 1,0-1,0 1,0 0,1-1,-1 1,0 0,1 0,-1 0,1 0,-1 0,1 0,1 0,22-9,1 1,-1 2,1 0,1 2,44-3,-30 3,186-27,201-23,-401 52,-23 2,-6 0,-39 3,-39 9,2 4,0 3,1 3,-98 41,127-40,46-21,1-1,-1 2,0-1,0 0,0 0,1 0,-1 1,1-1,-2 3,4 3,11-2,15 0,0-1,0-2,0 0,37-4,-8 1,87-1,90 1,-192 6,-35-2,-10 1,-8-1,-1 0,0-1,1 0,-20-1,12 0,-466 8,461-9,42 0,108-2,341 4,-448-1,6-2,-1 2,1 1,-1 1,44 12,-61-12,-11 0,-10 0,-1-1,0 0,-30-2,12 0,-84 2,-102 2,155 0,-85 17,48 5,91-22,0 0,1 0,-1 1,1 0,1 1,-17 12,25-18,1 1,-1-1,0 1,0 0,1-1,-1 1,1 0,-1 0,1-1,-1 1,1 0,-1 0,1 0,0 0,-1 0,1-1,0 3,0-2,0-1,0 1,0-1,0 1,0-1,1 1,-1-1,0 1,0-1,1 1,-1-1,1 1,-1-1,0 0,1 1,-1-1,1 0,-1 1,0-1,1 0,0 1,4 1,0 0,-1-1,1 0,0 0,8 1,105 6,142-8,-142-2,-86 1,39 2,-64 1,-10 2,-10 2,-1 0,0-1,-21 5,4-2,-300 78,-6 0,316-80,0 1,0 1,1 0,0 2,-31 20,50-30,0 1,0-1,0 1,0-1,1 1,-1-1,0 1,1 0,-1 0,0-1,1 1,-1 0,1 0,-1 0,1-1,-1 1,1 0,0 0,0 0,-1 1,1-1,1 0,-1 0,1-1,-1 1,1 0,0-1,-1 1,1 0,0-1,-1 1,1-1,0 1,0-1,-1 1,1-1,0 0,0 1,0-1,0 0,-1 0,1 0,1 1,15 2,0-1,1 0,-1-1,0-1,1-1,28-4,-3 0,491-21,-518 26,-28 0,5 0,-221-17,84 3,130 13,6 1,-1-1,0 0,1 0,-1-1,-14-4,22 6,1 0,0 0,-1 0,1 0,-1 0,1 0,0-1,-1 1,1 0,-1 0,1 0,0 0,-1-1,1 1,0 0,-1 0,1-1,0 1,-1 0,1-1,0 1,0 0,-1-1,1 1,0 0,0-1,0 1,-1 0,1-1,0 1,0-1,0 1,0-1,0 1,0 0,0-1,0 1,0-1,0 1,0 0,0-1,0 1,0-1,0 1,1 0,-1-1,0 1,0-1,0 1,1-1,23-13,6 4,0 0,0 2,46-5,98-5,-157 17,287-11,-475-14,94 8,0-3,1-4,-112-54,169 71,0-2,0 0,1-2,-31-25,47 36,0 0,1 0,-1 0,1-1,-1 1,1 0,0-1,0 0,-1 1,1-1,0 0,0 1,1-1,-1 0,0 0,1 0,-1 0,1 0,-1 1,1-1,0 0,0 0,0 0,0 0,0 0,0 0,1 0,-1 0,0 0,1 0,0 0,-1 0,1 0,0 1,0-1,2-2,2-1,0-1,0 1,1 0,-1 1,1 0,0 0,1 0,-1 0,11-3,26-9,0 1,1 3,0 1,72-7,-33 11,136 5,-174 4,0 2,-1 3,0 1,60 19,-65-10,-35-12,-13-4,-22-5,-58-16,47 10,-77-20,2-4,-193-86,245 90,-202-98,264 126,-5-2,0 0,1-1,0 0,-10-8,16 13,0-1,0 0,0 0,1 1,-1-1,0 0,1 0,-1 0,0 0,1 1,0-1,-1 0,1 0,-1 0,1 0,0 0,0 0,-1 0,1-1,0 1,0 0,0 0,0 0,0 0,0 0,1 0,-1 0,0 0,1 0,-1 0,0 0,1 0,-1 0,1 0,-1 0,1 1,0-1,-1 0,1 0,0 0,0 1,-1-1,1 0,0 1,1-1,11-7,1 1,0 0,0 1,0 1,1 1,0 0,20-3,-16 3,96-19,118-8,122 12,-281 17,0 3,-1 3,139 26,-203-28,1 0,-1 1,1 1,-1-1,9 6,-17-9,-1 0,1 1,-1-1,1 0,-1 1,1-1,-1 0,1 1,-1-1,1 1,-1-1,1 1,-1-1,0 1,1-1,-1 1,0-1,0 1,1-1,-1 1,0 0,0-1,0 1,0-1,0 1,1 0,-1-1,0 1,-1 0,1-1,0 1,0-1,0 1,0 0,0-1,-1 1,1-1,0 1,0-1,-1 1,1 0,0-1,-1 0,1 1,-1-1,1 1,-1-1,1 1,-1-1,1 0,-2 1,-6 5,0-1,-1-1,0 1,0-1,0-1,-10 3,-46 12,-87 13,-79 1,200-29,-874 46,877-49,9 1,0-1,0-1,0-1,-28-6,45 8,1-1,0 1,-1 0,1-1,0 1,0-1,-1 1,1-1,0 0,0 1,0-1,0 0,0 0,0 0,0 0,0 0,0 0,0 0,0 0,1 0,-1-1,0 1,1 0,-1 0,1-1,0 1,-1-2,1 0,0 0,1 1,-1-1,1 0,0 0,0 0,0 0,0 1,0-1,1 0,-1 1,3-4,5-6,1 0,0 0,0 1,17-14,60-41,-6 11,2 4,2 4,2 4,2 3,2 5,1 3,1 5,2 3,114-13,-179 33,1 2,0 0,0 3,36 3,-62-4,-1 1,1 0,-1-1,0 1,1 1,-1-1,0 1,0-1,0 1,0 0,0 1,0-1,-1 1,1-1,-1 1,0 0,5 5,-8-7,1 0,-1 0,1 0,-1 0,0 0,1 0,-1 0,0 0,1 0,-1 0,0 0,0 0,0 0,0 0,0 1,0-1,-1 0,1 0,0 0,0 0,-1 0,1 0,-1 0,1 0,-1 0,1 0,-1-1,1 1,-1 0,-1 1,-2 2,-1 1,0-1,-1 0,-7 4,11-6,-38 22,-85 36,-56 8,88-37,-1-5,-1-4,-1-4,0-5,-1-3,-1-5,0-4,-100-12,72-4,1-5,-145-42,124 12,127 42,-1-2,2 0,-1-2,1 0,-16-14,29 22,0-1,1 0,-1 0,1 0,0 0,0-1,1 1,0-1,0 0,0 0,0 0,1 0,0-1,1 1,-1-1,1 1,0-1,1 0,0 1,0-1,1-11,2 4,1-1,0 1,0 0,2 0,-1 0,2 0,0 1,17-23,0 4,2 0,1 2,57-50,-21 31,68-43,-72 55,1 3,3 2,0 2,2 4,1 2,120-25,-163 44,0 1,1 2,-1 0,1 2,36 3,-51-1,1 0,0 0,-1 0,0 1,1 1,-1 0,0 0,-1 1,1 0,-1 0,0 1,0 0,-1 0,1 1,10 13,-11-10,0 1,0 0,-1 0,-1 0,0 1,0 0,-1 0,-1 1,0-1,0 0,-2 1,2 15,-3-3,-1 1,0-1,-2 0,-1 0,-9 30,8-38,0-1,-2 1,0-1,0-1,-2 1,0-1,-1-1,-15 18,9-14,0-2,-1 0,-1-1,-1-1,-31 19,6-10,-1-2,-1-2,-1-3,0-1,-61 11,49-14,-1-2,0-3,0-3,0-2,-93-9,123 2,0 0,0-2,1-1,1-1,-40-19,49 18,0 0,1-1,0-1,1-1,1-1,0 0,1-1,-20-25,18 17,1-1,2 0,0-1,1 0,2-1,-9-32,9 22,3 0,1 0,1 0,0-48,5 70,1-1,0 1,1 0,1 0,0 0,1 0,1 0,0 0,1 1,0 0,1 0,0 0,1 1,1 0,0 0,0 0,12-10,-1 3,1 2,1 0,0 1,2 1,0 1,0 1,1 2,0 0,40-12,-18 10,-1 3,2 1,0 2,73-1,-87 8,0 1,0 2,0 1,0 2,-1 1,0 1,57 23,-66-20,0 0,-2 2,1 0,-1 1,-1 2,-1 0,0 1,-1 0,-1 2,27 37,-25-27,-2 1,-1 0,-2 1,-1 1,-1 0,9 44,-8-16,-3 1,3 97,-12-121,-1 0,-2-1,-10 56,7-72,0 0,-1 0,-1 0,-1-1,0 0,-2-1,-20 31,14-28,-1-1,-2-1,0-1,0 0,-2-2,0 0,-1-1,0-1,-2-2,-23 11,8-7,-1-2,0-1,-1-2,0-2,-65 6,74-13,-1-1,1-1,0-2,0-1,0-2,0-1,-39-13,48 11,1-1,0 0,0-2,1-1,1 0,0-2,0 0,1-2,1 1,-25-30,21 16,0 0,2-1,2-1,0-1,2-1,2 0,1-1,2 0,1-1,1 0,-4-45,8 32,2 0,2 0,3-1,1 1,3 0,1 1,3 0,18-54,1 23,3 0,79-137,122-126,-165 254,148-145,-180 199,1 1,2 2,1 2,2 2,0 1,75-31,-100 50,0 0,1 0,-1 2,1 0,0 1,0 1,24 1,-31 1,1 1,-1 1,0 0,1 1,-1 0,-1 1,1 0,0 0,-1 1,0 1,0 0,15 11,-5 1,0 0,-1 2,-1 0,-1 1,-1 0,-1 2,-1 0,-1 0,18 44,-10-11,-2 1,-3 1,12 81,-17-59,-4 1,-3-1,-4 1,-3 0,-24 136,7-118,-5-1,-3-1,-5-1,-53 106,58-144,-3-1,-3-1,-2-2,-2-2,-3-1,-54 52,63-73,-1-1,-2-1,0-2,-2-2,-1-1,-1-2,-1-2,0-1,-79 22,91-33,0-1,0-2,-1-1,1 0,-53-4,62-1,0-1,0 0,0-2,1 0,-1-1,1-1,0 0,1-2,-27-16,21 8,1-1,0-1,1-1,2 0,0-2,1 0,-26-42,15 13,2-1,-36-98,47 103,2-1,2 0,1-1,4-1,1 1,1-59,6 65,2 0,2 0,2 1,2 0,1 0,2 0,27-58,-16 51,3 0,2 2,2 1,44-50,-21 35,4 2,73-60,-70 70,124-77,-141 102,1 1,1 3,1 1,49-12,-72 25,1 2,0 0,0 1,0 2,0 1,1 0,-1 2,0 1,0 0,-1 2,1 1,-1 1,0 1,-1 1,1 1,-2 0,0 2,0 1,-1 0,-1 2,0 0,-1 1,0 1,20 26,-15-13,-1 1,-2 1,-2 1,0 1,-3 0,0 1,-3 1,11 44,-9-17,-3 1,-3 0,0 129,-10-140,-3 0,-1 1,-25 91,19-104,-2 0,-2 0,-2-1,-1-2,-29 44,34-62,-1-1,-1 0,-1-1,-1-1,0-1,-1 0,-1-1,0-2,-1 0,-1-1,0 0,-40 13,38-17,-1-1,0-1,0-1,0-1,0-1,-1-2,0 0,1-2,-1-1,1-1,0-1,-30-8,36 6,0-1,0-1,1 0,0-2,1 0,0-1,1 0,0-2,-21-20,20 16,1-2,2 1,-1-2,2 0,1 0,1-2,-13-31,14 25,1 1,1-1,2 0,1-1,1 1,2-1,1 0,1 0,1 0,1 0,2 0,1 1,2 0,9-28,0 16,1 0,3 1,1 1,1 1,55-68,-38 61,1 1,3 3,91-69,-105 88,1 2,1 2,0 0,2 3,60-21,-66 28,-1 1,1 2,0 0,0 2,0 0,0 2,0 2,32 4,-28-1,0 2,-1 1,-1 1,1 1,-1 2,-1 1,0 1,-1 1,-1 2,0 0,-2 2,0 1,0 1,-2 1,32 40,-33-31,-1 0,-2 2,-1 0,-2 0,-1 2,-2 0,11 48,-16-54,-2 2,-1-1,-2 1,-1-1,-1 1,-1 0,-2-1,-2 0,-9 38,4-36,-2-1,-1 0,-1-1,-2-1,-1 0,-1-1,-1-1,-2-1,0 0,-2-2,-1-1,-1 0,0-2,-2-1,0-1,-2-1,0-2,-40 17,58-29,0 1,0-2,0 0,-1 0,0-1,1-1,-1 1,0-2,0 0,0 0,-18-4,20 2,0-1,0-1,1 1,-1-1,1-1,0 0,0 0,0-1,1 0,0-1,0 0,0 0,-11-14,2-1,1-1,1-1,1 0,1-1,-14-38,9 11,-22-101,31 105,2-1,2 0,2 0,2 0,3-1,1 1,20-93,-10 90,3 2,2 0,2 0,2 2,3 1,1 1,3 1,34-42,-38 55,3 2,0 1,2 1,1 1,1 2,1 1,2 2,0 1,1 1,74-27,-84 39,0 1,0 1,1 1,0 1,0 2,-1 1,1 1,0 1,0 1,0 1,0 2,-1 1,30 10,-34-8,0 1,-1 1,-1 1,1 1,-2 0,0 2,0 0,-1 1,-1 1,-1 0,0 1,-1 1,-1 1,-1 0,18 33,-13-14,-1 0,-3 1,-1 1,-2 0,-1 1,-3 0,-1 0,1 75,-7-84,-2 0,-1 0,-2 0,0 0,-3 0,0-1,-2-1,-2 1,0-2,-2 0,-35 54,26-52,-2-1,-2-1,0-2,-2 0,-1-2,-1-2,-34 21,27-21,-1-2,-1-2,-1-1,-1-2,-80 19,105-32,0 0,1-1,-1 0,0-2,0 0,0-1,0 0,0-2,-18-4,21 3,1-1,-1-1,1 0,0-1,0 0,1-1,0 0,0-1,1-1,-19-20,8 4,1-1,2-1,0 0,2-2,-23-54,13 13,-28-111,45 145,2-1,1 0,2-1,1-72,4 103,2 0,-1 1,1-1,0 1,1-1,-1 1,1 0,1 0,0 0,0 1,0-1,0 1,1 0,0 0,1 0,-1 1,1 0,0 0,0 0,8-3,6-4,1 1,1 1,0 1,0 1,28-7,-23 8,0 1,0 1,0 1,1 1,-1 2,1 1,-1 1,0 1,1 2,-1 0,32 10,-51-11,-1 0,1 0,0 1,-1 0,0 0,0 1,0 0,10 9,-13-10,-1 0,1 0,-1 1,0-1,0 1,-1 0,1-1,-1 1,0 0,-1 0,1 1,-1-1,0 0,1 9,-2-3,0 0,-1 0,0 0,0 0,-2-1,-4 18,-1-6,0 0,-16 27,1-10,-2 0,-2-1,-57 62,33-48,-101 80,98-94,-1-1,-2-3,-2-3,0-2,-2-2,-1-4,-1-2,-1-3,0-2,-1-4,-97 7,123-17,0-1,0-2,0-2,0-1,-44-12,58 10,1-2,0-1,0 0,1-2,0-1,1-1,1 0,-38-32,30 18,1-2,1-2,1 0,2-1,2-2,1 0,1-1,2-1,1-1,-11-42,6 8,3-1,4 0,3-2,-5-117,15 88,4 1,5-1,30-154,-20 180,3 1,3 1,4 0,3 2,47-83,-50 110,2 2,2 1,2 2,1 1,2 1,54-44,-61 60,1 0,1 2,1 2,1 1,0 1,2 2,-1 1,2 2,59-13,-72 21,0 1,1 1,-1 1,1 1,-1 1,41 6,-50-4,-1 1,0 0,0 0,0 2,0-1,-1 2,0-1,0 2,-1-1,1 2,-2 0,1 0,8 11,2 5,-2 1,-1 1,-1 0,23 52,-14-18,23 88,-37-106,-2 0,-2 1,-2 0,-2 0,-2 45,-3-60,-1 1,-2-1,-1-1,-1 1,-2-1,-1 0,-1 0,-23 45,13-38,-2-1,-2-2,0 0,-2-1,-49 44,23-30,-2-2,-90 54,75-58,-1-2,-2-3,-1-3,-85 23,115-42,-1-2,-1-1,1-3,-1-1,-1-2,1-3,0-1,-76-13,98 10,1-2,0 0,0-2,0 0,-32-19,41 20,1-2,0 1,0-2,1 1,1-1,-1-1,2 0,-1-1,-13-23,9 10,2-1,1 0,1-1,1 0,2-1,-7-44,8 25,2-1,2 1,6-59,1 58,2 0,2 1,2 0,2 0,2 2,2-1,39-72,-34 81,1 0,2 1,1 2,2 0,1 2,2 2,1 0,64-45,-55 49,1 1,1 3,0 1,76-24,-86 35,1 1,1 2,0 1,0 2,0 1,0 2,38 4,-55-1,0 2,0 0,0 1,0 0,-1 2,0 0,0 1,-1 0,0 2,-1 0,0 0,0 2,-1 0,0 0,14 18,-3 1,-1 1,-1 1,-2 1,-1 1,29 72,-33-67,-1 1,-3 0,-1 1,-2 0,4 52,-12-73,-1-1,0 1,-2-1,-1 1,-7 29,7-36,-2-1,0 0,-1 1,0-2,-1 1,0-1,-1 0,-16 19,4-10,-1-2,0 0,-2-1,-44 28,12-16,-67 28,69-36,-1-2,-1-2,0-3,-2-3,1-1,-1-3,-1-3,-92-3,125-4,0-1,0-1,0-1,-47-16,56 14,1 0,0 0,0-2,0 0,2-1,-1 0,1-1,-17-17,14 9,0-1,1 0,1-1,1-1,1 0,1-1,-16-46,11 13,3 0,-10-82,14 53,4 0,3 0,4 1,4-1,18-93,-11 112,3 1,3 1,2 0,4 1,2 2,2 1,40-59,-48 86,2 2,2 0,0 1,2 2,1 0,1 2,2 1,0 2,2 1,0 1,1 2,57-22,-54 27,2 2,0 2,0 2,1 1,-1 2,59 0,-77 5,0 1,0 1,-1 1,1 1,-1 0,0 2,0 0,0 2,-1 0,0 1,-1 0,1 2,-2 0,20 17,-17-9,-1 1,-1 1,-1 1,-1 0,-1 1,0 0,-2 1,-1 1,13 40,-5-4,-4 1,-2 0,6 68,-11-55,-3 0,-4 1,-2 0,-18 121,12-158,-3 0,-1 0,-2-1,-1 0,-2-1,-2-1,-1-1,-1 0,-3-1,-39 49,29-48,-2-1,-1-2,-2-2,-1-1,-1-2,-1-1,-2-3,0-1,-63 23,50-26,-1-1,-1-4,0-1,-1-4,0-1,0-4,-76-2,107-4,0 0,-1-2,1-1,-45-14,57 14,0-1,0-1,1-1,0 0,1 0,-1-2,2 0,-1 0,-15-18,11 8,1-1,0-1,2-1,0 0,2-1,0 0,-10-35,5 4,2-1,-10-80,17 71,2 0,3 0,3 0,3 0,14-86,-10 116,0 0,3 1,1 0,1 0,2 1,1 1,1 1,2 0,2 1,0 1,36-38,-29 40,2 2,0 1,2 1,0 2,2 1,0 2,62-25,-35 21,0 3,1 3,117-16,-138 27,0 2,0 2,0 1,77 11,-98-7,0 0,-1 1,0 1,0 0,0 2,-1 0,0 1,0 0,-1 2,-1 0,0 0,21 21,-17-10,-1 0,-1 2,-2 0,0 0,-1 1,-1 1,-2 1,13 43,-7-10,-3 2,10 115,-19-122,-3 0,-3-1,-13 103,8-125,-1-1,-1-1,-2 1,-1-1,-1-1,-1 0,-2-1,-20 30,14-31,-1 0,-1-1,-1-1,-1-2,-1 0,-1-2,-1-1,-53 29,44-30,-1-1,-1-3,-1-1,0-2,-1-1,-74 8,94-17,0 0,0-2,1 0,-1-2,0 0,1-1,-1-1,-25-8,29 5,1 0,0-1,0-1,1 0,0-1,0-1,1 0,1-1,0-1,-13-15,3-1,1-1,1 0,-29-60,22 28,3-1,-18-66,14 17,5-1,5 0,5-2,5 0,11-206,9 184,7 0,5 1,6 2,71-199,-50 199,81-151,-88 207,3 1,3 3,61-70,-81 110,2 1,1 2,1 1,2 1,1 2,68-38,-88 56,0 0,2 2,-1 0,0 1,1 0,0 2,1 0,21-2,-30 6,-1 1,1-1,0 1,0 1,-1 0,1 0,-1 1,1 0,-1 1,0 0,0 0,-1 1,1 0,-1 1,0 0,-1 0,8 8,6 7,-2 1,-1 0,0 1,18 34,-8-6,28 71,-25-41,-4 2,29 151,-6 186,-42-251,-6 0,-8-1,-7 1,-8-2,-7 0,-82 270,53-273,-153 306,148-357,-6-3,-3-2,-114 128,140-186,-2-2,-70 55,84-78,-1-2,-1-1,-1-2,-71 29,94-44,1-1,-1 0,0 0,-1-1,1-1,0 0,-1-1,1-1,-1 0,-20-3,25 1,-1 0,1-1,0-1,1 0,-1 0,1 0,-1-1,1 0,1-1,-1 0,1 0,0-1,0 0,1 0,-11-15,2-1,1 0,1-1,1-1,-13-38,4-1,-20-114,26 77,-4-106,18 65,5 0,7 0,5 1,7 0,6 2,62-179,-46 195,5 3,5 2,6 2,93-134,-68 130,5 5,5 3,165-149,-13 62,-27 62,-180 114,1 2,1 3,0 1,1 1,86-16,-114 29,1 2,0 0,0 0,0 2,0 0,-1 1,1 0,18 6,-23-4,-1 0,1 1,-1 0,0 1,-1 0,0 1,0 0,0 0,-1 1,0 0,14 16,-12-9,-1 0,0 1,-1 0,0 0,-1 1,-1 0,-1 0,-1 1,6 26,-5 0,-1 0,-1 85,-8-52,-3 0,-33 145,-73 149,-35-9,96-256,-85 129,103-185,-1-2,-3-2,-2-1,-62 54,79-79,-1-1,-1-1,-1-1,-1-1,0-2,0-1,-2 0,0-3,0 0,-38 7,55-15,0 0,-1 0,1-1,0-1,0 0,-1-1,1 0,0-1,0-1,0 1,0-2,1 0,-1 0,1-1,0 0,0-1,1-1,-1 1,1-2,1 1,-12-13,5 2,0-1,1-1,2 0,0-1,1 0,1-1,-15-44,9 11,2 0,-10-75,15 58,4-1,2 0,8-86,0 108,3 1,2 0,2 0,2 1,28-69,-32 96,2 1,0-1,2 2,0 0,1 0,1 1,1 1,20-18,-21 23,1 1,1 0,0 1,1 0,0 2,0 0,1 1,0 1,36-9,-35 12,0 0,1 2,-1 0,1 1,26 3,-35-1,0 1,0 0,0 1,-1 0,0 1,1 0,-1 1,-1 0,1 1,16 12,-12-6,-1 1,0 0,-1 1,22 30,-11-8,22 45,-8-1,-3 1,-4 1,-4 2,23 117,-40-152,-3 0,-2 0,-2 1,-2 0,-2 0,-14 89,9-111,-1 0,-2-1,0 0,-2 0,-20 37,19-44,0-1,-2-1,0 0,-1-1,0 0,-2-1,-29 22,22-22,0-1,-1-1,-1-1,0-1,-1-1,-33 8,14-8,-1-1,-92 6,122-15,0 0,0-2,0 0,1 0,-31-8,38 6,0 0,1 0,0-1,0 0,0-1,0 0,1 0,0 0,0-1,0 0,1-1,-10-11,2-2,1 0,1-1,0 0,2-1,0 0,2 0,-10-40,6 2,-9-114,17 111,3 0,3 0,3 1,2-1,18-69,-15 94,1 0,2 1,1 1,2 0,1 1,2 1,2 0,0 2,38-43,-40 56,0 1,1 1,1 0,1 2,0 0,1 2,0 0,1 2,29-11,-31 15,0 0,0 2,1 0,0 2,-1 0,1 2,0 0,0 2,0 0,41 9,-50-7,0 1,-1 1,1 0,-1 1,0 0,-1 1,1 0,-1 1,-1 1,15 13,-12-8,-1 1,-1 0,0 0,-1 1,-1 1,15 33,-7-4,-3 1,-2 0,-1 1,-3 1,4 61,-8-54,-3 1,-2 0,-13 98,6-116,-1 0,-2-1,-2 0,-1-1,-2-1,-26 47,15-40,-2-1,-1-2,-3-1,-1-1,-2-1,-1-3,-79 59,80-68,-1-2,-2-2,0-1,-1-2,-1-1,0-3,-1-1,-1-2,-68 10,92-20,0 0,-1 0,1-2,0 0,-1-1,-22-6,30 5,0-1,1 0,0 0,0-1,0 0,0 0,1-1,-1-1,2 0,-1 0,-11-12,11 7,0 1,1-1,0-1,1 1,0-1,1 0,-5-17,3 4,1-1,1 0,-2-32,4 5,3-1,2 1,3 0,14-79,1 44,58-165,-47 178,2 1,4 1,4 2,56-79,-70 115,2 0,2 2,1 1,1 2,2 1,1 1,1 2,2 2,47-25,-66 40,2 2,-1 0,1 1,0 1,24-4,-35 8,0 1,1 1,-1 0,1 0,-1 1,0 0,1 1,-1 0,0 0,0 1,0 1,16 7,-14-4,-1 1,0 0,0 0,-1 1,0 1,-1 0,0 0,0 0,-1 1,11 20,-2 1,-2 1,21 64,-18-38,-3 2,-2-1,-3 2,-3 0,-1 107,-8-115,-2 0,-3 0,-2 0,-3-1,-2 0,-37 92,37-113,-2-1,-2-1,0 0,-2-1,-1-1,-2-1,0-1,-53 45,54-54,0-1,-1-1,-1-1,0-1,-1-1,0-1,-1-2,0 0,0-2,-1 0,-53 4,67-10,-1 0,1-2,0 0,0 0,-1-1,1 0,-24-9,27 7,0-1,0 0,1 0,0-1,0 0,0 0,1-1,0 0,1-1,-10-11,4 2,1 0,1-1,1 0,1-1,0 0,1 0,2-1,-8-32,6 7,1-1,0-87,9 51,4 0,2 0,38-152,-17 134,3 1,76-156,-77 194,3 1,80-108,-94 143,1 0,2 2,0 0,1 2,1 0,1 2,1 1,39-20,-53 32,2 0,-1 0,1 2,-1 0,1 0,30-2,-36 5,-1 1,0 1,0-1,0 2,0-1,0 1,0 0,0 0,0 1,0 0,-1 1,0 0,0 0,11 8,-5-1,-1 1,1 0,-2 1,0 0,18 28,-5 1,19 44,-12-13,-3 2,-3 0,-4 2,-4 1,-2 0,-4 1,-4 0,-5 151,-9-127,-4 0,-5-1,-5-1,-3 0,-6-2,-57 133,53-156,-4-3,-2-1,-58 76,68-107,-2-2,-2-1,-2-2,-1-2,-1-1,-55 36,66-52,1-2,-2-1,-42 15,54-23,-2-1,1-1,0-1,-1 0,0-1,1-1,-22-1,30-1,1 0,-1-1,1 0,0 0,-1 0,1-1,1-1,-1 1,0-1,1-1,0 1,-1-1,2 0,-1-1,1 0,-9-10,2 0,1-1,1 0,1-1,0 0,2 0,-8-22,1-6,1-1,3 0,1 0,-5-93,12 35,14-130,1 94,7 0,6 0,55-175,-68 279,1 1,2 0,2 1,1 0,39-55,-47 77,0 1,0 1,1-1,1 2,0-1,0 2,1 0,0 0,1 1,-1 1,2 0,-1 1,1 0,0 1,0 1,28-4,-31 7,1 0,0 1,0 0,0 1,0 1,0 0,-1 0,1 1,-1 1,0 0,21 11,-19-7,0 0,0 2,-1 0,0 0,-1 1,0 0,-1 2,19 25,-6-1,-2 0,-2 2,-1 1,-2 0,-2 1,-2 1,12 60,-13-34,-3 1,-3 0,-6 137,-6-133,-4 0,-3-2,-4 1,-2-2,-3 0,-4-2,-2-1,-4-1,-2-1,-3-2,-2-2,-4-1,-1-2,-4-3,-1-1,-3-3,-3-2,-77 55,71-64,-1-3,-1-3,-74 29,94-47,0-1,-1-2,-1-3,0-1,-89 5,113-13,1-1,0-2,0 0,0-1,0-1,0-1,1 0,0-2,0 0,-19-11,23 10,0-2,1 0,0 0,1-2,0 1,1-2,0 0,1 0,0-1,1 0,-15-30,8 7,1 0,3 0,1-1,-14-76,16 46,4 0,1-76,7 88,3 1,1 0,3 0,3 1,2 0,2 1,3 1,1 1,3 0,2 2,3 0,1 2,56-68,-37 61,2 1,2 3,2 3,3 1,1 3,96-53,-81 58,2 2,1 4,1 4,2 2,115-21,-143 38,1 3,0 1,88 4,-116 3,1 1,-1 0,0 2,0 1,-1 0,0 2,0 1,0 1,36 21,-49-24,0 1,-1-1,0 1,0 1,-1 0,0 0,0 1,-1-1,0 2,-1-1,0 1,-1 0,6 16,-7-13,0 1,-1 0,-1 0,0 0,-1 0,-1 0,0 0,-1 0,0 1,-6 22,-3-3,-2-1,-1 0,-1 0,-2-1,-1-1,-2-1,-1-1,-44 53,10-23,-3-3,-121 95,105-98,-3-2,-2-4,-119 54,142-78,-2-3,0-2,-1-2,-1-3,0-3,-73 5,130-16,-16 1,0 0,0-1,-27-4,40 3,-1 0,1-1,0 1,0-1,0 0,0 0,0-1,0 0,1 0,-1 0,1 0,0-1,0 1,0-1,-6-8,1-2,0 0,1-1,1 0,0-1,1 1,1-1,0 0,1-1,-3-29,4 10,1 0,2 0,7-57,-3 63,2 0,1 1,1 0,2 0,1 1,1 0,1 1,1 0,32-43,-24 42,1 1,1 2,1 0,1 1,1 2,1 1,1 1,36-19,-26 20,1 1,0 2,1 1,0 3,1 1,1 2,0 2,70-3,-84 9,-1 2,0 0,1 2,-1 2,0 0,-1 2,1 1,-1 1,-1 1,0 1,0 2,-1 0,-1 2,27 21,-42-29,-1 0,0 1,-1 0,0 0,0 0,-1 1,0 0,0 1,-1-1,0 1,-1 0,5 15,-6-11,-1-1,0 1,-1 0,0 0,-1-1,0 1,-1 0,-5 24,-2-8,-1-2,-1 1,-2-1,0-1,-2 0,-1-1,-1 0,-25 29,-4-2,-3-2,-1-2,-3-3,-1-1,-3-4,-1-1,-2-3,-2-3,0-3,-3-2,-98 31,131-51,-1 0,0-3,-41 4,63-9,1 0,-1-2,0 1,0-1,0 0,1-1,-1 0,1-1,-1 0,1-1,0 1,0-2,1 1,-1-1,-8-7,8 5,1-2,0 1,0-1,0 0,1-1,1 1,0-1,-8-17,3 1,1 0,-10-47,9 21,3-1,2 1,3-1,2-1,2 1,14-97,1 67,3 0,3 2,52-124,-40 129,3 1,4 2,2 1,4 3,90-104,-90 123,2 1,1 3,3 2,2 2,1 3,2 2,76-35,-101 57,0 1,1 2,0 1,1 1,56-7,-77 16,0 0,0 0,0 1,0 1,1 0,-1 1,0 1,-1 0,1 1,0 0,-1 1,0 1,0 0,-1 1,0 0,20 15,-18-9,1 1,-2 1,0 0,-1 1,0 0,-2 1,17 33,-9-7,-1 0,13 59,-13-34,-4 1,-3 0,-2 0,-4 1,-5 79,-2-96,-3 0,-2-1,-3 0,-1 0,-3-1,-2-1,-33 67,31-82,-2-1,-1-1,-2 0,-1-2,-2-1,0-1,-2-1,-1-2,-2-1,-52 32,44-33,-1-2,-1-3,-1 0,0-3,-1-2,-1-1,0-3,-84 8,112-16,-1-2,1 0,-1-1,1-1,0 0,-1-2,1 0,1 0,-22-10,20 5,0 0,1-1,1-1,0 0,0-1,1-1,-25-28,14 10,2-1,2-1,1-1,1-1,2-1,2 0,1-1,2-1,1 0,-7-50,7 22,4-1,3 0,3 0,2-1,13-85,-4 82,4 1,3 0,3 2,3 0,3 1,46-89,-48 115,1 2,2 2,2 0,47-49,-49 61,0 1,2 2,0 1,1 1,1 1,47-21,-52 29,0 2,0 0,0 1,1 2,0 1,1 1,33-1,-43 4,-1 2,1 0,0 2,-1-1,0 2,0 0,0 1,0 1,-1 0,1 1,-2 0,27 19,-14-5,-2 0,0 2,-2 1,0 2,-2 0,20 31,-11-10,-2 2,40 98,-49-93,-2 0,-3 1,-2 1,-2 0,-3 1,-2-1,-3 1,-2 0,-10 74,0-64,-2-1,-3-1,-3 0,-3-2,-3 0,-2-1,-53 88,51-105,-2-2,-1-1,-3-1,-1-2,-2-1,-1-3,-74 54,78-66,-1-1,-1-2,-1-1,-1-2,0-2,-1-1,-1-2,0-2,-1-2,-51 5,76-12,0-1,1 0,-1-1,0 0,1-2,-1 1,1-2,-22-8,26 7,0 0,0-1,1 0,0 0,0-2,0 1,1-1,1 0,-1-1,1 0,-11-17,6 6,1-1,1 0,0-1,-9-34,7 12,-12-70,19 63,2-1,2 0,2-1,3 1,2 0,3 1,1 0,3 0,25-69,-1 28,3 2,5 1,3 3,65-89,-51 90,4 2,120-118,-126 146,2 3,2 2,2 3,73-39,-95 63,0 3,2 1,0 2,1 2,62-13,-81 24,-1 1,1 1,-1 1,44 4,-52-1,-1 1,0 1,1 1,-1 0,0 1,-1 1,26 14,-28-12,-2-1,1 2,-1 0,-1 0,1 1,-2 0,0 1,12 17,-11-11,-1 1,0 0,-1 0,-2 0,10 34,-10-19,-1 0,-1 0,-2 1,-2 0,-1-1,-1 1,-9 47,-2-21,-3 0,-3 0,-28 63,-94 169,81-187,-4-2,-87 107,110-162,-2-1,-2-2,-2-2,-2-2,-98 65,124-93,-1 0,-1-2,0-1,-1 0,0-2,0-1,-1-1,0-2,-47 6,65-11,0 0,0 0,0 0,0-1,0-1,0 1,0-1,1 0,-1-1,0 0,1 0,0 0,0-1,0 0,0-1,1 0,0 0,0 0,0 0,0-1,1 0,0-1,0 1,1-1,0 1,-5-12,0-2,0-2,2 1,0-1,2 0,-5-31,5 3,1-71,4 89,2 1,1 0,2 0,1 0,1 0,2 1,1 0,1 1,2 0,0 1,2 0,1 2,2-1,40-46,-21 35,1 1,2 2,1 2,59-36,-66 49,0 2,1 0,1 3,1 1,0 1,57-11,-77 21,1 1,-1 1,0 0,0 1,0 1,1 1,32 7,-40-6,1 0,0 1,-1 0,0 1,0 0,0 1,-1 0,0 1,0-1,0 2,-1-1,0 1,8 12,-2 0,-2 0,0 2,-1-1,-1 1,-2 1,0 0,-1 0,7 44,-6-9,-3 1,-2 86,-7-71,-4 0,-3 0,-3-2,-3 1,-3-2,-4-1,-2 0,-4-2,-47 81,58-117,-2 0,-1-2,-1 0,-2-2,0-1,-2 0,-39 28,44-39,-1-1,-1-1,0-1,-1-1,0-1,-1-1,0-1,-1-2,0-1,-41 5,59-10,1 0,-1-1,0 1,0-2,0 0,0 0,1 0,-1-1,0 0,-11-5,15 4,-1-1,1 1,0-1,-1 0,2-1,-1 1,0-1,1 0,0 0,0 0,1-1,-1 1,1-1,0 0,-2-7,-3-8,1 1,2-1,0 0,-5-41,7 15,4-64,6 29,4 1,3 0,3 1,4 1,52-128,-20 87,5 3,134-202,-142 248,2 2,4 3,3 2,71-61,-88 90,2 1,1 3,1 2,2 1,0 3,2 2,78-25,-100 39,1 2,0 1,0 1,0 1,0 2,40 2,-57 0,0 2,0-1,0 2,-1-1,1 2,-1-1,1 2,-1 0,0 0,-1 0,1 2,-1-1,0 1,-1 1,0 0,0 0,15 19,-13-11,-1 0,-1 0,0 1,-1 0,9 29,-5-5,10 65,-12-25,-3 0,-4 0,-3 1,-4-1,-3 0,-4 0,-4-1,-30 97,11-73,-4-2,-5-2,-4-2,-4-2,-108 152,114-186,-3-2,-3-2,-2-3,-105 85,136-123,-2-1,0-2,0 0,-2-1,1-2,-1-1,-1-1,-53 12,63-19,1 1,0-2,0 0,-1-1,1-1,0 0,0-1,0-1,0-1,0 0,0-1,1 0,0-1,0-1,1-1,-24-15,22 10,1 0,1-1,0 0,1-2,1 1,0-1,1-1,0 0,-7-20,0-2,3-2,1 0,-10-51,11 32,3 0,3 0,2-1,3 0,3 1,2-1,3 0,3 1,2 0,3 1,2 0,3 2,2 0,3 1,3 1,1 1,57-79,-61 103,0 0,2 2,1 1,2 1,0 1,1 2,2 0,36-18,-38 25,1 2,0 1,1 1,1 2,0 1,0 2,0 1,1 1,44 1,-59 4,0 1,1 0,-1 2,0 0,0 2,-1 0,31 12,-35-10,0 0,-1 0,0 2,0-1,-1 2,-1 0,1 0,-1 1,-1 0,11 16,-6-5,-2 1,0 1,-1 0,-2 1,0 0,-2 0,-1 1,-1 0,-1 0,-1 0,-1 1,-1 40,-5-17,-1 1,-2-1,-3 0,-2 0,-31 87,4-41,-4-3,-99 160,-153 161,135-219,-8-6,-8-8,-7-8,-367 267,262-257,49-64,70-55,139-55,0-2,-1 0,-45 2,65-8,-1-1,1-1,0 1,-1-1,1-1,0 0,0-1,0 0,0 0,0-1,1 0,-1-1,1 0,0 0,1-1,-1 0,-7-8,-1-3,2-1,0-1,1 0,1 0,0-1,-13-33,-1-5,2-2,4 0,2-2,-15-82,21 60,3 1,4-160,13 124,5 2,6-1,5 2,72-218,-70 266,2 1,49-86,-61 126,2 1,1 0,2 2,0 0,1 1,1 0,47-34,-55 47,1 1,0 1,0 0,0 1,1 1,0 0,1 1,-1 1,1 1,0 0,0 1,30 0,-33 3,1 0,0 2,-1-1,1 2,-1 0,0 0,0 1,-1 1,1 0,-1 1,-1 1,1 0,-1 0,-1 2,13 11,-1 3,-2 2,0 0,-2 1,-1 0,22 47,-7-1,29 91,-40-91,-2 1,-4 0,-3 2,-4-1,-3 2,-3-1,-3 0,-4 1,-3-1,-4-1,-2 0,-45 137,31-136,-3-1,-3-2,-86 137,93-171,-2-1,-1-2,-2 0,-2-2,-1-2,-1-1,-2-1,-48 29,61-46,-1 0,0-1,-1-1,0-2,-32 8,46-14,-1-1,1 0,0-1,-1 0,1-1,-1 0,1-1,0-1,-1 0,1 0,0-1,0-1,-22-9,20 5,1-1,0 0,0-1,1 0,0-1,-12-14,2-2,-37-58,28 33,4-2,1 0,3-2,2 0,-14-64,19 49,3-1,4 0,-2-140,16 105,4 0,5 1,4 1,5 0,5 2,4 1,4 1,5 3,4 1,97-155,-112 207,2 2,2 1,1 1,3 2,72-59,-87 81,1 1,1 1,0 2,0 0,33-10,-38 16,0 2,0 0,1 1,0 1,0 1,0 1,37 3,-43 0,1 1,-1 0,0 1,0 0,0 1,0 1,-1 0,19 12,-15-6,0 1,-1 0,0 1,-1 1,19 23,-7-2,-1 2,-3 0,0 2,-3 1,17 45,-10-14,-3 0,-4 2,-2 0,-4 1,-4 1,-2 0,-4 147,-7-189,-1 1,-2-1,-2 0,0-1,-24 61,25-79,-1-1,0 1,-1-1,0-1,-1 1,-1-1,0-1,0 0,-2 0,1-1,-1-1,-1 0,0-1,-25 14,25-16,-1-2,1 0,-1 0,-1-1,1-1,0 0,-1-1,0-1,-15 0,21-1,1-1,-1 0,1-1,0 1,-1-2,1 1,0-1,0 0,1-1,-1 0,1 0,0-1,0 0,0 0,0 0,1-1,-10-11,4 1,1 0,1-1,0-1,-13-34,5 2,-21-88,-3-120,26 81,8-1,8 0,7 0,8 0,54-249,-66 414,22-88,-20 88,-1 0,2 0,0 1,0 0,9-12,-11 19,0 0,0 0,1 1,0-1,0 1,0 0,0 1,1-1,-1 1,1 0,0 1,0-1,0 1,0 0,0 0,0 1,1 0,-1 0,1 1,-1-1,0 2,1-1,-1 0,11 3,-4 0,-1 0,1 1,-1 0,0 1,0 0,0 1,-1 0,0 1,0 0,-1 1,16 14,-8-2,-1 0,0 1,-2 0,25 46,-21-28,-2 1,18 61,-12-10,-3 1,7 106,-20-111,-4 0,-3 1,-4-1,-4 0,-3-1,-5 0,-3-1,-41 112,35-130,-3-1,-3-1,-3-2,-2-2,-3-1,-3-2,-2-1,-3-3,-2-2,-91 75,101-96,-2-2,-71 38,91-56,-1-2,0 0,0-1,0-2,-1 0,0-1,-38 3,48-8,0 0,0-1,1 0,-1-1,0 0,1-1,0 0,0-1,0-1,-20-9,19 6,-1-1,1 0,1-1,0-1,0 0,1 0,-17-23,8 3,1 0,1-2,2 0,1-1,2 0,-17-72,13 29,4 0,-3-81,16-235,19 156,10 0,11 3,10 1,10 2,10 4,10 2,131-258,-64 223,-117 214,3 3,42-45,-56 68,1 1,0 1,2 1,0 1,1 0,1 2,25-11,-36 19,-1 2,1-1,0 2,1 0,-1 0,24 0,-27 3,0 0,-1 1,1 0,-1 1,1 0,-1 0,1 1,-1 0,0 1,10 6,-4-1,-1 0,-1 1,0 1,0 1,-1 0,0 0,-1 1,-1 0,10 16,-1 3,0 1,-3 1,15 42,-11-16,-3 0,-3 1,-2 1,-4 0,2 76,-9-31,-5 1,-20 128,5-127,-4-1,-43 121,37-147,-4-1,-4-2,-59 94,74-138,-2-1,-1 0,-2-2,-1-2,-37 32,51-50,-1 0,0-2,0 1,-1-2,0 0,-1-1,0-1,0-1,-1 0,0-1,0-1,0 0,-37 1,47-5,-1-1,0 1,1-2,-1 1,1-1,-1-1,1 1,0-1,0-1,0 0,-10-5,8 2,1-1,-1 0,1 0,1-1,-1 0,1 0,-8-14,-1-6,1-1,1 0,2-2,1 1,-8-37,-11-58,-29-248,32-136,27 473,5-147,-4 176,1 1,1 0,-1-1,1 1,0 0,0 0,1 0,5-9,-6 13,0 0,0 1,1-1,-1 1,0 0,1-1,0 1,-1 0,1 1,0-1,0 0,0 1,0 0,0-1,0 1,0 0,1 1,-1-1,6 0,4 0,0 1,0 1,-1 0,1 1,0 0,16 5,2 3,39 18,-44-15,-1 1,0 1,-1 1,-1 1,0 1,-1 1,-1 1,24 31,-23-24,-2 0,-1 2,-1 0,-1 2,-2 0,19 54,-28-67,-2 0,0 0,-1 0,-1 0,0 0,-2 0,0 1,-1-1,-1 0,-4 20,1-17,-1-1,-1 0,-1 0,0-1,-2 0,0-1,-1 0,-20 25,8-15,-2-1,-1-1,-1-2,-1 0,0-2,-2-1,-1-2,-1-1,-56 24,47-26,1-2,-2-3,0-1,0-1,-1-3,1-1,-84-3,102-3,0-1,1-2,-1 0,1-2,0 0,0-2,1 0,0-1,1-2,0 0,-26-19,31 19,2-1,0-1,0 0,1-1,0-1,2 0,-1 0,2-1,0-1,1 0,1 0,1-1,0 1,-7-33,7 12,2-1,2 0,1 1,2-1,2 0,1 0,2 0,2 1,12-38,6-8,4 1,78-154,-48 129,4 2,5 3,102-121,-113 159,3 3,2 2,3 3,2 3,114-70,-132 96,1 2,102-36,-118 51,0 2,1 1,-1 2,1 1,59 1,-76 4,1 2,-1 0,1 1,-1 1,0 0,0 2,0 0,-1 1,0 0,0 2,-1 0,0 1,-1 0,0 2,-1-1,0 2,0 0,-2 1,17 21,-9-7,-1 0,-2 2,-1 0,-1 1,-2 1,0 0,-3 0,9 44,-6-8,-4 0,-3 1,-2 79,-6-67,-4 0,-4 0,-3-1,-3 0,-30 84,26-105,-3-1,-2-1,-3-2,-2 0,-3-2,-2-2,-54 63,65-88,-1-1,-1 0,-1-3,-32 22,41-32,-1-2,0 0,0-1,-1 0,0-2,-1-1,-40 8,53-12,1-1,-1 0,1 0,-1-1,1 0,-1-1,0 1,1-1,-1-1,1 1,0-1,-1-1,1 1,0-1,0-1,0 1,1-1,-1 0,-6-6,3 0,0 0,0-1,1 0,1-1,0 0,0 0,-8-21,1-1,-19-72,11 11,5-1,4 0,5-1,3 0,14-185,8 135,7 0,6 2,56-168,77-123,-119 345,4 1,88-129,-107 180,2 1,2 2,1 1,1 1,50-36,-65 55,1 2,0 0,1 2,1 0,0 1,0 1,1 1,0 1,0 1,1 2,0 0,28-1,-39 5,-1 0,1 2,-1-1,0 1,0 1,1 0,-2 1,1 0,0 1,21 12,-18-7,0 1,-1 0,0 1,-1 0,0 1,19 27,-4 2,-2 1,-2 2,-2 0,25 74,-12-16,-5 2,-5 1,14 124,-7 331,-35-368,-31 211,16-282,-6-1,-72 217,79-292,-2 0,-2-1,-2-1,-1-1,-3-1,-61 73,71-96,0-2,-2 0,0 0,0-2,-2-1,1 0,-2-2,0 0,0-1,-1-2,-1 0,1-1,-1-2,-1 0,-37 3,45-8,-1 0,1-1,-1-1,1-1,0 0,-20-6,25 4,0 0,1 0,-1-1,1-1,1 0,-1 0,1-1,0-1,-14-12,9 3,0 1,1-2,1 0,1-1,0 0,1 0,2-1,-11-29,5 1,1 0,-11-84,16 61,2 1,4-2,9-110,-2 140,3-1,1 2,1-1,3 2,2-1,1 2,29-56,-20 55,2 2,2 1,1 1,1 1,2 1,2 2,40-29,-38 34,1 1,1 3,1 1,1 1,1 3,1 1,58-15,-73 25,-1 2,1 1,0 1,0 1,54 4,-65 0,-1 0,0 1,0 1,0 0,0 1,-1 1,1 0,-2 1,1 1,-1 0,23 18,-18-10,-1 2,0-1,-2 2,0 0,-1 1,20 37,-13-13,-2 1,19 65,-21-47,-3 0,-3 0,-3 2,1 112,-12-78,-4-1,-29 141,18-158,-3 0,-3-2,-4 0,-4-2,-56 101,56-124,-2-1,-2-2,-3-2,-2-1,-2-2,-2-2,-87 67,104-91,-1-1,0-1,-2-2,0-1,0-1,-2-2,1-1,-1-1,-36 4,56-12,1 0,-1-2,0 1,1-2,-1 0,1 0,-1-1,1-1,0 0,0 0,0-2,-19-8,22 8,1-1,-1 0,1 0,0 0,1-1,0-1,0 1,0-1,1 0,0-1,1 1,0-1,0 0,1-1,0 1,-4-17,1 1,2-1,2 0,0 0,1-34,4 3,2 0,13-61,56-178,-20 133,7 1,7 4,7 2,6 4,173-244,-213 342,2 3,2 1,59-52,-83 85,0 1,1 1,1 0,0 2,1 1,0 1,1 0,0 2,1 1,48-10,-60 16,-1 1,1 0,0 1,-1 0,1 0,0 2,-1 0,1 0,-1 1,1 0,22 11,-23-8,0 2,0 0,0 0,-1 1,-1 1,1-1,-1 2,-1-1,0 2,14 23,3 9,-2 1,-2 1,-3 2,27 95,-27-62,-3 2,6 111,-19-97,-4-1,-5 1,-3 0,-5-2,-4 1,-37 112,-14-5,-160 329,169-410,-5-2,-113 156,137-224,-1-2,-76 68,83-87,-2-2,-1-2,-1-2,-56 29,73-44,0 0,0-1,-1-2,0 0,-1-1,1-2,-31 3,44-7,-1 1,1-2,0 0,0 0,-1-1,1 0,0 0,1-1,-1-1,0 1,1-2,0 1,0-1,0-1,1 0,0 0,0 0,0-1,-9-11,1-2,1-1,1 0,1-1,1-1,1 0,-12-36,10 18,2 1,1-1,-4-54,11 61,1 0,2 0,1 0,2 0,2 1,15-62,-11 67,0 0,3 1,0 0,1 1,2 1,1 0,1 1,23-26,-14 21,1 2,1 1,1 1,2 2,0 1,2 1,35-17,-46 28,1 1,0 0,1 2,0 1,26-4,-33 8,1 1,0 0,-1 1,1 1,0 1,-1 1,30 7,-36-6,1-1,-1 2,0 0,-1 0,1 1,-1 0,0 1,-1 0,11 10,-10-6,0 0,0 1,-1 0,-1 1,0 0,-1 0,8 19,5 21,-2 1,-2 1,-3 1,10 95,-15-54,-10 193,-4-207,-4 0,-4-1,-44 149,44-190,-2-1,-1 0,-3-1,-1-1,-1 0,-2-2,-2-1,-1-1,-39 37,32-41,-1-2,-1-1,-1-2,-2-2,0-1,-1-2,-1-2,-1-2,0-1,-1-3,-1-1,0-2,-79 6,108-14,0 0,0-1,0-1,0 0,0-1,-28-7,36 7,1-1,0 0,-1-1,1 1,0-1,1 0,-1 0,1-1,0 0,0 0,0 0,0 0,1-1,0 0,0 0,1 0,-4-10,-1-3,1 0,1 0,1-1,0 0,-1-27,2 0,3 1,7-74,6 28,4 1,4 0,3 2,5 0,66-144,-40 123,5 2,5 3,141-178,-143 209,98-91,-133 141,1 1,1 1,1 2,1 0,0 2,59-23,-82 37,1 1,1 1,-1 0,0 0,1 0,-1 1,0 1,18 0,-23 1,0-1,-1 1,1 0,0 0,-1 1,1-1,-1 1,0 0,1 0,-1 0,0 0,0 0,0 1,0-1,-1 1,1 0,-1 0,0 0,1 0,-1 0,0 0,-1 1,3 4,-1 3,0 0,0 0,-1-1,-1 1,0 0,0 1,-1-1,-1 0,-3 21,-5 30,-30 100,7-56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3AC50A5-32B2-4F33-BDBC-52FA1EC81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D9F95C1-A0A4-47C0-AACE-1B818081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373E564-C5E6-493C-8B4C-B442EDE5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978F838-B54B-46B0-AB6D-46827925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12033C3-B53A-405D-905A-F0C1BD9CF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856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4ECF4B-07AF-49E4-93B3-82A821CF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34F6700-B03C-4F22-9A88-BEDBD341B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8FE7BBB-0B84-4960-8161-F61CC4EA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BF6BD1C-C95A-4E7D-9B92-B5D5AE39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C5AB5FB-0473-49D9-9443-3CBB1C380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04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9397515-E945-468A-853C-D5A20E4D9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378652F-285A-4685-B12C-F99978645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62127C-4475-4D91-85DA-570B9124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FB0228-978A-4685-9095-58A2450A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16932BD-CA0A-49B8-979B-EB7EC408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873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67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14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57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53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92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29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490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4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B9F8AD1-F489-46FF-8B80-6EC9E61DB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08B8B4-CED4-47F2-90BE-48ADFF340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FD150FF-BBD0-407E-A9B8-2DC6D355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DE114AB-D20D-4A8A-9091-F798C054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B13F578-70CF-4ADA-86CF-8870FF39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7999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9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16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5948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732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46949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191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380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7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468501A-EA8D-4253-BF73-3A2D75D1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6BF27F3-6B64-4143-BE80-B5F62C362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7D9B658-22C9-45B4-9D57-E9B17F1C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3919014-BAE2-46F4-AA9C-D78D80055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638611C-A443-473B-912C-9080B9E7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4577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369FF8-BFC2-41B0-944A-D1E8B4C3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7FB7F1-B73A-4E43-A1D1-3EDF695EE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6844909-D411-441D-9375-5F9727A45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45752F7-2B4E-4209-BC85-E71C2E46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D95348B-A50D-41DF-BAE5-43E1209E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26A6F99-FEE3-4961-9695-3239D336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1282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13B48C-8EBB-413D-AE8B-5CA2DE9C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A482346-DF9D-48DC-B446-36CC4057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2DD46AA-9AA5-4103-9BF8-E15248AD1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3FB07C2C-4398-4DB4-9BBE-C9A965C1B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5A82596-5AB8-4C0A-9C47-A6155AF15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51FCC92-EFEA-4599-836B-03071D67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1268E946-E896-4066-BF81-2D6D9BAD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22C21B30-4DAF-45FD-9086-1CB721A1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759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B43DC30-A3C3-4E7D-B24E-03E3E5FB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7CC46ED-2BDB-48EA-921D-938ED872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DD221FDF-DB15-4BED-B5FB-B5DA6B9E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679DB8C-88B4-4A03-8629-B1C47E16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199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1C4CF8C8-4B6F-4B85-8370-C8D527445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F62FC40-5BE5-4ADE-A586-6880DD57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00E7C49-C3E7-448B-8E1B-0ABE2321C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088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F1D8317-F82D-481E-99FF-F8A60B00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E5219B0-EF55-4ACD-AA80-FAF20DAB6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CF38532-F305-464D-B061-9B933ECC8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6E6DC6B-E836-48B9-8089-EF0C0603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50670FB-51E0-4336-9076-A67C46FF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F1B9B24-7C44-4F44-9D9F-56480090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578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5F1BDF6-6A10-4C2A-9C18-EEAA384A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DFAFE73-E890-4741-8D3D-0F02EB714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9997ABEE-CAAA-4D85-9D2C-816186DB2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C36404B-AAEA-445B-AC46-14DA1DF61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40F4387-52F6-4E58-930E-A181879B0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60A76EF-E6FF-4FC9-A8EA-A7C11635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7473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5F0F7132-3AF5-4A83-870E-B0ADA3A7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EF090A0-DEE5-460B-960C-F669EAD02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EC3251-3556-4469-B6C7-FEDCB1DBC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A8D4B-755B-43D6-8254-F98F6408E649}" type="datetimeFigureOut">
              <a:rPr lang="sv-SE" smtClean="0"/>
              <a:t>2021-05-25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B460D35-56C5-47CB-B94E-F640E5140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BEA9DF2-CCF4-437C-8934-ACC803D20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1E53A-B0A7-46D8-87A7-2790073F427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9523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5/25/2021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8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CD2821-1AF6-4543-90D1-878B64DDC7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F5CCE3C-7B3B-46EF-AF69-6F8FCF149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Bildobjekt 4" descr="En bild som visar katt, sitter, inomhus, vit&#10;&#10;Automatiskt genererad beskrivning">
            <a:extLst>
              <a:ext uri="{FF2B5EF4-FFF2-40B4-BE49-F238E27FC236}">
                <a16:creationId xmlns:a16="http://schemas.microsoft.com/office/drawing/2014/main" id="{4B86CBCF-A6A5-4115-AF02-387C3A5F65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24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CC1D6F4E-98D9-40AA-9E8A-635609027FF3}"/>
              </a:ext>
            </a:extLst>
          </p:cNvPr>
          <p:cNvSpPr txBox="1"/>
          <p:nvPr/>
        </p:nvSpPr>
        <p:spPr>
          <a:xfrm>
            <a:off x="0" y="4549675"/>
            <a:ext cx="2628900" cy="2308324"/>
          </a:xfrm>
          <a:prstGeom prst="rect">
            <a:avLst/>
          </a:prstGeom>
          <a:solidFill>
            <a:srgbClr val="FF7C80">
              <a:alpha val="34118"/>
            </a:srgbClr>
          </a:solidFill>
        </p:spPr>
        <p:txBody>
          <a:bodyPr wrap="square" rtlCol="0">
            <a:spAutoFit/>
          </a:bodyPr>
          <a:lstStyle/>
          <a:p>
            <a:r>
              <a:rPr lang="sv-SE" sz="2400" b="1" dirty="0" err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Are</a:t>
            </a:r>
            <a:r>
              <a:rPr lang="sv-SE" sz="2400" b="1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You </a:t>
            </a:r>
            <a:r>
              <a:rPr lang="sv-SE" sz="2400" b="1" dirty="0" err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Drunk</a:t>
            </a:r>
            <a:r>
              <a:rPr lang="sv-SE" sz="2400" b="1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sv-SE" sz="2400" b="1" dirty="0" err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Sql</a:t>
            </a:r>
            <a:r>
              <a:rPr lang="sv-SE" sz="2400" b="1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Server?</a:t>
            </a:r>
          </a:p>
          <a:p>
            <a:endParaRPr lang="sv-SE" sz="2400" b="1" dirty="0">
              <a:solidFill>
                <a:schemeClr val="accent1">
                  <a:lumMod val="7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r>
              <a:rPr lang="sv-SE" sz="2400" b="1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Where did that </a:t>
            </a:r>
            <a:r>
              <a:rPr lang="sv-SE" sz="2400" b="1" dirty="0" err="1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estimate</a:t>
            </a:r>
            <a:r>
              <a:rPr lang="sv-SE" sz="2400" b="1" dirty="0">
                <a:solidFill>
                  <a:schemeClr val="accent1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 come from?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Pennanteckning 8">
                <a:extLst>
                  <a:ext uri="{FF2B5EF4-FFF2-40B4-BE49-F238E27FC236}">
                    <a16:creationId xmlns:a16="http://schemas.microsoft.com/office/drawing/2014/main" id="{13D8D4EA-0B40-4A66-92AB-59AD2E42399F}"/>
                  </a:ext>
                </a:extLst>
              </p14:cNvPr>
              <p14:cNvContentPartPr/>
              <p14:nvPr/>
            </p14:nvContentPartPr>
            <p14:xfrm>
              <a:off x="2735220" y="3575580"/>
              <a:ext cx="1500480" cy="1008720"/>
            </p14:xfrm>
          </p:contentPart>
        </mc:Choice>
        <mc:Fallback xmlns="">
          <p:pic>
            <p:nvPicPr>
              <p:cNvPr id="9" name="Pennanteckning 8">
                <a:extLst>
                  <a:ext uri="{FF2B5EF4-FFF2-40B4-BE49-F238E27FC236}">
                    <a16:creationId xmlns:a16="http://schemas.microsoft.com/office/drawing/2014/main" id="{13D8D4EA-0B40-4A66-92AB-59AD2E4239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6220" y="3566940"/>
                <a:ext cx="1518120" cy="10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Pennanteckning 9">
                <a:extLst>
                  <a:ext uri="{FF2B5EF4-FFF2-40B4-BE49-F238E27FC236}">
                    <a16:creationId xmlns:a16="http://schemas.microsoft.com/office/drawing/2014/main" id="{7E07468D-3988-40DD-B288-03B796D05D61}"/>
                  </a:ext>
                </a:extLst>
              </p14:cNvPr>
              <p14:cNvContentPartPr/>
              <p14:nvPr/>
            </p14:nvContentPartPr>
            <p14:xfrm>
              <a:off x="2744940" y="3264900"/>
              <a:ext cx="1564920" cy="2437920"/>
            </p14:xfrm>
          </p:contentPart>
        </mc:Choice>
        <mc:Fallback xmlns="">
          <p:pic>
            <p:nvPicPr>
              <p:cNvPr id="10" name="Pennanteckning 9">
                <a:extLst>
                  <a:ext uri="{FF2B5EF4-FFF2-40B4-BE49-F238E27FC236}">
                    <a16:creationId xmlns:a16="http://schemas.microsoft.com/office/drawing/2014/main" id="{7E07468D-3988-40DD-B288-03B796D05D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36300" y="3256260"/>
                <a:ext cx="1582560" cy="24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429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EFFDDD21-40D8-4027-80BD-E14D3D980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4" y="1614919"/>
            <a:ext cx="10648681" cy="421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0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9917" y="0"/>
            <a:ext cx="7040340" cy="1646302"/>
          </a:xfrm>
        </p:spPr>
        <p:txBody>
          <a:bodyPr/>
          <a:lstStyle/>
          <a:p>
            <a:r>
              <a:rPr lang="en-US" sz="3200" dirty="0"/>
              <a:t>Magnus Ahlkvist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9917" y="2115127"/>
            <a:ext cx="5004086" cy="4267200"/>
          </a:xfrm>
        </p:spPr>
        <p:txBody>
          <a:bodyPr>
            <a:normAutofit/>
          </a:bodyPr>
          <a:lstStyle/>
          <a:p>
            <a:r>
              <a:rPr lang="en-US" dirty="0" err="1"/>
              <a:t>Transmokopter</a:t>
            </a:r>
            <a:r>
              <a:rPr lang="en-US" dirty="0"/>
              <a:t> SQL AB – SQL Server Specialist</a:t>
            </a:r>
          </a:p>
          <a:p>
            <a:r>
              <a:rPr lang="en-US" dirty="0"/>
              <a:t>Swede</a:t>
            </a:r>
          </a:p>
          <a:p>
            <a:r>
              <a:rPr lang="en-US" dirty="0"/>
              <a:t>MVP Data Platform, MCT</a:t>
            </a:r>
          </a:p>
          <a:p>
            <a:r>
              <a:rPr lang="en-US" dirty="0"/>
              <a:t>#sqlrun</a:t>
            </a:r>
          </a:p>
          <a:p>
            <a:r>
              <a:rPr lang="en-US" dirty="0"/>
              <a:t>#sqlfamily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transmokopter</a:t>
            </a:r>
            <a:endParaRPr lang="en-US" dirty="0"/>
          </a:p>
          <a:p>
            <a:r>
              <a:rPr lang="en-US" dirty="0"/>
              <a:t>@Transmokopter on Twitter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FAC574-1180-4B65-9CF1-D0E49FC7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838" y="365125"/>
            <a:ext cx="7457162" cy="1325563"/>
          </a:xfrm>
        </p:spPr>
        <p:txBody>
          <a:bodyPr>
            <a:noAutofit/>
          </a:bodyPr>
          <a:lstStyle/>
          <a:p>
            <a:r>
              <a:rPr lang="sv-SE" sz="7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Session </a:t>
            </a:r>
            <a:r>
              <a:rPr lang="sv-SE" sz="7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Content</a:t>
            </a:r>
            <a:endParaRPr lang="sv-SE" sz="7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906585C0-B1E7-4244-9B77-FCCF335E4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84526" cy="6876790"/>
          </a:xfrm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9ADA0E53-5DF3-437D-8FA6-EEB4AF67DC9F}"/>
              </a:ext>
            </a:extLst>
          </p:cNvPr>
          <p:cNvSpPr txBox="1"/>
          <p:nvPr/>
        </p:nvSpPr>
        <p:spPr>
          <a:xfrm>
            <a:off x="4734838" y="3140797"/>
            <a:ext cx="66189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Cats  [x]</a:t>
            </a:r>
          </a:p>
          <a:p>
            <a:endParaRPr lang="sv-SE" sz="3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sv-SE" sz="3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Demos [  ]</a:t>
            </a:r>
          </a:p>
        </p:txBody>
      </p:sp>
    </p:spTree>
    <p:extLst>
      <p:ext uri="{BB962C8B-B14F-4D97-AF65-F5344CB8AC3E}">
        <p14:creationId xmlns:p14="http://schemas.microsoft.com/office/powerpoint/2010/main" val="221714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EFA71E8-9D98-4F5A-AF92-82447D6C1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6076" y="2646507"/>
            <a:ext cx="6415924" cy="1325563"/>
          </a:xfrm>
        </p:spPr>
        <p:txBody>
          <a:bodyPr/>
          <a:lstStyle/>
          <a:p>
            <a:pPr algn="ctr"/>
            <a:r>
              <a:rPr lang="sv-S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No more </a:t>
            </a:r>
            <a:r>
              <a:rPr lang="sv-SE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cats</a:t>
            </a:r>
            <a:r>
              <a:rPr lang="sv-SE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?</a:t>
            </a:r>
          </a:p>
        </p:txBody>
      </p:sp>
      <p:pic>
        <p:nvPicPr>
          <p:cNvPr id="5" name="Platshållare för innehåll 4" descr="En bild som visar katt, inomhus, däggdjur, person&#10;&#10;Automatiskt genererad beskrivning">
            <a:extLst>
              <a:ext uri="{FF2B5EF4-FFF2-40B4-BE49-F238E27FC236}">
                <a16:creationId xmlns:a16="http://schemas.microsoft.com/office/drawing/2014/main" id="{DE220569-D876-4870-83E5-8FB33974D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8" t="4849" r="3096" b="27004"/>
          <a:stretch/>
        </p:blipFill>
        <p:spPr>
          <a:xfrm>
            <a:off x="-1" y="0"/>
            <a:ext cx="6530109" cy="6858000"/>
          </a:xfrm>
        </p:spPr>
      </p:pic>
    </p:spTree>
    <p:extLst>
      <p:ext uri="{BB962C8B-B14F-4D97-AF65-F5344CB8AC3E}">
        <p14:creationId xmlns:p14="http://schemas.microsoft.com/office/powerpoint/2010/main" val="395270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54</Words>
  <Application>Microsoft Office PowerPoint</Application>
  <PresentationFormat>Bredbild</PresentationFormat>
  <Paragraphs>17</Paragraphs>
  <Slides>5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8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Roboto Black</vt:lpstr>
      <vt:lpstr>Roboto Light</vt:lpstr>
      <vt:lpstr>Source Sans Pro</vt:lpstr>
      <vt:lpstr>Trebuchet MS</vt:lpstr>
      <vt:lpstr>Wingdings 3</vt:lpstr>
      <vt:lpstr>Office-tema</vt:lpstr>
      <vt:lpstr>Fasett</vt:lpstr>
      <vt:lpstr>PowerPoint-presentation</vt:lpstr>
      <vt:lpstr>PowerPoint-presentation</vt:lpstr>
      <vt:lpstr>Magnus Ahlkvist</vt:lpstr>
      <vt:lpstr>Session Content</vt:lpstr>
      <vt:lpstr>No more cats?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6</cp:revision>
  <dcterms:created xsi:type="dcterms:W3CDTF">2021-05-24T17:44:56Z</dcterms:created>
  <dcterms:modified xsi:type="dcterms:W3CDTF">2021-05-25T20:47:23Z</dcterms:modified>
</cp:coreProperties>
</file>