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435" r:id="rId5"/>
    <p:sldId id="266" r:id="rId6"/>
    <p:sldId id="434" r:id="rId7"/>
    <p:sldId id="259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33" r:id="rId16"/>
    <p:sldId id="268" r:id="rId17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118" d="100"/>
          <a:sy n="118" d="100"/>
        </p:scale>
        <p:origin x="84" y="-72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83" y="5471810"/>
            <a:ext cx="3024336" cy="11160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2021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QLt-org/tSQL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QLt-org/tSQL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Test Driven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Don’t mock your most important piece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Magnus Ahlkvist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Database Consultant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Transmokopter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AB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5D4E40-8383-4A30-A70C-BA272835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Frameworks</a:t>
            </a:r>
            <a:r>
              <a:rPr lang="sv-SE" dirty="0"/>
              <a:t> for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FD4CC1-10C0-4297-BAEA-E2454E95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tSQLt</a:t>
            </a:r>
            <a:endParaRPr lang="sv-SE" dirty="0"/>
          </a:p>
          <a:p>
            <a:pPr lvl="1"/>
            <a:r>
              <a:rPr lang="sv-SE" dirty="0"/>
              <a:t>Tests </a:t>
            </a:r>
            <a:r>
              <a:rPr lang="sv-SE" dirty="0" err="1"/>
              <a:t>are</a:t>
            </a:r>
            <a:r>
              <a:rPr lang="sv-SE" dirty="0"/>
              <a:t> inside the </a:t>
            </a:r>
            <a:r>
              <a:rPr lang="sv-SE" dirty="0" err="1"/>
              <a:t>database</a:t>
            </a:r>
            <a:endParaRPr lang="sv-SE" dirty="0"/>
          </a:p>
          <a:p>
            <a:pPr lvl="1"/>
            <a:r>
              <a:rPr lang="sv-SE" dirty="0"/>
              <a:t>Supports </a:t>
            </a:r>
            <a:r>
              <a:rPr lang="sv-SE" dirty="0" err="1"/>
              <a:t>mocks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eg</a:t>
            </a:r>
            <a:r>
              <a:rPr lang="sv-SE" dirty="0"/>
              <a:t> </a:t>
            </a:r>
            <a:r>
              <a:rPr lang="sv-SE" dirty="0" err="1"/>
              <a:t>FakeTable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SSDT and Visual Studio test </a:t>
            </a:r>
            <a:r>
              <a:rPr lang="sv-SE" dirty="0" err="1"/>
              <a:t>projects</a:t>
            </a:r>
            <a:endParaRPr lang="sv-SE" dirty="0"/>
          </a:p>
          <a:p>
            <a:pPr lvl="1"/>
            <a:r>
              <a:rPr lang="sv-SE" dirty="0"/>
              <a:t>Tests </a:t>
            </a:r>
            <a:r>
              <a:rPr lang="sv-SE" dirty="0" err="1"/>
              <a:t>are</a:t>
            </a:r>
            <a:r>
              <a:rPr lang="sv-SE" dirty="0"/>
              <a:t> in Visual Studio </a:t>
            </a:r>
            <a:r>
              <a:rPr lang="sv-SE" dirty="0" err="1"/>
              <a:t>project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27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 err="1"/>
              <a:t>tSQLt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What it is</a:t>
            </a:r>
          </a:p>
          <a:p>
            <a:pPr>
              <a:buFontTx/>
              <a:buChar char="-"/>
            </a:pPr>
            <a:r>
              <a:rPr lang="en-IN" dirty="0"/>
              <a:t>Create your first </a:t>
            </a:r>
            <a:r>
              <a:rPr lang="en-IN" dirty="0" err="1"/>
              <a:t>tSQLt</a:t>
            </a:r>
            <a:r>
              <a:rPr lang="en-IN" dirty="0"/>
              <a:t> test</a:t>
            </a:r>
          </a:p>
          <a:p>
            <a:pPr>
              <a:buFontTx/>
              <a:buChar char="-"/>
            </a:pPr>
            <a:r>
              <a:rPr lang="en-IN" dirty="0"/>
              <a:t>Mock data with </a:t>
            </a:r>
            <a:r>
              <a:rPr lang="en-IN"/>
              <a:t>FakeTable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62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33EB8E6-86CD-439C-BD10-0969BC29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tSQLt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6C8DC94-7168-4E2C-A9D6-292879BD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Deployed</a:t>
            </a:r>
            <a:r>
              <a:rPr lang="sv-SE" dirty="0"/>
              <a:t> inside </a:t>
            </a:r>
            <a:r>
              <a:rPr lang="sv-SE" dirty="0" err="1"/>
              <a:t>database</a:t>
            </a:r>
            <a:endParaRPr lang="sv-SE" dirty="0"/>
          </a:p>
          <a:p>
            <a:r>
              <a:rPr lang="sv-SE" dirty="0"/>
              <a:t>Powerful/feature </a:t>
            </a:r>
            <a:r>
              <a:rPr lang="sv-SE" dirty="0" err="1"/>
              <a:t>rich</a:t>
            </a:r>
            <a:endParaRPr lang="sv-SE" dirty="0"/>
          </a:p>
          <a:p>
            <a:r>
              <a:rPr lang="sv-SE" dirty="0" err="1"/>
              <a:t>Actively</a:t>
            </a:r>
            <a:r>
              <a:rPr lang="sv-SE" dirty="0"/>
              <a:t> </a:t>
            </a:r>
            <a:r>
              <a:rPr lang="sv-SE" dirty="0" err="1"/>
              <a:t>developed</a:t>
            </a:r>
            <a:r>
              <a:rPr lang="sv-SE" dirty="0"/>
              <a:t> </a:t>
            </a:r>
          </a:p>
          <a:p>
            <a:pPr lvl="1"/>
            <a:r>
              <a:rPr lang="sv-SE" dirty="0">
                <a:hlinkClick r:id="rId2"/>
              </a:rPr>
              <a:t>https://github.com/tSQLt-org/tSQLt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916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Visual Studio Unit Test Project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How to setup</a:t>
            </a:r>
          </a:p>
          <a:p>
            <a:pPr>
              <a:buFontTx/>
              <a:buChar char="-"/>
            </a:pPr>
            <a:r>
              <a:rPr lang="en-IN" dirty="0"/>
              <a:t>Create unit test</a:t>
            </a:r>
          </a:p>
          <a:p>
            <a:pPr>
              <a:buFontTx/>
              <a:buChar char="-"/>
            </a:pPr>
            <a:r>
              <a:rPr lang="en-IN" dirty="0"/>
              <a:t>First change iteration</a:t>
            </a:r>
          </a:p>
        </p:txBody>
      </p:sp>
    </p:spTree>
    <p:extLst>
      <p:ext uri="{BB962C8B-B14F-4D97-AF65-F5344CB8AC3E}">
        <p14:creationId xmlns:p14="http://schemas.microsoft.com/office/powerpoint/2010/main" val="15467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33EB8E6-86CD-439C-BD10-0969BC29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tSQLt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6C8DC94-7168-4E2C-A9D6-292879BD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Deployed</a:t>
            </a:r>
            <a:r>
              <a:rPr lang="sv-SE" dirty="0"/>
              <a:t> inside </a:t>
            </a:r>
            <a:r>
              <a:rPr lang="sv-SE" dirty="0" err="1"/>
              <a:t>database</a:t>
            </a:r>
            <a:endParaRPr lang="sv-SE" dirty="0"/>
          </a:p>
          <a:p>
            <a:r>
              <a:rPr lang="sv-SE" dirty="0"/>
              <a:t>Powerful/feature </a:t>
            </a:r>
            <a:r>
              <a:rPr lang="sv-SE" dirty="0" err="1"/>
              <a:t>rich</a:t>
            </a:r>
            <a:endParaRPr lang="sv-SE" dirty="0"/>
          </a:p>
          <a:p>
            <a:r>
              <a:rPr lang="sv-SE" dirty="0" err="1"/>
              <a:t>Actively</a:t>
            </a:r>
            <a:r>
              <a:rPr lang="sv-SE" dirty="0"/>
              <a:t> </a:t>
            </a:r>
            <a:r>
              <a:rPr lang="sv-SE" dirty="0" err="1"/>
              <a:t>developed</a:t>
            </a:r>
            <a:r>
              <a:rPr lang="sv-SE" dirty="0"/>
              <a:t> </a:t>
            </a:r>
          </a:p>
          <a:p>
            <a:pPr lvl="1"/>
            <a:r>
              <a:rPr lang="sv-SE" dirty="0">
                <a:hlinkClick r:id="rId2"/>
              </a:rPr>
              <a:t>https://github.com/tSQLt-org/tSQLt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808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0" y="5848643"/>
            <a:ext cx="2609049" cy="730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7" y="5895367"/>
            <a:ext cx="2442197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#DPS2021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096" y="6484723"/>
            <a:ext cx="4536504" cy="3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855" y="5444534"/>
            <a:ext cx="3024336" cy="1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What is Test Driven Development (TDD)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Demo, our first unit test and our first change iteration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Why Test Driven Database Development?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A few </a:t>
            </a:r>
            <a:r>
              <a:rPr lang="en-IN" sz="2400" dirty="0" err="1">
                <a:solidFill>
                  <a:schemeClr val="accent2"/>
                </a:solidFill>
              </a:rPr>
              <a:t>Sql</a:t>
            </a:r>
            <a:r>
              <a:rPr lang="en-IN" sz="2400" dirty="0">
                <a:solidFill>
                  <a:schemeClr val="accent2"/>
                </a:solidFill>
              </a:rPr>
              <a:t> Server Unit Testing frameworks</a:t>
            </a:r>
          </a:p>
          <a:p>
            <a:r>
              <a:rPr lang="en-IN" sz="2400" dirty="0" err="1">
                <a:solidFill>
                  <a:schemeClr val="accent2"/>
                </a:solidFill>
              </a:rPr>
              <a:t>tSQLt</a:t>
            </a:r>
            <a:r>
              <a:rPr lang="en-IN" sz="2400" dirty="0">
                <a:solidFill>
                  <a:schemeClr val="accent2"/>
                </a:solidFill>
              </a:rPr>
              <a:t> demo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Visual Studio </a:t>
            </a:r>
            <a:r>
              <a:rPr lang="en-IN" sz="2400">
                <a:solidFill>
                  <a:schemeClr val="accent2"/>
                </a:solidFill>
              </a:rPr>
              <a:t>Test Project demo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Driven Development?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2440861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dirty="0"/>
              <a:t>Write requirements</a:t>
            </a:r>
          </a:p>
          <a:p>
            <a:pPr marL="457200" indent="-457200">
              <a:buAutoNum type="arabicParenR"/>
            </a:pPr>
            <a:r>
              <a:rPr lang="en-IN" dirty="0"/>
              <a:t>Write tests</a:t>
            </a:r>
          </a:p>
          <a:p>
            <a:pPr marL="457200" indent="-457200">
              <a:buAutoNum type="arabicParenR"/>
            </a:pPr>
            <a:r>
              <a:rPr lang="en-IN" dirty="0"/>
              <a:t>Run tests</a:t>
            </a:r>
          </a:p>
          <a:p>
            <a:pPr marL="457200" indent="-457200">
              <a:buAutoNum type="arabicParenR"/>
            </a:pPr>
            <a:r>
              <a:rPr lang="en-IN" dirty="0"/>
              <a:t>Write code to fix failed tests</a:t>
            </a:r>
          </a:p>
          <a:p>
            <a:pPr marL="457200" indent="-457200">
              <a:buAutoNum type="arabicParenR"/>
            </a:pPr>
            <a:r>
              <a:rPr lang="en-IN" dirty="0"/>
              <a:t>Repeat until tests are “green”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0C8E849B-C4A3-4372-ACF6-D601326B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to test with TDD?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B39FBCF-8F8C-4B69-A14B-3766FC0F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A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</a:t>
            </a:r>
            <a:r>
              <a:rPr lang="sv-SE" dirty="0" err="1"/>
              <a:t>other</a:t>
            </a:r>
            <a:r>
              <a:rPr lang="sv-SE" dirty="0"/>
              <a:t> services</a:t>
            </a:r>
          </a:p>
          <a:p>
            <a:pPr lvl="1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mocks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12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Our first unit test and our first change iteration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Simple software project</a:t>
            </a:r>
          </a:p>
          <a:p>
            <a:r>
              <a:rPr lang="en-IN" dirty="0"/>
              <a:t>First functional requirement: </a:t>
            </a:r>
            <a:r>
              <a:rPr lang="en-IN" dirty="0" err="1"/>
              <a:t>IsValidDate</a:t>
            </a:r>
            <a:r>
              <a:rPr lang="en-IN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388F50B-A733-482A-B025-726B564E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Magnus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65A1136-D38D-4CE1-B256-7E6F97AD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How and why I started </a:t>
            </a:r>
            <a:r>
              <a:rPr lang="sv-SE" dirty="0" err="1"/>
              <a:t>coding</a:t>
            </a:r>
            <a:endParaRPr lang="sv-SE" dirty="0"/>
          </a:p>
          <a:p>
            <a:r>
              <a:rPr lang="sv-SE" dirty="0"/>
              <a:t>What I do now</a:t>
            </a:r>
          </a:p>
          <a:p>
            <a:r>
              <a:rPr lang="sv-SE" dirty="0"/>
              <a:t>Some abbreviations</a:t>
            </a:r>
          </a:p>
        </p:txBody>
      </p:sp>
    </p:spTree>
    <p:extLst>
      <p:ext uri="{BB962C8B-B14F-4D97-AF65-F5344CB8AC3E}">
        <p14:creationId xmlns:p14="http://schemas.microsoft.com/office/powerpoint/2010/main" val="12788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Database Development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IN" dirty="0"/>
              <a:t>Why?</a:t>
            </a:r>
          </a:p>
          <a:p>
            <a:pPr marL="342900" indent="-342900">
              <a:buFontTx/>
              <a:buChar char="-"/>
            </a:pPr>
            <a:r>
              <a:rPr lang="en-IN" dirty="0"/>
              <a:t>How?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388F50B-A733-482A-B025-726B564E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Test Driven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Development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65A1136-D38D-4CE1-B256-7E6F97AD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=&gt; </a:t>
            </a:r>
            <a:r>
              <a:rPr lang="sv-SE" dirty="0" err="1"/>
              <a:t>Mock</a:t>
            </a:r>
            <a:r>
              <a:rPr lang="sv-SE" dirty="0"/>
              <a:t> </a:t>
            </a:r>
            <a:r>
              <a:rPr lang="sv-SE" dirty="0" err="1"/>
              <a:t>dependencies</a:t>
            </a:r>
            <a:endParaRPr lang="sv-SE" dirty="0"/>
          </a:p>
          <a:p>
            <a:r>
              <a:rPr lang="sv-SE" dirty="0" err="1"/>
              <a:t>Database</a:t>
            </a:r>
            <a:r>
              <a:rPr lang="sv-SE" dirty="0"/>
              <a:t> is a </a:t>
            </a:r>
            <a:r>
              <a:rPr lang="sv-SE" dirty="0" err="1"/>
              <a:t>dependency</a:t>
            </a:r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database</a:t>
            </a:r>
            <a:r>
              <a:rPr lang="sv-SE" dirty="0"/>
              <a:t> calls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mocked</a:t>
            </a:r>
            <a:r>
              <a:rPr lang="sv-SE" dirty="0"/>
              <a:t>,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test the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588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D59D4C-A055-42DF-AC8A-DA8ABB4E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do Test Driven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Development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DA8875-0E27-434E-AE1A-1612E4F8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v-SE" dirty="0"/>
              <a:t>Same </a:t>
            </a:r>
            <a:r>
              <a:rPr lang="sv-SE" dirty="0" err="1"/>
              <a:t>basics</a:t>
            </a:r>
            <a:endParaRPr lang="sv-SE" dirty="0"/>
          </a:p>
          <a:p>
            <a:pPr>
              <a:buFontTx/>
              <a:buChar char="-"/>
            </a:pPr>
            <a:r>
              <a:rPr lang="sv-SE" dirty="0"/>
              <a:t>Test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>
              <a:buFontTx/>
              <a:buChar char="-"/>
            </a:pP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</a:t>
            </a:r>
            <a:r>
              <a:rPr lang="sv-SE" dirty="0" err="1"/>
              <a:t>other</a:t>
            </a:r>
            <a:r>
              <a:rPr lang="sv-SE" dirty="0"/>
              <a:t> services/</a:t>
            </a:r>
            <a:r>
              <a:rPr lang="sv-SE" dirty="0" err="1"/>
              <a:t>objects</a:t>
            </a:r>
            <a:endParaRPr lang="sv-SE" dirty="0"/>
          </a:p>
          <a:p>
            <a:pPr>
              <a:buFontTx/>
              <a:buChar char="-"/>
            </a:pP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data </a:t>
            </a:r>
          </a:p>
          <a:p>
            <a:pPr lvl="1">
              <a:buFontTx/>
              <a:buChar char="-"/>
            </a:pPr>
            <a:r>
              <a:rPr lang="sv-SE" dirty="0" err="1"/>
              <a:t>Create</a:t>
            </a:r>
            <a:r>
              <a:rPr lang="sv-SE" dirty="0"/>
              <a:t> the test data inside the test</a:t>
            </a:r>
          </a:p>
          <a:p>
            <a:pPr lvl="1">
              <a:buFontTx/>
              <a:buChar char="-"/>
            </a:pPr>
            <a:r>
              <a:rPr lang="sv-SE" dirty="0" err="1"/>
              <a:t>Remove</a:t>
            </a:r>
            <a:r>
              <a:rPr lang="sv-SE" dirty="0"/>
              <a:t> the test data </a:t>
            </a:r>
            <a:r>
              <a:rPr lang="sv-SE" dirty="0" err="1"/>
              <a:t>once</a:t>
            </a:r>
            <a:r>
              <a:rPr lang="sv-SE" dirty="0"/>
              <a:t> the test is </a:t>
            </a:r>
            <a:r>
              <a:rPr lang="sv-SE" dirty="0" err="1"/>
              <a:t>completed</a:t>
            </a:r>
            <a:endParaRPr lang="sv-SE" dirty="0"/>
          </a:p>
          <a:p>
            <a:pPr>
              <a:buFontTx/>
              <a:buChar char="-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62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352</Words>
  <Application>Microsoft Office PowerPoint</Application>
  <PresentationFormat>Anpassad</PresentationFormat>
  <Paragraphs>88</Paragraphs>
  <Slides>16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Office Theme</vt:lpstr>
      <vt:lpstr>Test Driven Database Development</vt:lpstr>
      <vt:lpstr>Session Content</vt:lpstr>
      <vt:lpstr>What is Test Driven Development?</vt:lpstr>
      <vt:lpstr>What to test with TDD?</vt:lpstr>
      <vt:lpstr>Our first unit test and our first change iteration</vt:lpstr>
      <vt:lpstr>About Magnus</vt:lpstr>
      <vt:lpstr>Test Driven Database Development</vt:lpstr>
      <vt:lpstr>Why Test Driven Database Development</vt:lpstr>
      <vt:lpstr>How to do Test Driven Database Development</vt:lpstr>
      <vt:lpstr>Frameworks for Database Unit Tests</vt:lpstr>
      <vt:lpstr>tSQLt</vt:lpstr>
      <vt:lpstr>tSQLt</vt:lpstr>
      <vt:lpstr>Visual Studio Unit Test Project</vt:lpstr>
      <vt:lpstr>tSQLt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Magnus Ahlkvist</cp:lastModifiedBy>
  <cp:revision>127</cp:revision>
  <dcterms:created xsi:type="dcterms:W3CDTF">2015-07-09T13:59:10Z</dcterms:created>
  <dcterms:modified xsi:type="dcterms:W3CDTF">2021-08-30T12:34:07Z</dcterms:modified>
</cp:coreProperties>
</file>