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74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3" r:id="rId15"/>
    <p:sldId id="275" r:id="rId1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6A58-E3F0-3C8A-881A-849FAAAD4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FDA6E-CE45-423A-BB5B-3E8AB8A24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71425-148B-2A1D-3615-C44C837C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F9ED-2410-4CD1-B5CD-D275AA293E22}" type="datetimeFigureOut">
              <a:rPr lang="LID4096" smtClean="0"/>
              <a:t>06/02/2022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CAB39-CBF7-5D45-B6F4-BD293D0D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D177-8BBA-8E9E-9608-0BF5556F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F4BA-9ECE-4834-A1C0-C8A764EAE6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72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9D6B-05EA-9CC4-AC84-09F5E634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1A6E5-2284-09CF-3343-75CA87B3A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76383-DC31-C9F2-9FBD-A288C854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F9ED-2410-4CD1-B5CD-D275AA293E22}" type="datetimeFigureOut">
              <a:rPr lang="LID4096" smtClean="0"/>
              <a:t>06/02/2022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20484-B58C-3F56-BF1A-29CC155C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416E2-FC07-1FD6-31CC-1E05E2F0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F4BA-9ECE-4834-A1C0-C8A764EAE6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953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EF9FA1-1D44-9514-E5D3-C0D54E4AD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93E8B-41C5-2A01-1DD5-7AA9C79F3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E87A9-E716-CB04-95A9-FD8B33DE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F9ED-2410-4CD1-B5CD-D275AA293E22}" type="datetimeFigureOut">
              <a:rPr lang="LID4096" smtClean="0"/>
              <a:t>06/02/2022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6FCE7-6368-C762-C73A-FEFD5287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F784D-8FA1-65B2-E0F2-BE1DA87B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F4BA-9ECE-4834-A1C0-C8A764EAE6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87860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Bild 17">
            <a:extLst>
              <a:ext uri="{FF2B5EF4-FFF2-40B4-BE49-F238E27FC236}">
                <a16:creationId xmlns:a16="http://schemas.microsoft.com/office/drawing/2014/main" id="{42BCFCD7-74CB-442B-9206-4BBDA1D16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7593" y="4100975"/>
            <a:ext cx="2736965" cy="273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88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93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77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03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19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42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88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1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3A9F-9EF6-E7FB-29A9-EEEA3D20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A7EAC-5F2F-8116-CB78-F0AD50592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0CE85-1915-01DF-EA86-573A4085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F9ED-2410-4CD1-B5CD-D275AA293E22}" type="datetimeFigureOut">
              <a:rPr lang="LID4096" smtClean="0"/>
              <a:t>06/02/2022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7D053-A688-2EDC-256A-CB825EFE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BC8BB-E97C-D98F-9986-BB0D33C3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F4BA-9ECE-4834-A1C0-C8A764EAE6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250003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77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2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5468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13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5879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806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223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3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8191-2D06-5F08-B4A1-354DCCF70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0FAB5-754C-84D7-94E6-9AB3B163A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131B7-2BD9-5A2F-91BB-BF96FFB9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F9ED-2410-4CD1-B5CD-D275AA293E22}" type="datetimeFigureOut">
              <a:rPr lang="LID4096" smtClean="0"/>
              <a:t>06/02/2022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0D639-6C18-47C4-D912-7D1689E5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7D33F-7410-572D-04FB-4A7618DA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F4BA-9ECE-4834-A1C0-C8A764EAE6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830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2CFC-5269-E54C-873B-B7B7703B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2E675-2389-8C66-23CB-63044824F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EED60-0175-C1CA-F971-131D7C620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680E6-D332-C2DE-C229-554D6029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F9ED-2410-4CD1-B5CD-D275AA293E22}" type="datetimeFigureOut">
              <a:rPr lang="LID4096" smtClean="0"/>
              <a:t>06/02/2022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EFC58-47EC-F83A-AC0E-61E28053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E1E1E-8835-8B75-B6FA-03E93209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F4BA-9ECE-4834-A1C0-C8A764EAE6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703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2C89-999E-B67E-638D-A83B5012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18CBF-4287-318B-F601-8715F29C7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9D72E-8694-BF73-A771-F399250E5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99BB1-2089-2649-04BD-A334E9B34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E7F5F-2FA6-BF28-D148-32F34A8A8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FA4CD-20F6-A7C9-E943-DEB9AC23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F9ED-2410-4CD1-B5CD-D275AA293E22}" type="datetimeFigureOut">
              <a:rPr lang="LID4096" smtClean="0"/>
              <a:t>06/02/2022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E906B-2C0D-8009-0882-E84E2C4A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B9D283-0476-2EFC-E62C-11EF465D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F4BA-9ECE-4834-A1C0-C8A764EAE6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918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CA06-58A8-8963-D581-739E7712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8C6D5E-F6F9-886F-0981-78745292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F9ED-2410-4CD1-B5CD-D275AA293E22}" type="datetimeFigureOut">
              <a:rPr lang="LID4096" smtClean="0"/>
              <a:t>06/02/2022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0F769-1E99-3825-04F1-C57A6181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5C823-A0D8-D788-E8E9-82C80BFE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F4BA-9ECE-4834-A1C0-C8A764EAE6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25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6B0BD-4357-4D54-E9A6-DF754A3D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F9ED-2410-4CD1-B5CD-D275AA293E22}" type="datetimeFigureOut">
              <a:rPr lang="LID4096" smtClean="0"/>
              <a:t>06/02/2022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71A78-B0BD-15FD-03AA-A05B6070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91E6B-165A-128D-4CCB-408D35B6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F4BA-9ECE-4834-A1C0-C8A764EAE6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898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AB3D-2286-6FF1-632A-14EE4DC0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7F29C-D47E-B2D7-7415-2A8838D4E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9392D-9404-0BD8-D242-E1E19D36D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A76F5-2255-9CF7-8F82-9131BD4B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F9ED-2410-4CD1-B5CD-D275AA293E22}" type="datetimeFigureOut">
              <a:rPr lang="LID4096" smtClean="0"/>
              <a:t>06/02/2022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2E221-32FC-140F-742C-26DA5209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FDDD0-AAB5-1049-7B08-5239B46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F4BA-9ECE-4834-A1C0-C8A764EAE6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633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9C1C-5FE0-E180-1897-4FD27833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E3449-9F82-091A-D787-9BCC4CC5A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25B18-4F20-316B-6262-A6957E103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697CE-6801-92D3-197D-1579CD80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F9ED-2410-4CD1-B5CD-D275AA293E22}" type="datetimeFigureOut">
              <a:rPr lang="LID4096" smtClean="0"/>
              <a:t>06/02/2022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D6206-FBEA-A984-0210-6C238BFE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9243C-1DAA-FB38-3215-E9EA5F84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F4BA-9ECE-4834-A1C0-C8A764EAE6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644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1E12D-A286-B6C1-E107-F4B0D8D0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56572-87B7-2902-0728-41AFF9EE1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CB777-553E-4D23-C7D4-9D8059D40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9F9ED-2410-4CD1-B5CD-D275AA293E22}" type="datetimeFigureOut">
              <a:rPr lang="LID4096" smtClean="0"/>
              <a:t>06/02/2022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F4DEB-D6F8-9412-F14C-EEEAB909D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70F63-2481-6091-985C-7523AEF10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4F4BA-9ECE-4834-A1C0-C8A764EAE6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354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rgbClr val="FFCCC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40A61AF8-6CA2-4DC0-AB0C-54B2BDCB308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34870" y="4988252"/>
            <a:ext cx="1849688" cy="184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3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vals.datagrillen.com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vals.datagrillen.com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tsql.nu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1838476"/>
            <a:ext cx="10668000" cy="1646302"/>
          </a:xfrm>
        </p:spPr>
        <p:txBody>
          <a:bodyPr/>
          <a:lstStyle/>
          <a:p>
            <a:r>
              <a:rPr lang="en-US" sz="3200" dirty="0"/>
              <a:t>Test Driven Database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Magnus Ahlkvist</a:t>
            </a:r>
          </a:p>
          <a:p>
            <a:r>
              <a:rPr lang="en-US" dirty="0"/>
              <a:t>He/Him</a:t>
            </a:r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96"/>
          <a:stretch/>
        </p:blipFill>
        <p:spPr>
          <a:xfrm>
            <a:off x="0" y="0"/>
            <a:ext cx="4269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8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078C-BA94-EBB5-892E-8D75B50C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do Test Driven Database Development?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A598C-9D16-9B0F-1195-B0F10F8C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Same </a:t>
            </a:r>
            <a:r>
              <a:rPr lang="sv-SE" dirty="0" err="1"/>
              <a:t>basics</a:t>
            </a:r>
            <a:r>
              <a:rPr lang="sv-SE" dirty="0"/>
              <a:t> as C#, Java or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code’s</a:t>
            </a:r>
            <a:r>
              <a:rPr lang="sv-SE" dirty="0"/>
              <a:t> </a:t>
            </a:r>
            <a:r>
              <a:rPr lang="sv-SE" dirty="0" err="1"/>
              <a:t>unit</a:t>
            </a:r>
            <a:r>
              <a:rPr lang="sv-SE" dirty="0"/>
              <a:t> tests.</a:t>
            </a:r>
          </a:p>
          <a:p>
            <a:r>
              <a:rPr lang="sv-SE" dirty="0"/>
              <a:t>Test </a:t>
            </a:r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units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work</a:t>
            </a:r>
            <a:endParaRPr lang="sv-SE" dirty="0"/>
          </a:p>
          <a:p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rely</a:t>
            </a:r>
            <a:r>
              <a:rPr lang="sv-SE" dirty="0"/>
              <a:t> on </a:t>
            </a:r>
            <a:r>
              <a:rPr lang="sv-SE" dirty="0" err="1"/>
              <a:t>other</a:t>
            </a:r>
            <a:r>
              <a:rPr lang="sv-SE" dirty="0"/>
              <a:t> services or </a:t>
            </a:r>
            <a:r>
              <a:rPr lang="sv-SE" dirty="0" err="1"/>
              <a:t>objects</a:t>
            </a:r>
            <a:endParaRPr lang="sv-SE" dirty="0"/>
          </a:p>
          <a:p>
            <a:r>
              <a:rPr lang="sv-SE" b="1" dirty="0" err="1"/>
              <a:t>Don’t</a:t>
            </a:r>
            <a:r>
              <a:rPr lang="sv-SE" b="1" dirty="0"/>
              <a:t> </a:t>
            </a:r>
            <a:r>
              <a:rPr lang="sv-SE" b="1" dirty="0" err="1"/>
              <a:t>rely</a:t>
            </a:r>
            <a:r>
              <a:rPr lang="sv-SE" b="1" dirty="0"/>
              <a:t> on data</a:t>
            </a:r>
          </a:p>
          <a:p>
            <a:pPr lvl="1"/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own</a:t>
            </a:r>
            <a:r>
              <a:rPr lang="sv-SE" dirty="0"/>
              <a:t> test data inside the test</a:t>
            </a:r>
          </a:p>
          <a:p>
            <a:pPr lvl="1"/>
            <a:r>
              <a:rPr lang="sv-SE" dirty="0" err="1"/>
              <a:t>Remove</a:t>
            </a:r>
            <a:r>
              <a:rPr lang="sv-SE" dirty="0"/>
              <a:t> the test data </a:t>
            </a:r>
            <a:r>
              <a:rPr lang="sv-SE" dirty="0" err="1"/>
              <a:t>once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test is </a:t>
            </a:r>
            <a:r>
              <a:rPr lang="sv-SE" dirty="0" err="1"/>
              <a:t>completed</a:t>
            </a:r>
            <a:endParaRPr lang="sv-SE" dirty="0"/>
          </a:p>
          <a:p>
            <a:pPr lvl="1"/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destroy</a:t>
            </a:r>
            <a:r>
              <a:rPr lang="sv-SE" dirty="0"/>
              <a:t> </a:t>
            </a:r>
            <a:r>
              <a:rPr lang="sv-SE" dirty="0" err="1"/>
              <a:t>existing</a:t>
            </a:r>
            <a:r>
              <a:rPr lang="sv-SE" dirty="0"/>
              <a:t> data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9408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B756-570C-85C0-8828-66EACEFB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 Technology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79E9E-16CA-791A-8184-7E5C98191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tSQLt</a:t>
            </a:r>
            <a:endParaRPr lang="sv-SE" dirty="0"/>
          </a:p>
          <a:p>
            <a:pPr lvl="1"/>
            <a:r>
              <a:rPr lang="sv-SE" dirty="0"/>
              <a:t>Tests </a:t>
            </a:r>
            <a:r>
              <a:rPr lang="sv-SE" dirty="0" err="1"/>
              <a:t>are</a:t>
            </a:r>
            <a:r>
              <a:rPr lang="sv-SE" dirty="0"/>
              <a:t> inside the </a:t>
            </a:r>
            <a:r>
              <a:rPr lang="sv-SE" dirty="0" err="1"/>
              <a:t>database</a:t>
            </a:r>
            <a:endParaRPr lang="sv-SE" dirty="0"/>
          </a:p>
          <a:p>
            <a:pPr lvl="1"/>
            <a:r>
              <a:rPr lang="sv-SE" dirty="0"/>
              <a:t>Supports </a:t>
            </a:r>
            <a:r>
              <a:rPr lang="sv-SE" dirty="0" err="1"/>
              <a:t>mocks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eg</a:t>
            </a:r>
            <a:r>
              <a:rPr lang="sv-SE" dirty="0"/>
              <a:t> </a:t>
            </a:r>
            <a:r>
              <a:rPr lang="sv-SE" dirty="0" err="1"/>
              <a:t>FakeTable</a:t>
            </a:r>
            <a:r>
              <a:rPr lang="sv-SE" dirty="0"/>
              <a:t>, </a:t>
            </a:r>
            <a:r>
              <a:rPr lang="sv-SE" dirty="0" err="1"/>
              <a:t>SpyProcedure</a:t>
            </a:r>
            <a:r>
              <a:rPr lang="sv-SE" dirty="0"/>
              <a:t> </a:t>
            </a:r>
            <a:r>
              <a:rPr lang="sv-SE" dirty="0" err="1"/>
              <a:t>etc</a:t>
            </a:r>
            <a:endParaRPr lang="sv-SE" dirty="0"/>
          </a:p>
          <a:p>
            <a:pPr lvl="1"/>
            <a:endParaRPr lang="sv-SE" dirty="0"/>
          </a:p>
          <a:p>
            <a:r>
              <a:rPr lang="sv-SE" dirty="0"/>
              <a:t>SSDT and Visual Studio test </a:t>
            </a:r>
            <a:r>
              <a:rPr lang="sv-SE" dirty="0" err="1"/>
              <a:t>projects</a:t>
            </a:r>
            <a:endParaRPr lang="sv-SE" dirty="0"/>
          </a:p>
          <a:p>
            <a:pPr lvl="1"/>
            <a:r>
              <a:rPr lang="sv-SE" dirty="0"/>
              <a:t>Tests </a:t>
            </a:r>
            <a:r>
              <a:rPr lang="sv-SE" dirty="0" err="1"/>
              <a:t>are</a:t>
            </a:r>
            <a:r>
              <a:rPr lang="sv-SE" dirty="0"/>
              <a:t> in Visual Studio </a:t>
            </a:r>
            <a:r>
              <a:rPr lang="sv-SE" dirty="0" err="1"/>
              <a:t>project</a:t>
            </a:r>
            <a:endParaRPr lang="sv-SE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64366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A06C-9E13-71BD-F3CB-4F163C16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tSQLt</a:t>
            </a:r>
            <a:r>
              <a:rPr lang="en-GB" dirty="0"/>
              <a:t> DEMO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FBE7-4D22-6177-4B29-409908281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IN" dirty="0"/>
              <a:t>What it is</a:t>
            </a:r>
          </a:p>
          <a:p>
            <a:pPr>
              <a:buFontTx/>
              <a:buChar char="-"/>
            </a:pPr>
            <a:r>
              <a:rPr lang="en-IN" dirty="0"/>
              <a:t>Create your first </a:t>
            </a:r>
            <a:r>
              <a:rPr lang="en-IN" dirty="0" err="1"/>
              <a:t>tSQLt</a:t>
            </a:r>
            <a:r>
              <a:rPr lang="en-IN" dirty="0"/>
              <a:t> test</a:t>
            </a:r>
          </a:p>
          <a:p>
            <a:pPr>
              <a:buFontTx/>
              <a:buChar char="-"/>
            </a:pPr>
            <a:r>
              <a:rPr lang="en-IN" dirty="0"/>
              <a:t>Mock data with </a:t>
            </a:r>
            <a:r>
              <a:rPr lang="en-IN" dirty="0" err="1"/>
              <a:t>FakeTable</a:t>
            </a:r>
            <a:endParaRPr lang="en-IN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22711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A06C-9E13-71BD-F3CB-4F163C16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Studio Database Test Project DEMO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FBE7-4D22-6177-4B29-409908281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IN" dirty="0"/>
              <a:t>How to setup</a:t>
            </a:r>
          </a:p>
          <a:p>
            <a:pPr>
              <a:buFontTx/>
              <a:buChar char="-"/>
            </a:pPr>
            <a:r>
              <a:rPr lang="en-IN" dirty="0"/>
              <a:t>Create unit test</a:t>
            </a:r>
          </a:p>
          <a:p>
            <a:pPr>
              <a:buFontTx/>
              <a:buChar char="-"/>
            </a:pPr>
            <a:r>
              <a:rPr lang="en-IN" dirty="0"/>
              <a:t>First change iteration</a:t>
            </a:r>
          </a:p>
        </p:txBody>
      </p:sp>
    </p:spTree>
    <p:extLst>
      <p:ext uri="{BB962C8B-B14F-4D97-AF65-F5344CB8AC3E}">
        <p14:creationId xmlns:p14="http://schemas.microsoft.com/office/powerpoint/2010/main" val="3175270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11690-3E1F-10B1-92D7-8EB1B7EF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873E-6EA9-8FAC-2416-D70E9103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TDD takes time</a:t>
            </a:r>
          </a:p>
          <a:p>
            <a:r>
              <a:rPr lang="en-GB" dirty="0"/>
              <a:t>It’s probably worth it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SHOULD FILL OUT THE EVAL FORM!</a:t>
            </a:r>
          </a:p>
          <a:p>
            <a:r>
              <a:rPr lang="sv-SE" sz="1800" u="sng" dirty="0">
                <a:solidFill>
                  <a:srgbClr val="1AB394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hlinkClick r:id="rId2"/>
              </a:rPr>
              <a:t>https://evals.datagrillen.com/</a:t>
            </a:r>
            <a:endParaRPr lang="en-GB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4096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3863-5DC9-8371-C7BB-AC05AA8E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Evals!!!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DAACA-E96D-57D8-86D9-B50DD1C38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800" u="sng" dirty="0">
                <a:solidFill>
                  <a:srgbClr val="1AB394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hlinkClick r:id="rId2"/>
              </a:rPr>
              <a:t>https://evals.datagrillen.com/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9113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About</a:t>
            </a:r>
            <a:r>
              <a:rPr lang="sv-SE" dirty="0"/>
              <a:t> Magnus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SQL Server </a:t>
            </a:r>
            <a:r>
              <a:rPr lang="sv-SE" dirty="0" err="1"/>
              <a:t>consultant</a:t>
            </a:r>
            <a:r>
              <a:rPr lang="sv-SE" dirty="0"/>
              <a:t> </a:t>
            </a:r>
            <a:r>
              <a:rPr lang="sv-SE" dirty="0" err="1"/>
              <a:t>Transmokopter</a:t>
            </a:r>
            <a:r>
              <a:rPr lang="sv-SE" dirty="0"/>
              <a:t> SQL AB</a:t>
            </a:r>
          </a:p>
          <a:p>
            <a:r>
              <a:rPr lang="sv-SE" dirty="0"/>
              <a:t>Data Platform MVP</a:t>
            </a:r>
          </a:p>
          <a:p>
            <a:r>
              <a:rPr lang="sv-SE" dirty="0"/>
              <a:t>SQL </a:t>
            </a:r>
            <a:r>
              <a:rPr lang="sv-SE" dirty="0" err="1"/>
              <a:t>Friday</a:t>
            </a:r>
            <a:r>
              <a:rPr lang="sv-SE" dirty="0"/>
              <a:t> </a:t>
            </a:r>
            <a:r>
              <a:rPr lang="sv-SE" dirty="0" err="1"/>
              <a:t>organiser</a:t>
            </a:r>
            <a:endParaRPr lang="sv-SE" dirty="0"/>
          </a:p>
          <a:p>
            <a:pPr lvl="1"/>
            <a:r>
              <a:rPr lang="sv-SE" dirty="0"/>
              <a:t>Call for Speakers is </a:t>
            </a:r>
            <a:r>
              <a:rPr lang="sv-SE" dirty="0" err="1"/>
              <a:t>open</a:t>
            </a:r>
            <a:r>
              <a:rPr lang="sv-SE"/>
              <a:t>. </a:t>
            </a:r>
            <a:br>
              <a:rPr lang="sv-SE"/>
            </a:br>
            <a:r>
              <a:rPr lang="sv-SE" b="1" u="sng" dirty="0"/>
              <a:t>https://sessionize.com/sql-friday-season-5</a:t>
            </a:r>
          </a:p>
          <a:p>
            <a:endParaRPr lang="sv-SE" dirty="0"/>
          </a:p>
          <a:p>
            <a:r>
              <a:rPr lang="sv-SE" dirty="0"/>
              <a:t>Twitter: @transmokopter</a:t>
            </a:r>
          </a:p>
          <a:p>
            <a:r>
              <a:rPr lang="sv-SE" dirty="0" err="1"/>
              <a:t>Blog</a:t>
            </a:r>
            <a:r>
              <a:rPr lang="sv-SE" dirty="0"/>
              <a:t> (</a:t>
            </a:r>
            <a:r>
              <a:rPr lang="sv-SE" dirty="0" err="1"/>
              <a:t>nah</a:t>
            </a:r>
            <a:r>
              <a:rPr lang="sv-SE" dirty="0"/>
              <a:t>): </a:t>
            </a:r>
            <a:r>
              <a:rPr lang="sv-SE" dirty="0">
                <a:hlinkClick r:id="rId2"/>
              </a:rPr>
              <a:t>www.tsql.nu</a:t>
            </a:r>
            <a:endParaRPr lang="sv-SE" dirty="0"/>
          </a:p>
          <a:p>
            <a:r>
              <a:rPr lang="sv-SE" dirty="0"/>
              <a:t>E-mail: magnus@transmokopter.se</a:t>
            </a:r>
          </a:p>
        </p:txBody>
      </p:sp>
      <p:pic>
        <p:nvPicPr>
          <p:cNvPr id="3074" name="Picture 2" descr="It's SQL Friday">
            <a:extLst>
              <a:ext uri="{FF2B5EF4-FFF2-40B4-BE49-F238E27FC236}">
                <a16:creationId xmlns:a16="http://schemas.microsoft.com/office/drawing/2014/main" id="{55C1E9F1-1FC2-A8A4-2E27-8848A1CD7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553" y="816638"/>
            <a:ext cx="28575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9FB2397-446C-E023-AC9C-4F7894C1D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553" y="3429000"/>
            <a:ext cx="172402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0C438DB-20F7-4B34-8E2C-4BF45E72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Session </a:t>
            </a:r>
            <a:r>
              <a:rPr lang="sv-SE" dirty="0" err="1"/>
              <a:t>contents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08BB25-8932-48AF-AEB6-FF932D5D4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chemeClr val="accent2"/>
                </a:solidFill>
              </a:rPr>
              <a:t>What is Test Driven Development (TDD)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Demo</a:t>
            </a:r>
          </a:p>
          <a:p>
            <a:r>
              <a:rPr lang="en-IN" sz="1800" dirty="0">
                <a:solidFill>
                  <a:schemeClr val="accent2"/>
                </a:solidFill>
              </a:rPr>
              <a:t>Why Test Driven Database Development?</a:t>
            </a:r>
          </a:p>
          <a:p>
            <a:r>
              <a:rPr lang="en-IN" sz="1800" dirty="0">
                <a:solidFill>
                  <a:schemeClr val="accent2"/>
                </a:solidFill>
              </a:rPr>
              <a:t>How can we unit test database code?</a:t>
            </a:r>
          </a:p>
          <a:p>
            <a:endParaRPr lang="en-IN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ABE2-36CA-C8B9-6789-17B8F006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Test Driven </a:t>
            </a:r>
            <a:r>
              <a:rPr lang="sv-SE" dirty="0" err="1"/>
              <a:t>Development</a:t>
            </a:r>
            <a:r>
              <a:rPr lang="sv-SE" dirty="0"/>
              <a:t> (TDD)?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61E14-6272-C96A-D06B-C23292155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v-SE" dirty="0" err="1"/>
              <a:t>Write</a:t>
            </a:r>
            <a:r>
              <a:rPr lang="sv-SE" dirty="0"/>
              <a:t> </a:t>
            </a:r>
            <a:r>
              <a:rPr lang="sv-SE" dirty="0" err="1"/>
              <a:t>requirements</a:t>
            </a:r>
            <a:endParaRPr lang="sv-SE" dirty="0"/>
          </a:p>
          <a:p>
            <a:pPr marL="514350" indent="-514350">
              <a:buFont typeface="+mj-lt"/>
              <a:buAutoNum type="arabicPeriod"/>
            </a:pPr>
            <a:r>
              <a:rPr lang="sv-SE" dirty="0" err="1"/>
              <a:t>Write</a:t>
            </a:r>
            <a:r>
              <a:rPr lang="sv-SE" dirty="0"/>
              <a:t> tests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 err="1"/>
              <a:t>Run</a:t>
            </a:r>
            <a:r>
              <a:rPr lang="sv-SE" dirty="0"/>
              <a:t> (</a:t>
            </a:r>
            <a:r>
              <a:rPr lang="sv-SE" dirty="0" err="1"/>
              <a:t>fail</a:t>
            </a:r>
            <a:r>
              <a:rPr lang="sv-SE" dirty="0"/>
              <a:t>) tests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 err="1"/>
              <a:t>Write</a:t>
            </a:r>
            <a:r>
              <a:rPr lang="sv-SE" dirty="0"/>
              <a:t> </a:t>
            </a:r>
            <a:r>
              <a:rPr lang="sv-SE" dirty="0" err="1"/>
              <a:t>code</a:t>
            </a:r>
            <a:r>
              <a:rPr lang="sv-SE" dirty="0"/>
              <a:t> to fix </a:t>
            </a:r>
            <a:r>
              <a:rPr lang="sv-SE" dirty="0" err="1"/>
              <a:t>failed</a:t>
            </a:r>
            <a:r>
              <a:rPr lang="sv-SE" dirty="0"/>
              <a:t> tests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 err="1"/>
              <a:t>Repeat</a:t>
            </a:r>
            <a:r>
              <a:rPr lang="sv-SE" dirty="0"/>
              <a:t> </a:t>
            </a:r>
            <a:r>
              <a:rPr lang="sv-SE" dirty="0" err="1"/>
              <a:t>until</a:t>
            </a:r>
            <a:r>
              <a:rPr lang="sv-SE" dirty="0"/>
              <a:t> all tests </a:t>
            </a:r>
            <a:r>
              <a:rPr lang="sv-SE" dirty="0" err="1"/>
              <a:t>are</a:t>
            </a:r>
            <a:r>
              <a:rPr lang="sv-SE" dirty="0"/>
              <a:t> ”green”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0956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22F2-E084-4CE4-10E3-248010FA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test with TDD?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F6CD-55C1-07FB-21B0-3E58A855E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 </a:t>
            </a:r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unit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work</a:t>
            </a:r>
            <a:endParaRPr lang="sv-SE" dirty="0"/>
          </a:p>
          <a:p>
            <a:pPr lvl="1"/>
            <a:r>
              <a:rPr lang="sv-SE" dirty="0"/>
              <a:t>A </a:t>
            </a:r>
            <a:r>
              <a:rPr lang="sv-SE" dirty="0" err="1"/>
              <a:t>function</a:t>
            </a:r>
            <a:r>
              <a:rPr lang="sv-SE" dirty="0"/>
              <a:t> or </a:t>
            </a:r>
            <a:r>
              <a:rPr lang="sv-SE" dirty="0" err="1"/>
              <a:t>method</a:t>
            </a:r>
            <a:endParaRPr lang="sv-SE" dirty="0"/>
          </a:p>
          <a:p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rely</a:t>
            </a:r>
            <a:r>
              <a:rPr lang="sv-SE" dirty="0"/>
              <a:t> on </a:t>
            </a:r>
            <a:r>
              <a:rPr lang="sv-SE" dirty="0" err="1"/>
              <a:t>external</a:t>
            </a:r>
            <a:r>
              <a:rPr lang="sv-SE" dirty="0"/>
              <a:t> </a:t>
            </a:r>
            <a:r>
              <a:rPr lang="sv-SE" dirty="0" err="1"/>
              <a:t>dependencies</a:t>
            </a:r>
            <a:endParaRPr lang="sv-SE" dirty="0"/>
          </a:p>
          <a:p>
            <a:pPr lvl="1"/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mocks</a:t>
            </a:r>
            <a:endParaRPr lang="sv-SE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8797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91CE-2061-D06C-EBF6-4BC7C280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E6003-F745-2F50-BBB6-0A4EC5BFB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800" dirty="0" err="1"/>
              <a:t>Our</a:t>
            </a:r>
            <a:r>
              <a:rPr lang="sv-SE" sz="1800" dirty="0"/>
              <a:t> </a:t>
            </a:r>
            <a:r>
              <a:rPr lang="sv-SE" sz="1800" dirty="0" err="1"/>
              <a:t>first</a:t>
            </a:r>
            <a:r>
              <a:rPr lang="sv-SE" sz="1800" dirty="0"/>
              <a:t> </a:t>
            </a:r>
            <a:r>
              <a:rPr lang="sv-SE" sz="1800" dirty="0" err="1"/>
              <a:t>unit</a:t>
            </a:r>
            <a:r>
              <a:rPr lang="sv-SE" sz="1800" dirty="0"/>
              <a:t> test and </a:t>
            </a:r>
            <a:r>
              <a:rPr lang="sv-SE" sz="1800" dirty="0" err="1"/>
              <a:t>our</a:t>
            </a:r>
            <a:r>
              <a:rPr lang="sv-SE" sz="1800" dirty="0"/>
              <a:t> </a:t>
            </a:r>
            <a:r>
              <a:rPr lang="sv-SE" sz="1800" dirty="0" err="1"/>
              <a:t>first</a:t>
            </a:r>
            <a:r>
              <a:rPr lang="sv-SE" sz="1800" dirty="0"/>
              <a:t> </a:t>
            </a:r>
            <a:r>
              <a:rPr lang="sv-SE" sz="1800" dirty="0" err="1"/>
              <a:t>change</a:t>
            </a:r>
            <a:r>
              <a:rPr lang="sv-SE" sz="1800" dirty="0"/>
              <a:t> iteration</a:t>
            </a:r>
            <a:endParaRPr lang="en-GB" dirty="0"/>
          </a:p>
          <a:p>
            <a:pPr lvl="1"/>
            <a:r>
              <a:rPr lang="en-GB" dirty="0"/>
              <a:t>Simple “software project”</a:t>
            </a:r>
          </a:p>
          <a:p>
            <a:pPr lvl="1"/>
            <a:r>
              <a:rPr lang="en-GB" dirty="0"/>
              <a:t>First functional requirement: </a:t>
            </a:r>
            <a:r>
              <a:rPr lang="en-GB" dirty="0" err="1"/>
              <a:t>IsValidDate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2803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5B9C-E118-A02C-B8D4-20191080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Driven Database Development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53D88-2DC5-6C4D-4859-21E8506D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Why?</a:t>
            </a:r>
          </a:p>
          <a:p>
            <a:r>
              <a:rPr lang="en-GB" dirty="0"/>
              <a:t>How?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0515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15B2-B502-7D47-93D3-64DA9B5F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unit test database code?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61D60-07B0-846A-C7FE-7034E0E29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Unit</a:t>
            </a:r>
            <a:r>
              <a:rPr lang="sv-SE" dirty="0"/>
              <a:t> </a:t>
            </a:r>
            <a:r>
              <a:rPr lang="sv-SE" dirty="0" err="1"/>
              <a:t>testing</a:t>
            </a:r>
            <a:r>
              <a:rPr lang="sv-SE" dirty="0"/>
              <a:t> =&gt; </a:t>
            </a:r>
            <a:r>
              <a:rPr lang="sv-SE" dirty="0" err="1"/>
              <a:t>Mock</a:t>
            </a:r>
            <a:r>
              <a:rPr lang="sv-SE" dirty="0"/>
              <a:t> </a:t>
            </a:r>
            <a:r>
              <a:rPr lang="sv-SE" dirty="0" err="1"/>
              <a:t>external</a:t>
            </a:r>
            <a:r>
              <a:rPr lang="sv-SE" dirty="0"/>
              <a:t> </a:t>
            </a:r>
            <a:r>
              <a:rPr lang="sv-SE" dirty="0" err="1"/>
              <a:t>dependencies</a:t>
            </a:r>
            <a:endParaRPr lang="sv-SE" dirty="0"/>
          </a:p>
          <a:p>
            <a:r>
              <a:rPr lang="sv-SE" dirty="0" err="1"/>
              <a:t>Database</a:t>
            </a:r>
            <a:r>
              <a:rPr lang="sv-SE" dirty="0"/>
              <a:t> is an </a:t>
            </a:r>
            <a:r>
              <a:rPr lang="sv-SE" dirty="0" err="1"/>
              <a:t>external</a:t>
            </a:r>
            <a:r>
              <a:rPr lang="sv-SE" dirty="0"/>
              <a:t> </a:t>
            </a:r>
            <a:r>
              <a:rPr lang="sv-SE" dirty="0" err="1"/>
              <a:t>dependency</a:t>
            </a:r>
            <a:r>
              <a:rPr lang="sv-SE" dirty="0"/>
              <a:t> to the C# </a:t>
            </a:r>
            <a:r>
              <a:rPr lang="sv-SE" dirty="0" err="1"/>
              <a:t>code</a:t>
            </a:r>
            <a:r>
              <a:rPr lang="sv-SE" dirty="0"/>
              <a:t>.</a:t>
            </a:r>
          </a:p>
          <a:p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unit</a:t>
            </a:r>
            <a:r>
              <a:rPr lang="sv-SE" dirty="0"/>
              <a:t> test the </a:t>
            </a:r>
            <a:r>
              <a:rPr lang="sv-SE" dirty="0" err="1"/>
              <a:t>database</a:t>
            </a:r>
            <a:r>
              <a:rPr lang="sv-SE" dirty="0"/>
              <a:t> </a:t>
            </a:r>
            <a:r>
              <a:rPr lang="sv-SE" dirty="0" err="1"/>
              <a:t>code</a:t>
            </a:r>
            <a:r>
              <a:rPr lang="sv-SE" dirty="0"/>
              <a:t>?</a:t>
            </a:r>
          </a:p>
          <a:p>
            <a:pPr lvl="1"/>
            <a:r>
              <a:rPr lang="sv-SE" dirty="0"/>
              <a:t>YOU </a:t>
            </a:r>
            <a:r>
              <a:rPr lang="sv-SE" dirty="0" err="1"/>
              <a:t>will</a:t>
            </a:r>
            <a:r>
              <a:rPr lang="sv-SE" dirty="0"/>
              <a:t>. Or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9713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sett">
  <a:themeElements>
    <a:clrScheme name="Varm blå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oupBy_Eight_hours_of_work_in_20_minutes_Partitioning_Rox.pptx" id="{70D7657E-FDF3-4AF8-B760-E8DCE5C23891}" vid="{32728EFA-864A-41EB-A785-94AF657B65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Roboto Light</vt:lpstr>
      <vt:lpstr>Source Sans Pro</vt:lpstr>
      <vt:lpstr>Trebuchet MS</vt:lpstr>
      <vt:lpstr>Wingdings 3</vt:lpstr>
      <vt:lpstr>Office Theme</vt:lpstr>
      <vt:lpstr>Fasett</vt:lpstr>
      <vt:lpstr>Test Driven Database Development</vt:lpstr>
      <vt:lpstr>Evals!!!</vt:lpstr>
      <vt:lpstr>About Magnus</vt:lpstr>
      <vt:lpstr>Session contents</vt:lpstr>
      <vt:lpstr>What is Test Driven Development (TDD)?</vt:lpstr>
      <vt:lpstr>What to test with TDD?</vt:lpstr>
      <vt:lpstr>DEMO</vt:lpstr>
      <vt:lpstr>Test Driven Database Development</vt:lpstr>
      <vt:lpstr>Why unit test database code?</vt:lpstr>
      <vt:lpstr>How to do Test Driven Database Development?</vt:lpstr>
      <vt:lpstr>Unit Testing Technology</vt:lpstr>
      <vt:lpstr>tSQLt DEMO</vt:lpstr>
      <vt:lpstr>Visual Studio Database Test Project DEMO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Ahlkvist</dc:creator>
  <cp:lastModifiedBy>Magnus Ahlkvist</cp:lastModifiedBy>
  <cp:revision>6</cp:revision>
  <dcterms:created xsi:type="dcterms:W3CDTF">2022-05-20T07:54:08Z</dcterms:created>
  <dcterms:modified xsi:type="dcterms:W3CDTF">2022-06-02T14:28:18Z</dcterms:modified>
</cp:coreProperties>
</file>