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59" r:id="rId4"/>
    <p:sldId id="262" r:id="rId5"/>
    <p:sldId id="261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pl-PL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OF PRESENTATION</a:t>
            </a:r>
            <a:endParaRPr lang="en-US" sz="4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pl-PL" dirty="0">
                <a:latin typeface="+mj-lt"/>
              </a:rPr>
              <a:t>John </a:t>
            </a:r>
            <a:r>
              <a:rPr lang="pl-PL" dirty="0" err="1">
                <a:latin typeface="+mj-lt"/>
              </a:rPr>
              <a:t>Doe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Point 1</a:t>
            </a:r>
          </a:p>
          <a:p>
            <a:pPr lvl="1">
              <a:lnSpc>
                <a:spcPct val="150000"/>
              </a:lnSpc>
            </a:pPr>
            <a:r>
              <a:rPr lang="pl-PL" dirty="0" err="1">
                <a:latin typeface="+mj-lt"/>
              </a:rPr>
              <a:t>Subsection</a:t>
            </a:r>
            <a:r>
              <a:rPr lang="pl-PL" dirty="0">
                <a:latin typeface="+mj-lt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pl-PL" dirty="0" err="1">
                <a:latin typeface="+mj-lt"/>
              </a:rPr>
              <a:t>Subsection</a:t>
            </a:r>
            <a:r>
              <a:rPr lang="pl-PL" dirty="0">
                <a:latin typeface="+mj-lt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Point 3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/>
              <a:t>POINT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Lorem ipsum dolor sit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consectetuer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adipiscing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Maecenas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porttitor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congue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massa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Fusce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posuere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magna sed pulvinar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ultricies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purus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lectus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malesuada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libero, sit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commodo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magna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SUBSECTION 1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Lorem ipsum dolor sit </a:t>
            </a:r>
            <a:r>
              <a:rPr lang="en-US" sz="2400" dirty="0" err="1">
                <a:latin typeface="+mj-lt"/>
              </a:rPr>
              <a:t>amet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consectetuer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adipiscing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elit</a:t>
            </a:r>
            <a:r>
              <a:rPr lang="en-US" sz="2400" dirty="0">
                <a:latin typeface="+mj-lt"/>
              </a:rPr>
              <a:t>. Maecenas </a:t>
            </a:r>
            <a:r>
              <a:rPr lang="en-US" sz="2400" dirty="0" err="1">
                <a:latin typeface="+mj-lt"/>
              </a:rPr>
              <a:t>porttitor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congue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massa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Fusce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posuere</a:t>
            </a:r>
            <a:r>
              <a:rPr lang="en-US" sz="2400" dirty="0">
                <a:latin typeface="+mj-lt"/>
              </a:rPr>
              <a:t>, magna sed pulvinar </a:t>
            </a:r>
            <a:r>
              <a:rPr lang="en-US" sz="2400" dirty="0" err="1">
                <a:latin typeface="+mj-lt"/>
              </a:rPr>
              <a:t>ultricies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purus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lectus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malesuada</a:t>
            </a:r>
            <a:r>
              <a:rPr lang="en-US" sz="2400" dirty="0">
                <a:latin typeface="+mj-lt"/>
              </a:rPr>
              <a:t> libero, sit </a:t>
            </a:r>
            <a:r>
              <a:rPr lang="en-US" sz="2400" dirty="0" err="1">
                <a:latin typeface="+mj-lt"/>
              </a:rPr>
              <a:t>amet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commodo</a:t>
            </a:r>
            <a:r>
              <a:rPr lang="en-US" sz="2400" dirty="0">
                <a:latin typeface="+mj-lt"/>
              </a:rPr>
              <a:t> magna </a:t>
            </a:r>
            <a:r>
              <a:rPr lang="en-US" sz="2400" dirty="0" err="1">
                <a:latin typeface="+mj-lt"/>
              </a:rPr>
              <a:t>eros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quis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urna</a:t>
            </a:r>
            <a:r>
              <a:rPr lang="en-US" sz="2400" dirty="0">
                <a:latin typeface="+mj-lt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76F1-F4C9-4FCA-A0F6-E7DDB8BC7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400" dirty="0">
                <a:latin typeface="+mj-lt"/>
              </a:rPr>
              <a:t>Nunc </a:t>
            </a:r>
            <a:r>
              <a:rPr lang="en-US" sz="2400" dirty="0" err="1">
                <a:latin typeface="+mj-lt"/>
              </a:rPr>
              <a:t>viverra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imperdiet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enim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Fusce</a:t>
            </a:r>
            <a:r>
              <a:rPr lang="en-US" sz="2400" dirty="0">
                <a:latin typeface="+mj-lt"/>
              </a:rPr>
              <a:t> est. </a:t>
            </a:r>
            <a:r>
              <a:rPr lang="en-US" sz="2400" dirty="0" err="1">
                <a:latin typeface="+mj-lt"/>
              </a:rPr>
              <a:t>Vivamus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tellus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400" dirty="0" err="1">
                <a:latin typeface="+mj-lt"/>
              </a:rPr>
              <a:t>Pellentesque</a:t>
            </a:r>
            <a:r>
              <a:rPr lang="en-US" sz="2400" dirty="0">
                <a:latin typeface="+mj-lt"/>
              </a:rPr>
              <a:t> habitant </a:t>
            </a:r>
            <a:r>
              <a:rPr lang="en-US" sz="2400" dirty="0" err="1">
                <a:latin typeface="+mj-lt"/>
              </a:rPr>
              <a:t>morbi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tristique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senectus</a:t>
            </a:r>
            <a:r>
              <a:rPr lang="en-US" sz="2400" dirty="0">
                <a:latin typeface="+mj-lt"/>
              </a:rPr>
              <a:t> et </a:t>
            </a:r>
            <a:r>
              <a:rPr lang="en-US" sz="2400" dirty="0" err="1">
                <a:latin typeface="+mj-lt"/>
              </a:rPr>
              <a:t>netus</a:t>
            </a:r>
            <a:r>
              <a:rPr lang="en-US" sz="2400" dirty="0">
                <a:latin typeface="+mj-lt"/>
              </a:rPr>
              <a:t> et </a:t>
            </a:r>
            <a:r>
              <a:rPr lang="en-US" sz="2400" dirty="0" err="1">
                <a:latin typeface="+mj-lt"/>
              </a:rPr>
              <a:t>malesuada</a:t>
            </a:r>
            <a:r>
              <a:rPr lang="en-US" sz="2400" dirty="0">
                <a:latin typeface="+mj-lt"/>
              </a:rPr>
              <a:t> fames ac </a:t>
            </a:r>
            <a:r>
              <a:rPr lang="en-US" sz="2400" dirty="0" err="1">
                <a:latin typeface="+mj-lt"/>
              </a:rPr>
              <a:t>turpis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egestas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Proin</a:t>
            </a:r>
            <a:r>
              <a:rPr lang="en-US" sz="2400" dirty="0">
                <a:latin typeface="+mj-lt"/>
              </a:rPr>
              <a:t> pharetra </a:t>
            </a:r>
            <a:r>
              <a:rPr lang="en-US" sz="2400" dirty="0" err="1">
                <a:latin typeface="+mj-lt"/>
              </a:rPr>
              <a:t>nonummy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pede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Mauris</a:t>
            </a:r>
            <a:r>
              <a:rPr lang="en-US" sz="2400" dirty="0">
                <a:latin typeface="+mj-lt"/>
              </a:rPr>
              <a:t> et </a:t>
            </a:r>
            <a:r>
              <a:rPr lang="en-US" sz="2400" dirty="0" err="1">
                <a:latin typeface="+mj-lt"/>
              </a:rPr>
              <a:t>orci</a:t>
            </a:r>
            <a:r>
              <a:rPr lang="en-US" sz="2400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430B-7D2B-4BC7-B3BC-5D94343F0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SUBSECTION 2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1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/>
              <a:t>POINT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Lorem ipsum dolor sit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consectetuer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adipiscing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Maecenas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porttitor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congue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massa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Fusce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posuere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magna sed pulvinar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ultricies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purus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lectus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malesuada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libero, sit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commodo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magna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8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TITLE OF PRESENTATION</vt:lpstr>
      <vt:lpstr>AGENDA</vt:lpstr>
      <vt:lpstr>POINT 1</vt:lpstr>
      <vt:lpstr>SUBSECTION 1</vt:lpstr>
      <vt:lpstr>SUBSECTION 2</vt:lpstr>
      <vt:lpstr>POINT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Justyna Jokiel</cp:lastModifiedBy>
  <cp:revision>11</cp:revision>
  <dcterms:created xsi:type="dcterms:W3CDTF">2020-11-25T08:54:13Z</dcterms:created>
  <dcterms:modified xsi:type="dcterms:W3CDTF">2021-05-04T22:26:41Z</dcterms:modified>
</cp:coreProperties>
</file>