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60" r:id="rId5"/>
    <p:sldId id="282" r:id="rId6"/>
    <p:sldId id="283" r:id="rId7"/>
    <p:sldId id="284" r:id="rId8"/>
    <p:sldId id="285" r:id="rId9"/>
    <p:sldId id="274" r:id="rId10"/>
    <p:sldId id="286" r:id="rId11"/>
    <p:sldId id="287" r:id="rId12"/>
    <p:sldId id="288" r:id="rId13"/>
    <p:sldId id="289" r:id="rId14"/>
    <p:sldId id="29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D700"/>
    <a:srgbClr val="E5E4E2"/>
    <a:srgbClr val="C0C0C0"/>
    <a:srgbClr val="CD7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68971" autoAdjust="0"/>
  </p:normalViewPr>
  <p:slideViewPr>
    <p:cSldViewPr snapToGrid="0">
      <p:cViewPr varScale="1">
        <p:scale>
          <a:sx n="85" d="100"/>
          <a:sy n="85" d="100"/>
        </p:scale>
        <p:origin x="1422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1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D3B2D-3924-0B48-B558-93C031AA9A06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2716D-3A19-4347-B553-E4062DD4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15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" name="Bild 17">
            <a:extLst>
              <a:ext uri="{FF2B5EF4-FFF2-40B4-BE49-F238E27FC236}">
                <a16:creationId xmlns:a16="http://schemas.microsoft.com/office/drawing/2014/main" id="{42BCFCD7-74CB-442B-9206-4BBDA1D162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7593" y="4100975"/>
            <a:ext cx="2736965" cy="27369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rgbClr val="FFCCC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Bild 8">
            <a:extLst>
              <a:ext uri="{FF2B5EF4-FFF2-40B4-BE49-F238E27FC236}">
                <a16:creationId xmlns:a16="http://schemas.microsoft.com/office/drawing/2014/main" id="{40A61AF8-6CA2-4DC0-AB0C-54B2BDCB308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634870" y="4988252"/>
            <a:ext cx="1849688" cy="18496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friday.net/" TargetMode="External"/><Relationship Id="rId2" Type="http://schemas.openxmlformats.org/officeDocument/2006/relationships/hyperlink" Target="http://www.tsql.nu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hyperlink" Target="http://www.youtube.com/c/transmokopter" TargetMode="External"/><Relationship Id="rId4" Type="http://schemas.openxmlformats.org/officeDocument/2006/relationships/hyperlink" Target="http://www.transmokopter.se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0986" y="1363287"/>
            <a:ext cx="10668000" cy="2115312"/>
          </a:xfrm>
        </p:spPr>
        <p:txBody>
          <a:bodyPr/>
          <a:lstStyle/>
          <a:p>
            <a:r>
              <a:rPr lang="en-GB" sz="3200" dirty="0"/>
              <a:t>Containerize something </a:t>
            </a:r>
            <a:r>
              <a:rPr lang="en-GB" sz="3200" dirty="0" err="1"/>
              <a:t>something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B0E28-205D-4B8D-B72F-75D77CF21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Magnus Ahlkvist</a:t>
            </a:r>
          </a:p>
        </p:txBody>
      </p:sp>
      <p:pic>
        <p:nvPicPr>
          <p:cNvPr id="5" name="Picture 4" descr="A picture containing person, looking, cellphone, phone&#10;&#10;Description automatically generated">
            <a:extLst>
              <a:ext uri="{FF2B5EF4-FFF2-40B4-BE49-F238E27FC236}">
                <a16:creationId xmlns:a16="http://schemas.microsoft.com/office/drawing/2014/main" id="{099A75BC-ED83-4232-8CE1-447DBDA9BC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96"/>
          <a:stretch/>
        </p:blipFill>
        <p:spPr>
          <a:xfrm>
            <a:off x="0" y="0"/>
            <a:ext cx="4269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88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7E0E4275-1103-5964-98EB-52A55694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048" y="492942"/>
            <a:ext cx="5726952" cy="3164658"/>
          </a:xfrm>
        </p:spPr>
        <p:txBody>
          <a:bodyPr>
            <a:normAutofit/>
          </a:bodyPr>
          <a:lstStyle/>
          <a:p>
            <a:r>
              <a:rPr lang="en-GB" dirty="0"/>
              <a:t>And that’s just on the hardware side of things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12587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68AA5B09-0C81-C9F3-ADD6-B89ED3959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521482"/>
            <a:ext cx="10020300" cy="1325563"/>
          </a:xfrm>
        </p:spPr>
        <p:txBody>
          <a:bodyPr/>
          <a:lstStyle/>
          <a:p>
            <a:r>
              <a:rPr lang="en-GB" dirty="0"/>
              <a:t>Demo</a:t>
            </a:r>
            <a:endParaRPr lang="LID4096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A9C03834-C74B-5F1D-C731-42F7BC11E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574800"/>
            <a:ext cx="10515600" cy="437473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Dockerfile</a:t>
            </a:r>
            <a:r>
              <a:rPr lang="en-GB" dirty="0"/>
              <a:t> walkthrough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Build container images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Azure container registry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Size matters – keep your containers small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Containerize application with app and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Deploy containerised app as container group to Azure Container Instance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Deploy with docker-</a:t>
            </a:r>
            <a:r>
              <a:rPr lang="en-GB" dirty="0" err="1"/>
              <a:t>compose.yml</a:t>
            </a:r>
            <a:r>
              <a:rPr lang="en-GB" dirty="0"/>
              <a:t>. To wherever you want. </a:t>
            </a:r>
            <a:r>
              <a:rPr lang="en-GB"/>
              <a:t>Sort of.</a:t>
            </a:r>
            <a:endParaRPr lang="en-GB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9866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F6B452-C12F-7B92-5DE3-740DEC8FC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47328" cy="35053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82A195-B465-B3D9-3E64-2E83F57DC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094" y="2969748"/>
            <a:ext cx="9363811" cy="187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12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>
            <a:extLst>
              <a:ext uri="{FF2B5EF4-FFF2-40B4-BE49-F238E27FC236}">
                <a16:creationId xmlns:a16="http://schemas.microsoft.com/office/drawing/2014/main" id="{933D8CBD-D6CC-DD19-AFB4-A6337333EBF7}"/>
              </a:ext>
            </a:extLst>
          </p:cNvPr>
          <p:cNvSpPr txBox="1">
            <a:spLocks/>
          </p:cNvSpPr>
          <p:nvPr/>
        </p:nvSpPr>
        <p:spPr>
          <a:xfrm>
            <a:off x="369047" y="1825625"/>
            <a:ext cx="8165353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Order hardware</a:t>
            </a:r>
          </a:p>
          <a:p>
            <a:r>
              <a:rPr lang="en-GB"/>
              <a:t>Assemble hardware</a:t>
            </a:r>
          </a:p>
          <a:p>
            <a:r>
              <a:rPr lang="en-GB"/>
              <a:t>Configure network</a:t>
            </a:r>
          </a:p>
          <a:p>
            <a:r>
              <a:rPr lang="en-GB"/>
              <a:t>Configure OS</a:t>
            </a:r>
          </a:p>
          <a:p>
            <a:r>
              <a:rPr lang="en-GB"/>
              <a:t>Install SQL</a:t>
            </a:r>
          </a:p>
          <a:p>
            <a:r>
              <a:rPr lang="en-GB"/>
              <a:t>Deploy database</a:t>
            </a:r>
            <a:endParaRPr lang="LID4096" dirty="0"/>
          </a:p>
        </p:txBody>
      </p:sp>
      <p:sp>
        <p:nvSpPr>
          <p:cNvPr id="3" name="Title 14">
            <a:extLst>
              <a:ext uri="{FF2B5EF4-FFF2-40B4-BE49-F238E27FC236}">
                <a16:creationId xmlns:a16="http://schemas.microsoft.com/office/drawing/2014/main" id="{2D50A3E4-BD62-62FA-6CE9-503EC778B454}"/>
              </a:ext>
            </a:extLst>
          </p:cNvPr>
          <p:cNvSpPr txBox="1">
            <a:spLocks/>
          </p:cNvSpPr>
          <p:nvPr/>
        </p:nvSpPr>
        <p:spPr>
          <a:xfrm>
            <a:off x="369047" y="492942"/>
            <a:ext cx="9418359" cy="132556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/>
              <a:t>Deploying a new system in year 2000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41597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23E278-BC88-53C8-A0E4-17D4FF50B1B6}"/>
              </a:ext>
            </a:extLst>
          </p:cNvPr>
          <p:cNvSpPr txBox="1">
            <a:spLocks/>
          </p:cNvSpPr>
          <p:nvPr/>
        </p:nvSpPr>
        <p:spPr>
          <a:xfrm>
            <a:off x="369047" y="1825625"/>
            <a:ext cx="8165353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Check if disks are near capacity</a:t>
            </a:r>
          </a:p>
          <a:p>
            <a:pPr lvl="1"/>
            <a:r>
              <a:rPr lang="en-GB"/>
              <a:t>Order new disks and controllers and build a new RAID array in the server</a:t>
            </a:r>
          </a:p>
          <a:p>
            <a:r>
              <a:rPr lang="en-GB"/>
              <a:t>Replace faulty disks</a:t>
            </a:r>
          </a:p>
          <a:p>
            <a:r>
              <a:rPr lang="en-GB"/>
              <a:t>Add a new CPU to the database </a:t>
            </a:r>
            <a:br>
              <a:rPr lang="en-GB"/>
            </a:br>
            <a:r>
              <a:rPr lang="en-GB"/>
              <a:t>server</a:t>
            </a:r>
          </a:p>
          <a:p>
            <a:r>
              <a:rPr lang="en-GB"/>
              <a:t>Deploy database changes with manual </a:t>
            </a:r>
            <a:br>
              <a:rPr lang="en-GB"/>
            </a:br>
            <a:r>
              <a:rPr lang="en-GB"/>
              <a:t>script execution</a:t>
            </a:r>
            <a:endParaRPr lang="LID4096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907189-E593-4961-815B-2E0C6590CBA6}"/>
              </a:ext>
            </a:extLst>
          </p:cNvPr>
          <p:cNvSpPr txBox="1">
            <a:spLocks/>
          </p:cNvSpPr>
          <p:nvPr/>
        </p:nvSpPr>
        <p:spPr>
          <a:xfrm>
            <a:off x="369047" y="492942"/>
            <a:ext cx="9418359" cy="132556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/>
              <a:t>Some of my tasks as an accidental DBA in year 2000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6142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52AA752C-959C-DEB5-1C24-91762CC304E8}"/>
              </a:ext>
            </a:extLst>
          </p:cNvPr>
          <p:cNvSpPr txBox="1">
            <a:spLocks/>
          </p:cNvSpPr>
          <p:nvPr/>
        </p:nvSpPr>
        <p:spPr>
          <a:xfrm>
            <a:off x="1878676" y="1947670"/>
            <a:ext cx="8138160" cy="27582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7200"/>
              <a:t>Since then, a thing or two changed</a:t>
            </a:r>
            <a:endParaRPr lang="LID4096" sz="7200" dirty="0"/>
          </a:p>
        </p:txBody>
      </p:sp>
    </p:spTree>
    <p:extLst>
      <p:ext uri="{BB962C8B-B14F-4D97-AF65-F5344CB8AC3E}">
        <p14:creationId xmlns:p14="http://schemas.microsoft.com/office/powerpoint/2010/main" val="169856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B9B0E28-205D-4B8D-B72F-75D77CF21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6783" y="325271"/>
            <a:ext cx="6260069" cy="368449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Magnus Ahlkvist</a:t>
            </a:r>
          </a:p>
          <a:p>
            <a:pPr algn="l"/>
            <a:r>
              <a:rPr lang="en-US" dirty="0"/>
              <a:t>Mail: magnus@transmokopter.se</a:t>
            </a:r>
          </a:p>
          <a:p>
            <a:pPr algn="l"/>
            <a:r>
              <a:rPr lang="en-US" dirty="0"/>
              <a:t>BlueSky: @transmokopter (ask me for invites later)</a:t>
            </a:r>
          </a:p>
          <a:p>
            <a:pPr algn="l"/>
            <a:r>
              <a:rPr lang="en-US" dirty="0" err="1"/>
              <a:t>Github</a:t>
            </a:r>
            <a:r>
              <a:rPr lang="en-US" dirty="0"/>
              <a:t>: github.com/</a:t>
            </a:r>
            <a:r>
              <a:rPr lang="en-US" dirty="0" err="1"/>
              <a:t>transmokopter</a:t>
            </a:r>
            <a:endParaRPr lang="en-US" dirty="0"/>
          </a:p>
          <a:p>
            <a:pPr algn="l"/>
            <a:r>
              <a:rPr lang="en-US" dirty="0"/>
              <a:t>Blog: </a:t>
            </a:r>
            <a:r>
              <a:rPr lang="en-US" dirty="0">
                <a:hlinkClick r:id="rId2"/>
              </a:rPr>
              <a:t>www.tsql.nu</a:t>
            </a:r>
            <a:endParaRPr lang="en-US" dirty="0"/>
          </a:p>
          <a:p>
            <a:pPr algn="l"/>
            <a:r>
              <a:rPr lang="en-US" dirty="0"/>
              <a:t>SQL Friday: </a:t>
            </a:r>
            <a:r>
              <a:rPr lang="en-US" dirty="0">
                <a:hlinkClick r:id="rId3"/>
              </a:rPr>
              <a:t>www.sqlfriday.net</a:t>
            </a:r>
            <a:endParaRPr lang="en-US" dirty="0"/>
          </a:p>
          <a:p>
            <a:pPr algn="l"/>
            <a:r>
              <a:rPr lang="en-US" dirty="0"/>
              <a:t>Business website: </a:t>
            </a:r>
            <a:r>
              <a:rPr lang="en-US" dirty="0">
                <a:hlinkClick r:id="rId4"/>
              </a:rPr>
              <a:t>www.transmokopter.se</a:t>
            </a:r>
            <a:endParaRPr lang="en-US" dirty="0"/>
          </a:p>
          <a:p>
            <a:pPr algn="l"/>
            <a:r>
              <a:rPr lang="en-US" dirty="0"/>
              <a:t>YouTube: </a:t>
            </a:r>
            <a:r>
              <a:rPr lang="en-US" dirty="0">
                <a:hlinkClick r:id="rId5"/>
              </a:rPr>
              <a:t>www.youtube.com/c/transmokopter</a:t>
            </a:r>
            <a:endParaRPr lang="en-US" dirty="0"/>
          </a:p>
          <a:p>
            <a:pPr algn="l"/>
            <a:endParaRPr lang="en-US" dirty="0"/>
          </a:p>
        </p:txBody>
      </p:sp>
      <p:pic>
        <p:nvPicPr>
          <p:cNvPr id="5" name="Picture 4" descr="A picture containing person, looking, cellphone, phone&#10;&#10;Description automatically generated">
            <a:extLst>
              <a:ext uri="{FF2B5EF4-FFF2-40B4-BE49-F238E27FC236}">
                <a16:creationId xmlns:a16="http://schemas.microsoft.com/office/drawing/2014/main" id="{099A75BC-ED83-4232-8CE1-447DBDA9BC2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0596"/>
          <a:stretch/>
        </p:blipFill>
        <p:spPr>
          <a:xfrm>
            <a:off x="0" y="0"/>
            <a:ext cx="4269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3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C081A7-1E47-0CC0-5727-E4FD832E57C0}"/>
              </a:ext>
            </a:extLst>
          </p:cNvPr>
          <p:cNvSpPr txBox="1">
            <a:spLocks/>
          </p:cNvSpPr>
          <p:nvPr/>
        </p:nvSpPr>
        <p:spPr>
          <a:xfrm>
            <a:off x="424543" y="439583"/>
            <a:ext cx="9753600" cy="49656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br>
              <a:rPr lang="en-GB" sz="7200"/>
            </a:br>
            <a:r>
              <a:rPr lang="en-GB" sz="7200"/>
              <a:t>Revolution 1</a:t>
            </a:r>
            <a:br>
              <a:rPr lang="en-GB" sz="7200"/>
            </a:br>
            <a:r>
              <a:rPr lang="en-GB" sz="7200"/>
              <a:t>Storage Area Network</a:t>
            </a:r>
            <a:endParaRPr lang="LID4096" sz="7200" dirty="0"/>
          </a:p>
        </p:txBody>
      </p:sp>
    </p:spTree>
    <p:extLst>
      <p:ext uri="{BB962C8B-B14F-4D97-AF65-F5344CB8AC3E}">
        <p14:creationId xmlns:p14="http://schemas.microsoft.com/office/powerpoint/2010/main" val="2287860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7D1DB08-971F-83BD-3340-C12CA7D1D973}"/>
              </a:ext>
            </a:extLst>
          </p:cNvPr>
          <p:cNvSpPr txBox="1">
            <a:spLocks/>
          </p:cNvSpPr>
          <p:nvPr/>
        </p:nvSpPr>
        <p:spPr>
          <a:xfrm>
            <a:off x="424543" y="439583"/>
            <a:ext cx="9753600" cy="49656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br>
              <a:rPr lang="en-GB" sz="7200"/>
            </a:br>
            <a:r>
              <a:rPr lang="en-GB" sz="7200"/>
              <a:t>Revolution 2</a:t>
            </a:r>
            <a:br>
              <a:rPr lang="en-GB" sz="7200"/>
            </a:br>
            <a:r>
              <a:rPr lang="en-GB" sz="7200"/>
              <a:t>Virtualisation</a:t>
            </a:r>
            <a:endParaRPr lang="LID4096" sz="7200" dirty="0"/>
          </a:p>
        </p:txBody>
      </p:sp>
    </p:spTree>
    <p:extLst>
      <p:ext uri="{BB962C8B-B14F-4D97-AF65-F5344CB8AC3E}">
        <p14:creationId xmlns:p14="http://schemas.microsoft.com/office/powerpoint/2010/main" val="3633607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27D59F-BFF6-CD9A-1869-01D33E4342D3}"/>
              </a:ext>
            </a:extLst>
          </p:cNvPr>
          <p:cNvSpPr txBox="1">
            <a:spLocks/>
          </p:cNvSpPr>
          <p:nvPr/>
        </p:nvSpPr>
        <p:spPr>
          <a:xfrm>
            <a:off x="424543" y="439583"/>
            <a:ext cx="9753600" cy="49656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br>
              <a:rPr lang="en-GB" sz="7200"/>
            </a:br>
            <a:r>
              <a:rPr lang="en-GB" sz="7200"/>
              <a:t>Revolution 3</a:t>
            </a:r>
            <a:br>
              <a:rPr lang="en-GB" sz="7200"/>
            </a:br>
            <a:r>
              <a:rPr lang="en-GB" sz="7200"/>
              <a:t>Containers</a:t>
            </a:r>
            <a:endParaRPr lang="LID4096" sz="7200" dirty="0"/>
          </a:p>
        </p:txBody>
      </p:sp>
    </p:spTree>
    <p:extLst>
      <p:ext uri="{BB962C8B-B14F-4D97-AF65-F5344CB8AC3E}">
        <p14:creationId xmlns:p14="http://schemas.microsoft.com/office/powerpoint/2010/main" val="2422469933"/>
      </p:ext>
    </p:extLst>
  </p:cSld>
  <p:clrMapOvr>
    <a:masterClrMapping/>
  </p:clrMapOvr>
</p:sld>
</file>

<file path=ppt/theme/theme1.xml><?xml version="1.0" encoding="utf-8"?>
<a:theme xmlns:a="http://schemas.openxmlformats.org/drawingml/2006/main" name="Fasett">
  <a:themeElements>
    <a:clrScheme name="Varm blå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oupBy_Eight_hours_of_work_in_20_minutes_Partitioning_Rox.pptx" id="{70D7657E-FDF3-4AF8-B760-E8DCE5C23891}" vid="{32728EFA-864A-41EB-A785-94AF657B65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9DF362DDD05A45B86D781376AAC476" ma:contentTypeVersion="7" ma:contentTypeDescription="Create a new document." ma:contentTypeScope="" ma:versionID="3a57987203f074c548de98d113b4286b">
  <xsd:schema xmlns:xsd="http://www.w3.org/2001/XMLSchema" xmlns:xs="http://www.w3.org/2001/XMLSchema" xmlns:p="http://schemas.microsoft.com/office/2006/metadata/properties" xmlns:ns2="d199752a-3aa5-47db-8ae7-beef1561cea0" targetNamespace="http://schemas.microsoft.com/office/2006/metadata/properties" ma:root="true" ma:fieldsID="70b53b01044eee4a42e00434b4075c16" ns2:_="">
    <xsd:import namespace="d199752a-3aa5-47db-8ae7-beef1561c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99752a-3aa5-47db-8ae7-beef1561c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42A527-91EE-49D6-AF42-393E29B986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6C713D-8D2B-492D-A52A-375696712C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99752a-3aa5-47db-8ae7-beef1561ce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5AA9653-386D-4377-A986-DC4A02C60CD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PPTMALL</Template>
  <TotalTime>95</TotalTime>
  <Words>216</Words>
  <Application>Microsoft Office PowerPoint</Application>
  <PresentationFormat>Bredbild</PresentationFormat>
  <Paragraphs>36</Paragraphs>
  <Slides>11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11</vt:i4>
      </vt:variant>
    </vt:vector>
  </HeadingPairs>
  <TitlesOfParts>
    <vt:vector size="18" baseType="lpstr">
      <vt:lpstr>Arial</vt:lpstr>
      <vt:lpstr>Calibri</vt:lpstr>
      <vt:lpstr>Roboto Light</vt:lpstr>
      <vt:lpstr>Source Sans Pro</vt:lpstr>
      <vt:lpstr>Trebuchet MS</vt:lpstr>
      <vt:lpstr>Wingdings 3</vt:lpstr>
      <vt:lpstr>Fasett</vt:lpstr>
      <vt:lpstr>Containerize something something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And that’s just on the hardware side of things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Magnus Ahlkvist</dc:creator>
  <cp:lastModifiedBy>Magnus Ahlkvist</cp:lastModifiedBy>
  <cp:revision>24</cp:revision>
  <dcterms:created xsi:type="dcterms:W3CDTF">2019-10-13T08:45:28Z</dcterms:created>
  <dcterms:modified xsi:type="dcterms:W3CDTF">2023-11-04T13:27:30Z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0x010100BE9DF362DDD05A45B86D781376AAC476</vt:lpwstr>
  </property>
</Properties>
</file>