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8" r:id="rId5"/>
  </p:sldMasterIdLst>
  <p:notesMasterIdLst>
    <p:notesMasterId r:id="rId12"/>
  </p:notesMasterIdLst>
  <p:sldIdLst>
    <p:sldId id="256" r:id="rId6"/>
    <p:sldId id="295" r:id="rId7"/>
    <p:sldId id="296" r:id="rId8"/>
    <p:sldId id="293" r:id="rId9"/>
    <p:sldId id="279" r:id="rId10"/>
    <p:sldId id="28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D700"/>
    <a:srgbClr val="E5E4E2"/>
    <a:srgbClr val="C0C0C0"/>
    <a:srgbClr val="CD7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30E77A-B034-4EFF-9C84-45F53A6DE982}" v="15" dt="2020-04-06T20:47:10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81379" autoAdjust="0"/>
  </p:normalViewPr>
  <p:slideViewPr>
    <p:cSldViewPr snapToGrid="0">
      <p:cViewPr varScale="1">
        <p:scale>
          <a:sx n="118" d="100"/>
          <a:sy n="118" d="100"/>
        </p:scale>
        <p:origin x="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Ahlkvist" userId="ada356d894bd2de7" providerId="LiveId" clId="{07E3E307-9A68-4597-B735-5F5EBF997CF0}"/>
    <pc:docChg chg="modSld">
      <pc:chgData name="Magnus Ahlkvist" userId="ada356d894bd2de7" providerId="LiveId" clId="{07E3E307-9A68-4597-B735-5F5EBF997CF0}" dt="2019-11-13T05:58:18.829" v="9" actId="1076"/>
      <pc:docMkLst>
        <pc:docMk/>
      </pc:docMkLst>
      <pc:sldChg chg="addSp modSp">
        <pc:chgData name="Magnus Ahlkvist" userId="ada356d894bd2de7" providerId="LiveId" clId="{07E3E307-9A68-4597-B735-5F5EBF997CF0}" dt="2019-11-13T05:58:18.829" v="9" actId="1076"/>
        <pc:sldMkLst>
          <pc:docMk/>
          <pc:sldMk cId="1847188119" sldId="260"/>
        </pc:sldMkLst>
        <pc:picChg chg="add mod modCrop">
          <ac:chgData name="Magnus Ahlkvist" userId="ada356d894bd2de7" providerId="LiveId" clId="{07E3E307-9A68-4597-B735-5F5EBF997CF0}" dt="2019-11-13T05:58:18.829" v="9" actId="1076"/>
          <ac:picMkLst>
            <pc:docMk/>
            <pc:sldMk cId="1847188119" sldId="260"/>
            <ac:picMk id="5" creationId="{099A75BC-ED83-4232-8CE1-447DBDA9BC2E}"/>
          </ac:picMkLst>
        </pc:picChg>
      </pc:sldChg>
    </pc:docChg>
  </pc:docChgLst>
  <pc:docChgLst>
    <pc:chgData name="Magnus Ahlkvist" userId="ada356d894bd2de7" providerId="LiveId" clId="{1A8E3A2A-DA26-4BD2-A1EB-5BAE0A274B92}"/>
    <pc:docChg chg="addSld modSld">
      <pc:chgData name="Magnus Ahlkvist" userId="ada356d894bd2de7" providerId="LiveId" clId="{1A8E3A2A-DA26-4BD2-A1EB-5BAE0A274B92}" dt="2019-10-13T10:28:43.466" v="263" actId="20577"/>
      <pc:docMkLst>
        <pc:docMk/>
      </pc:docMkLst>
      <pc:sldChg chg="modSp modAnim">
        <pc:chgData name="Magnus Ahlkvist" userId="ada356d894bd2de7" providerId="LiveId" clId="{1A8E3A2A-DA26-4BD2-A1EB-5BAE0A274B92}" dt="2019-10-13T08:49:51.700" v="210" actId="20577"/>
        <pc:sldMkLst>
          <pc:docMk/>
          <pc:sldMk cId="6683241" sldId="257"/>
        </pc:sldMkLst>
        <pc:spChg chg="mod">
          <ac:chgData name="Magnus Ahlkvist" userId="ada356d894bd2de7" providerId="LiveId" clId="{1A8E3A2A-DA26-4BD2-A1EB-5BAE0A274B92}" dt="2019-10-13T08:47:48.033" v="59" actId="20577"/>
          <ac:spMkLst>
            <pc:docMk/>
            <pc:sldMk cId="6683241" sldId="257"/>
            <ac:spMk id="2" creationId="{00000000-0000-0000-0000-000000000000}"/>
          </ac:spMkLst>
        </pc:spChg>
        <pc:spChg chg="mod">
          <ac:chgData name="Magnus Ahlkvist" userId="ada356d894bd2de7" providerId="LiveId" clId="{1A8E3A2A-DA26-4BD2-A1EB-5BAE0A274B92}" dt="2019-10-13T08:49:51.700" v="210" actId="20577"/>
          <ac:spMkLst>
            <pc:docMk/>
            <pc:sldMk cId="6683241" sldId="257"/>
            <ac:spMk id="3" creationId="{00000000-0000-0000-0000-000000000000}"/>
          </ac:spMkLst>
        </pc:spChg>
      </pc:sldChg>
      <pc:sldChg chg="modSp">
        <pc:chgData name="Magnus Ahlkvist" userId="ada356d894bd2de7" providerId="LiveId" clId="{1A8E3A2A-DA26-4BD2-A1EB-5BAE0A274B92}" dt="2019-10-13T08:47:38.171" v="52" actId="20577"/>
        <pc:sldMkLst>
          <pc:docMk/>
          <pc:sldMk cId="1847188119" sldId="260"/>
        </pc:sldMkLst>
        <pc:spChg chg="mod">
          <ac:chgData name="Magnus Ahlkvist" userId="ada356d894bd2de7" providerId="LiveId" clId="{1A8E3A2A-DA26-4BD2-A1EB-5BAE0A274B92}" dt="2019-10-13T08:47:30.985" v="37" actId="20577"/>
          <ac:spMkLst>
            <pc:docMk/>
            <pc:sldMk cId="1847188119" sldId="260"/>
            <ac:spMk id="2" creationId="{3A9EEC31-E066-4E62-BAAB-C170893FFE25}"/>
          </ac:spMkLst>
        </pc:spChg>
        <pc:spChg chg="mod">
          <ac:chgData name="Magnus Ahlkvist" userId="ada356d894bd2de7" providerId="LiveId" clId="{1A8E3A2A-DA26-4BD2-A1EB-5BAE0A274B92}" dt="2019-10-13T08:47:38.171" v="52" actId="20577"/>
          <ac:spMkLst>
            <pc:docMk/>
            <pc:sldMk cId="1847188119" sldId="260"/>
            <ac:spMk id="3" creationId="{FB9B0E28-205D-4B8D-B72F-75D77CF2161D}"/>
          </ac:spMkLst>
        </pc:spChg>
      </pc:sldChg>
      <pc:sldChg chg="modSp add">
        <pc:chgData name="Magnus Ahlkvist" userId="ada356d894bd2de7" providerId="LiveId" clId="{1A8E3A2A-DA26-4BD2-A1EB-5BAE0A274B92}" dt="2019-10-13T10:28:43.466" v="263" actId="20577"/>
        <pc:sldMkLst>
          <pc:docMk/>
          <pc:sldMk cId="7591363" sldId="261"/>
        </pc:sldMkLst>
        <pc:spChg chg="mod">
          <ac:chgData name="Magnus Ahlkvist" userId="ada356d894bd2de7" providerId="LiveId" clId="{1A8E3A2A-DA26-4BD2-A1EB-5BAE0A274B92}" dt="2019-10-13T10:28:29.377" v="227" actId="20577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1A8E3A2A-DA26-4BD2-A1EB-5BAE0A274B92}" dt="2019-10-13T10:28:43.466" v="263" actId="20577"/>
          <ac:spMkLst>
            <pc:docMk/>
            <pc:sldMk cId="7591363" sldId="261"/>
            <ac:spMk id="3" creationId="{3308BB25-8932-48AF-AEB6-FF932D5D492F}"/>
          </ac:spMkLst>
        </pc:spChg>
      </pc:sldChg>
    </pc:docChg>
  </pc:docChgLst>
  <pc:docChgLst>
    <pc:chgData name="Magnus Ahlkvist" userId="ada356d894bd2de7" providerId="LiveId" clId="{AE30E77A-B034-4EFF-9C84-45F53A6DE982}"/>
    <pc:docChg chg="undo redo custSel mod addSld delSld modSld">
      <pc:chgData name="Magnus Ahlkvist" userId="ada356d894bd2de7" providerId="LiveId" clId="{AE30E77A-B034-4EFF-9C84-45F53A6DE982}" dt="2020-04-06T20:49:07.114" v="1353" actId="6549"/>
      <pc:docMkLst>
        <pc:docMk/>
      </pc:docMkLst>
      <pc:sldChg chg="addSp modSp mod">
        <pc:chgData name="Magnus Ahlkvist" userId="ada356d894bd2de7" providerId="LiveId" clId="{AE30E77A-B034-4EFF-9C84-45F53A6DE982}" dt="2020-04-06T20:48:35.224" v="1352" actId="20577"/>
        <pc:sldMkLst>
          <pc:docMk/>
          <pc:sldMk cId="6683241" sldId="257"/>
        </pc:sldMkLst>
        <pc:spChg chg="mod">
          <ac:chgData name="Magnus Ahlkvist" userId="ada356d894bd2de7" providerId="LiveId" clId="{AE30E77A-B034-4EFF-9C84-45F53A6DE982}" dt="2020-04-06T20:48:35.224" v="1352" actId="20577"/>
          <ac:spMkLst>
            <pc:docMk/>
            <pc:sldMk cId="6683241" sldId="257"/>
            <ac:spMk id="3" creationId="{00000000-0000-0000-0000-000000000000}"/>
          </ac:spMkLst>
        </pc:spChg>
        <pc:spChg chg="add mod">
          <ac:chgData name="Magnus Ahlkvist" userId="ada356d894bd2de7" providerId="LiveId" clId="{AE30E77A-B034-4EFF-9C84-45F53A6DE982}" dt="2020-04-06T20:48:17.761" v="1323" actId="1076"/>
          <ac:spMkLst>
            <pc:docMk/>
            <pc:sldMk cId="6683241" sldId="257"/>
            <ac:spMk id="6" creationId="{E7DCA6E0-1CB4-4729-9F7F-F2968708EDBE}"/>
          </ac:spMkLst>
        </pc:spChg>
        <pc:picChg chg="add mod">
          <ac:chgData name="Magnus Ahlkvist" userId="ada356d894bd2de7" providerId="LiveId" clId="{AE30E77A-B034-4EFF-9C84-45F53A6DE982}" dt="2020-04-06T20:48:17.761" v="1323" actId="1076"/>
          <ac:picMkLst>
            <pc:docMk/>
            <pc:sldMk cId="6683241" sldId="257"/>
            <ac:picMk id="5" creationId="{1268A56F-28EF-4F25-A019-10D5AD3D0098}"/>
          </ac:picMkLst>
        </pc:picChg>
      </pc:sldChg>
      <pc:sldChg chg="modSp mod modClrScheme chgLayout">
        <pc:chgData name="Magnus Ahlkvist" userId="ada356d894bd2de7" providerId="LiveId" clId="{AE30E77A-B034-4EFF-9C84-45F53A6DE982}" dt="2020-04-06T20:47:10.118" v="1284" actId="20577"/>
        <pc:sldMkLst>
          <pc:docMk/>
          <pc:sldMk cId="1847188119" sldId="260"/>
        </pc:sldMkLst>
        <pc:spChg chg="mod">
          <ac:chgData name="Magnus Ahlkvist" userId="ada356d894bd2de7" providerId="LiveId" clId="{AE30E77A-B034-4EFF-9C84-45F53A6DE982}" dt="2020-04-06T19:51:44.494" v="73" actId="14100"/>
          <ac:spMkLst>
            <pc:docMk/>
            <pc:sldMk cId="1847188119" sldId="260"/>
            <ac:spMk id="2" creationId="{3A9EEC31-E066-4E62-BAAB-C170893FFE25}"/>
          </ac:spMkLst>
        </pc:spChg>
        <pc:spChg chg="mod ord">
          <ac:chgData name="Magnus Ahlkvist" userId="ada356d894bd2de7" providerId="LiveId" clId="{AE30E77A-B034-4EFF-9C84-45F53A6DE982}" dt="2020-04-06T20:47:10.118" v="1284" actId="20577"/>
          <ac:spMkLst>
            <pc:docMk/>
            <pc:sldMk cId="1847188119" sldId="260"/>
            <ac:spMk id="3" creationId="{FB9B0E28-205D-4B8D-B72F-75D77CF2161D}"/>
          </ac:spMkLst>
        </pc:spChg>
        <pc:picChg chg="mod">
          <ac:chgData name="Magnus Ahlkvist" userId="ada356d894bd2de7" providerId="LiveId" clId="{AE30E77A-B034-4EFF-9C84-45F53A6DE982}" dt="2020-04-06T19:51:10.554" v="26" actId="26606"/>
          <ac:picMkLst>
            <pc:docMk/>
            <pc:sldMk cId="1847188119" sldId="260"/>
            <ac:picMk id="5" creationId="{099A75BC-ED83-4232-8CE1-447DBDA9BC2E}"/>
          </ac:picMkLst>
        </pc:picChg>
      </pc:sldChg>
      <pc:sldChg chg="modSp mod">
        <pc:chgData name="Magnus Ahlkvist" userId="ada356d894bd2de7" providerId="LiveId" clId="{AE30E77A-B034-4EFF-9C84-45F53A6DE982}" dt="2020-04-06T20:49:07.114" v="1353" actId="6549"/>
        <pc:sldMkLst>
          <pc:docMk/>
          <pc:sldMk cId="7591363" sldId="261"/>
        </pc:sldMkLst>
        <pc:spChg chg="mod">
          <ac:chgData name="Magnus Ahlkvist" userId="ada356d894bd2de7" providerId="LiveId" clId="{AE30E77A-B034-4EFF-9C84-45F53A6DE982}" dt="2020-04-06T20:49:07.114" v="1353" actId="6549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AE30E77A-B034-4EFF-9C84-45F53A6DE982}" dt="2020-04-06T20:09:58.978" v="1024" actId="20577"/>
          <ac:spMkLst>
            <pc:docMk/>
            <pc:sldMk cId="7591363" sldId="261"/>
            <ac:spMk id="3" creationId="{3308BB25-8932-48AF-AEB6-FF932D5D492F}"/>
          </ac:spMkLst>
        </pc:spChg>
      </pc:sldChg>
      <pc:sldChg chg="addSp delSp modSp mod">
        <pc:chgData name="Magnus Ahlkvist" userId="ada356d894bd2de7" providerId="LiveId" clId="{AE30E77A-B034-4EFF-9C84-45F53A6DE982}" dt="2020-04-06T20:00:24.573" v="651" actId="20577"/>
        <pc:sldMkLst>
          <pc:docMk/>
          <pc:sldMk cId="3822221816" sldId="269"/>
        </pc:sldMkLst>
        <pc:spChg chg="mod">
          <ac:chgData name="Magnus Ahlkvist" userId="ada356d894bd2de7" providerId="LiveId" clId="{AE30E77A-B034-4EFF-9C84-45F53A6DE982}" dt="2020-04-06T20:00:24.573" v="651" actId="20577"/>
          <ac:spMkLst>
            <pc:docMk/>
            <pc:sldMk cId="3822221816" sldId="269"/>
            <ac:spMk id="2" creationId="{3A9EEC31-E066-4E62-BAAB-C170893FFE25}"/>
          </ac:spMkLst>
        </pc:spChg>
        <pc:spChg chg="del mod">
          <ac:chgData name="Magnus Ahlkvist" userId="ada356d894bd2de7" providerId="LiveId" clId="{AE30E77A-B034-4EFF-9C84-45F53A6DE982}" dt="2020-04-06T19:58:02.448" v="496" actId="931"/>
          <ac:spMkLst>
            <pc:docMk/>
            <pc:sldMk cId="3822221816" sldId="269"/>
            <ac:spMk id="3" creationId="{E1D671D4-773E-40DF-8D16-784894275E8E}"/>
          </ac:spMkLst>
        </pc:spChg>
        <pc:spChg chg="add del mod">
          <ac:chgData name="Magnus Ahlkvist" userId="ada356d894bd2de7" providerId="LiveId" clId="{AE30E77A-B034-4EFF-9C84-45F53A6DE982}" dt="2020-04-06T19:58:16.784" v="499" actId="478"/>
          <ac:spMkLst>
            <pc:docMk/>
            <pc:sldMk cId="3822221816" sldId="269"/>
            <ac:spMk id="6" creationId="{2C1E75A9-5441-4095-B752-71AEA71511D4}"/>
          </ac:spMkLst>
        </pc:spChg>
        <pc:spChg chg="add del mod">
          <ac:chgData name="Magnus Ahlkvist" userId="ada356d894bd2de7" providerId="LiveId" clId="{AE30E77A-B034-4EFF-9C84-45F53A6DE982}" dt="2020-04-06T19:58:42.086" v="500" actId="931"/>
          <ac:spMkLst>
            <pc:docMk/>
            <pc:sldMk cId="3822221816" sldId="269"/>
            <ac:spMk id="8" creationId="{CA95009C-8ADF-4350-8F14-A777AA43F6D4}"/>
          </ac:spMkLst>
        </pc:spChg>
        <pc:spChg chg="add mod">
          <ac:chgData name="Magnus Ahlkvist" userId="ada356d894bd2de7" providerId="LiveId" clId="{AE30E77A-B034-4EFF-9C84-45F53A6DE982}" dt="2020-04-06T19:59:36.209" v="591" actId="6549"/>
          <ac:spMkLst>
            <pc:docMk/>
            <pc:sldMk cId="3822221816" sldId="269"/>
            <ac:spMk id="11" creationId="{0994B5B1-0439-418A-88E2-85F119ECFB6C}"/>
          </ac:spMkLst>
        </pc:spChg>
        <pc:picChg chg="add del mod">
          <ac:chgData name="Magnus Ahlkvist" userId="ada356d894bd2de7" providerId="LiveId" clId="{AE30E77A-B034-4EFF-9C84-45F53A6DE982}" dt="2020-04-06T19:58:16.784" v="499" actId="478"/>
          <ac:picMkLst>
            <pc:docMk/>
            <pc:sldMk cId="3822221816" sldId="269"/>
            <ac:picMk id="5" creationId="{BF5F635A-5302-424F-B288-F7B571DE9BE6}"/>
          </ac:picMkLst>
        </pc:picChg>
        <pc:picChg chg="add mod">
          <ac:chgData name="Magnus Ahlkvist" userId="ada356d894bd2de7" providerId="LiveId" clId="{AE30E77A-B034-4EFF-9C84-45F53A6DE982}" dt="2020-04-06T19:58:44.074" v="502" actId="962"/>
          <ac:picMkLst>
            <pc:docMk/>
            <pc:sldMk cId="3822221816" sldId="269"/>
            <ac:picMk id="10" creationId="{A28CDC4B-3539-4879-91A5-8438A510BCC7}"/>
          </ac:picMkLst>
        </pc:picChg>
      </pc:sldChg>
      <pc:sldChg chg="addSp delSp modSp mod">
        <pc:chgData name="Magnus Ahlkvist" userId="ada356d894bd2de7" providerId="LiveId" clId="{AE30E77A-B034-4EFF-9C84-45F53A6DE982}" dt="2020-04-06T20:06:58.640" v="870" actId="6549"/>
        <pc:sldMkLst>
          <pc:docMk/>
          <pc:sldMk cId="2109321193" sldId="270"/>
        </pc:sldMkLst>
        <pc:spChg chg="mod">
          <ac:chgData name="Magnus Ahlkvist" userId="ada356d894bd2de7" providerId="LiveId" clId="{AE30E77A-B034-4EFF-9C84-45F53A6DE982}" dt="2020-04-06T20:00:20.140" v="649" actId="20577"/>
          <ac:spMkLst>
            <pc:docMk/>
            <pc:sldMk cId="2109321193" sldId="270"/>
            <ac:spMk id="2" creationId="{3A9EEC31-E066-4E62-BAAB-C170893FFE25}"/>
          </ac:spMkLst>
        </pc:spChg>
        <pc:spChg chg="del mod">
          <ac:chgData name="Magnus Ahlkvist" userId="ada356d894bd2de7" providerId="LiveId" clId="{AE30E77A-B034-4EFF-9C84-45F53A6DE982}" dt="2020-04-06T20:02:39.360" v="653" actId="931"/>
          <ac:spMkLst>
            <pc:docMk/>
            <pc:sldMk cId="2109321193" sldId="270"/>
            <ac:spMk id="3" creationId="{B0EC0419-6AE2-43CD-85D1-EED960D9A9DB}"/>
          </ac:spMkLst>
        </pc:spChg>
        <pc:spChg chg="add mod">
          <ac:chgData name="Magnus Ahlkvist" userId="ada356d894bd2de7" providerId="LiveId" clId="{AE30E77A-B034-4EFF-9C84-45F53A6DE982}" dt="2020-04-06T20:06:26.169" v="804" actId="1076"/>
          <ac:spMkLst>
            <pc:docMk/>
            <pc:sldMk cId="2109321193" sldId="270"/>
            <ac:spMk id="6" creationId="{2367372C-C324-4564-A18A-117C4263FDEB}"/>
          </ac:spMkLst>
        </pc:spChg>
        <pc:spChg chg="add mod">
          <ac:chgData name="Magnus Ahlkvist" userId="ada356d894bd2de7" providerId="LiveId" clId="{AE30E77A-B034-4EFF-9C84-45F53A6DE982}" dt="2020-04-06T20:06:00.155" v="802" actId="14100"/>
          <ac:spMkLst>
            <pc:docMk/>
            <pc:sldMk cId="2109321193" sldId="270"/>
            <ac:spMk id="9" creationId="{4DF4DFDA-17FC-4372-A52B-1CEAC295D762}"/>
          </ac:spMkLst>
        </pc:spChg>
        <pc:spChg chg="add mod">
          <ac:chgData name="Magnus Ahlkvist" userId="ada356d894bd2de7" providerId="LiveId" clId="{AE30E77A-B034-4EFF-9C84-45F53A6DE982}" dt="2020-04-06T20:06:58.640" v="870" actId="6549"/>
          <ac:spMkLst>
            <pc:docMk/>
            <pc:sldMk cId="2109321193" sldId="270"/>
            <ac:spMk id="12" creationId="{437AF3A7-69D5-4171-BF17-096B68F43217}"/>
          </ac:spMkLst>
        </pc:spChg>
        <pc:picChg chg="add mod">
          <ac:chgData name="Magnus Ahlkvist" userId="ada356d894bd2de7" providerId="LiveId" clId="{AE30E77A-B034-4EFF-9C84-45F53A6DE982}" dt="2020-04-06T20:06:26.169" v="804" actId="1076"/>
          <ac:picMkLst>
            <pc:docMk/>
            <pc:sldMk cId="2109321193" sldId="270"/>
            <ac:picMk id="5" creationId="{A6511893-1401-4B11-86C1-87D176AF21B5}"/>
          </ac:picMkLst>
        </pc:picChg>
        <pc:picChg chg="add mod">
          <ac:chgData name="Magnus Ahlkvist" userId="ada356d894bd2de7" providerId="LiveId" clId="{AE30E77A-B034-4EFF-9C84-45F53A6DE982}" dt="2020-04-06T20:05:50.989" v="800" actId="14100"/>
          <ac:picMkLst>
            <pc:docMk/>
            <pc:sldMk cId="2109321193" sldId="270"/>
            <ac:picMk id="8" creationId="{2A7C222B-B45F-456C-9773-49C2198CE4A5}"/>
          </ac:picMkLst>
        </pc:picChg>
        <pc:picChg chg="add mod">
          <ac:chgData name="Magnus Ahlkvist" userId="ada356d894bd2de7" providerId="LiveId" clId="{AE30E77A-B034-4EFF-9C84-45F53A6DE982}" dt="2020-04-06T20:06:18.240" v="803" actId="1076"/>
          <ac:picMkLst>
            <pc:docMk/>
            <pc:sldMk cId="2109321193" sldId="270"/>
            <ac:picMk id="11" creationId="{478A31E7-B3FC-4EF5-A2D2-0A5AA0DE761E}"/>
          </ac:picMkLst>
        </pc:picChg>
      </pc:sldChg>
      <pc:sldChg chg="modSp mod">
        <pc:chgData name="Magnus Ahlkvist" userId="ada356d894bd2de7" providerId="LiveId" clId="{AE30E77A-B034-4EFF-9C84-45F53A6DE982}" dt="2020-04-06T19:56:43.030" v="473" actId="20577"/>
        <pc:sldMkLst>
          <pc:docMk/>
          <pc:sldMk cId="724312294" sldId="274"/>
        </pc:sldMkLst>
        <pc:spChg chg="mod">
          <ac:chgData name="Magnus Ahlkvist" userId="ada356d894bd2de7" providerId="LiveId" clId="{AE30E77A-B034-4EFF-9C84-45F53A6DE982}" dt="2020-04-06T19:56:43.030" v="473" actId="20577"/>
          <ac:spMkLst>
            <pc:docMk/>
            <pc:sldMk cId="724312294" sldId="274"/>
            <ac:spMk id="3" creationId="{F6C68B1F-FCAB-447B-9599-F74CDF1EDDA5}"/>
          </ac:spMkLst>
        </pc:spChg>
      </pc:sldChg>
      <pc:sldChg chg="modSp mod">
        <pc:chgData name="Magnus Ahlkvist" userId="ada356d894bd2de7" providerId="LiveId" clId="{AE30E77A-B034-4EFF-9C84-45F53A6DE982}" dt="2020-04-06T20:45:09.586" v="1195" actId="6549"/>
        <pc:sldMkLst>
          <pc:docMk/>
          <pc:sldMk cId="3531482130" sldId="280"/>
        </pc:sldMkLst>
        <pc:spChg chg="mod">
          <ac:chgData name="Magnus Ahlkvist" userId="ada356d894bd2de7" providerId="LiveId" clId="{AE30E77A-B034-4EFF-9C84-45F53A6DE982}" dt="2020-04-06T20:45:09.586" v="1195" actId="6549"/>
          <ac:spMkLst>
            <pc:docMk/>
            <pc:sldMk cId="3531482130" sldId="280"/>
            <ac:spMk id="4" creationId="{B815B6F0-441C-4C91-AB08-6E805A1963BC}"/>
          </ac:spMkLst>
        </pc:spChg>
      </pc:sldChg>
      <pc:sldChg chg="del">
        <pc:chgData name="Magnus Ahlkvist" userId="ada356d894bd2de7" providerId="LiveId" clId="{AE30E77A-B034-4EFF-9C84-45F53A6DE982}" dt="2020-04-06T19:51:51.332" v="74" actId="47"/>
        <pc:sldMkLst>
          <pc:docMk/>
          <pc:sldMk cId="41989243" sldId="283"/>
        </pc:sldMkLst>
      </pc:sldChg>
      <pc:sldChg chg="addSp delSp modSp add mod">
        <pc:chgData name="Magnus Ahlkvist" userId="ada356d894bd2de7" providerId="LiveId" clId="{AE30E77A-B034-4EFF-9C84-45F53A6DE982}" dt="2020-04-06T20:44:19.082" v="1185" actId="14100"/>
        <pc:sldMkLst>
          <pc:docMk/>
          <pc:sldMk cId="3066192018" sldId="285"/>
        </pc:sldMkLst>
        <pc:spChg chg="mod">
          <ac:chgData name="Magnus Ahlkvist" userId="ada356d894bd2de7" providerId="LiveId" clId="{AE30E77A-B034-4EFF-9C84-45F53A6DE982}" dt="2020-04-06T20:07:41.740" v="916" actId="20577"/>
          <ac:spMkLst>
            <pc:docMk/>
            <pc:sldMk cId="3066192018" sldId="285"/>
            <ac:spMk id="2" creationId="{C3C68CBF-126E-4672-92BD-E421E735BEEB}"/>
          </ac:spMkLst>
        </pc:spChg>
        <pc:spChg chg="del mod">
          <ac:chgData name="Magnus Ahlkvist" userId="ada356d894bd2de7" providerId="LiveId" clId="{AE30E77A-B034-4EFF-9C84-45F53A6DE982}" dt="2020-04-06T20:41:40.603" v="1136"/>
          <ac:spMkLst>
            <pc:docMk/>
            <pc:sldMk cId="3066192018" sldId="285"/>
            <ac:spMk id="3" creationId="{C5E5A6B3-974E-4F18-A805-115C69154665}"/>
          </ac:spMkLst>
        </pc:spChg>
        <pc:spChg chg="add mod">
          <ac:chgData name="Magnus Ahlkvist" userId="ada356d894bd2de7" providerId="LiveId" clId="{AE30E77A-B034-4EFF-9C84-45F53A6DE982}" dt="2020-04-06T20:44:19.082" v="1185" actId="14100"/>
          <ac:spMkLst>
            <pc:docMk/>
            <pc:sldMk cId="3066192018" sldId="285"/>
            <ac:spMk id="6" creationId="{20083EBD-9CAC-44D3-B6CC-EB14696096B7}"/>
          </ac:spMkLst>
        </pc:spChg>
        <pc:picChg chg="add mod">
          <ac:chgData name="Magnus Ahlkvist" userId="ada356d894bd2de7" providerId="LiveId" clId="{AE30E77A-B034-4EFF-9C84-45F53A6DE982}" dt="2020-04-06T20:41:48.466" v="1139" actId="1076"/>
          <ac:picMkLst>
            <pc:docMk/>
            <pc:sldMk cId="3066192018" sldId="285"/>
            <ac:picMk id="5" creationId="{FFBB1DD4-A052-46B7-AB00-EA35FCCF3A26}"/>
          </ac:picMkLst>
        </pc:picChg>
      </pc:sldChg>
      <pc:sldChg chg="addSp delSp modSp add mod">
        <pc:chgData name="Magnus Ahlkvist" userId="ada356d894bd2de7" providerId="LiveId" clId="{AE30E77A-B034-4EFF-9C84-45F53A6DE982}" dt="2020-04-06T20:11:50.811" v="1135" actId="20577"/>
        <pc:sldMkLst>
          <pc:docMk/>
          <pc:sldMk cId="3654011242" sldId="286"/>
        </pc:sldMkLst>
        <pc:spChg chg="mod">
          <ac:chgData name="Magnus Ahlkvist" userId="ada356d894bd2de7" providerId="LiveId" clId="{AE30E77A-B034-4EFF-9C84-45F53A6DE982}" dt="2020-04-06T20:10:28.677" v="1046" actId="20577"/>
          <ac:spMkLst>
            <pc:docMk/>
            <pc:sldMk cId="3654011242" sldId="286"/>
            <ac:spMk id="2" creationId="{DF035DBA-691F-4721-896A-CAEA20A027DA}"/>
          </ac:spMkLst>
        </pc:spChg>
        <pc:spChg chg="add del">
          <ac:chgData name="Magnus Ahlkvist" userId="ada356d894bd2de7" providerId="LiveId" clId="{AE30E77A-B034-4EFF-9C84-45F53A6DE982}" dt="2020-04-06T20:11:21.476" v="1065" actId="931"/>
          <ac:spMkLst>
            <pc:docMk/>
            <pc:sldMk cId="3654011242" sldId="286"/>
            <ac:spMk id="3" creationId="{84FD6EC7-775E-4167-A2C0-3AB509AC7DC0}"/>
          </ac:spMkLst>
        </pc:spChg>
        <pc:spChg chg="add del mod">
          <ac:chgData name="Magnus Ahlkvist" userId="ada356d894bd2de7" providerId="LiveId" clId="{AE30E77A-B034-4EFF-9C84-45F53A6DE982}" dt="2020-04-06T20:11:50.811" v="1135" actId="20577"/>
          <ac:spMkLst>
            <pc:docMk/>
            <pc:sldMk cId="3654011242" sldId="286"/>
            <ac:spMk id="6" creationId="{1BAD3EB1-4924-47AE-984B-646272857433}"/>
          </ac:spMkLst>
        </pc:spChg>
        <pc:picChg chg="add del mod">
          <ac:chgData name="Magnus Ahlkvist" userId="ada356d894bd2de7" providerId="LiveId" clId="{AE30E77A-B034-4EFF-9C84-45F53A6DE982}" dt="2020-04-06T20:11:21.476" v="1065" actId="931"/>
          <ac:picMkLst>
            <pc:docMk/>
            <pc:sldMk cId="3654011242" sldId="286"/>
            <ac:picMk id="5" creationId="{E54B2FB3-EFD3-4B9B-A075-A2DDBF92EF99}"/>
          </ac:picMkLst>
        </pc:picChg>
      </pc:sldChg>
    </pc:docChg>
  </pc:docChgLst>
  <pc:docChgLst>
    <pc:chgData name="Magnus Ahlkvist" userId="ada356d894bd2de7" providerId="LiveId" clId="{299A5E06-426A-4787-AE18-3167D3E1E138}"/>
    <pc:docChg chg="undo custSel addSld delSld modSld modMainMaster">
      <pc:chgData name="Magnus Ahlkvist" userId="ada356d894bd2de7" providerId="LiveId" clId="{299A5E06-426A-4787-AE18-3167D3E1E138}" dt="2020-01-24T08:57:18.557" v="695" actId="20577"/>
      <pc:docMkLst>
        <pc:docMk/>
      </pc:docMkLst>
      <pc:sldChg chg="addSp delSp modSp">
        <pc:chgData name="Magnus Ahlkvist" userId="ada356d894bd2de7" providerId="LiveId" clId="{299A5E06-426A-4787-AE18-3167D3E1E138}" dt="2020-01-24T08:40:20.233" v="588"/>
        <pc:sldMkLst>
          <pc:docMk/>
          <pc:sldMk cId="1847188119" sldId="260"/>
        </pc:sldMkLst>
        <pc:spChg chg="mod">
          <ac:chgData name="Magnus Ahlkvist" userId="ada356d894bd2de7" providerId="LiveId" clId="{299A5E06-426A-4787-AE18-3167D3E1E138}" dt="2020-01-24T08:29:19.676" v="33" actId="20577"/>
          <ac:spMkLst>
            <pc:docMk/>
            <pc:sldMk cId="1847188119" sldId="260"/>
            <ac:spMk id="2" creationId="{3A9EEC31-E066-4E62-BAAB-C170893FFE25}"/>
          </ac:spMkLst>
        </pc:spChg>
        <pc:spChg chg="add del">
          <ac:chgData name="Magnus Ahlkvist" userId="ada356d894bd2de7" providerId="LiveId" clId="{299A5E06-426A-4787-AE18-3167D3E1E138}" dt="2020-01-24T08:40:20.233" v="588"/>
          <ac:spMkLst>
            <pc:docMk/>
            <pc:sldMk cId="1847188119" sldId="260"/>
            <ac:spMk id="4" creationId="{0C6529EB-C96F-4F71-948B-CC65823287F2}"/>
          </ac:spMkLst>
        </pc:spChg>
      </pc:sldChg>
      <pc:sldChg chg="modSp">
        <pc:chgData name="Magnus Ahlkvist" userId="ada356d894bd2de7" providerId="LiveId" clId="{299A5E06-426A-4787-AE18-3167D3E1E138}" dt="2020-01-24T08:29:55.406" v="70"/>
        <pc:sldMkLst>
          <pc:docMk/>
          <pc:sldMk cId="7591363" sldId="261"/>
        </pc:sldMkLst>
        <pc:spChg chg="mod">
          <ac:chgData name="Magnus Ahlkvist" userId="ada356d894bd2de7" providerId="LiveId" clId="{299A5E06-426A-4787-AE18-3167D3E1E138}" dt="2020-01-24T08:29:44.926" v="69" actId="20577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299A5E06-426A-4787-AE18-3167D3E1E138}" dt="2020-01-24T08:29:55.406" v="70"/>
          <ac:spMkLst>
            <pc:docMk/>
            <pc:sldMk cId="7591363" sldId="261"/>
            <ac:spMk id="3" creationId="{3308BB25-8932-48AF-AEB6-FF932D5D492F}"/>
          </ac:spMkLst>
        </pc:spChg>
      </pc:sldChg>
      <pc:sldChg chg="del">
        <pc:chgData name="Magnus Ahlkvist" userId="ada356d894bd2de7" providerId="LiveId" clId="{299A5E06-426A-4787-AE18-3167D3E1E138}" dt="2020-01-24T08:29:07.840" v="0" actId="47"/>
        <pc:sldMkLst>
          <pc:docMk/>
          <pc:sldMk cId="3518168999" sldId="262"/>
        </pc:sldMkLst>
      </pc:sldChg>
      <pc:sldChg chg="del">
        <pc:chgData name="Magnus Ahlkvist" userId="ada356d894bd2de7" providerId="LiveId" clId="{299A5E06-426A-4787-AE18-3167D3E1E138}" dt="2020-01-24T08:29:08.980" v="1" actId="47"/>
        <pc:sldMkLst>
          <pc:docMk/>
          <pc:sldMk cId="126096300" sldId="263"/>
        </pc:sldMkLst>
      </pc:sldChg>
      <pc:sldChg chg="del">
        <pc:chgData name="Magnus Ahlkvist" userId="ada356d894bd2de7" providerId="LiveId" clId="{299A5E06-426A-4787-AE18-3167D3E1E138}" dt="2020-01-24T08:33:59.287" v="451" actId="47"/>
        <pc:sldMkLst>
          <pc:docMk/>
          <pc:sldMk cId="4031058367" sldId="264"/>
        </pc:sldMkLst>
      </pc:sldChg>
      <pc:sldChg chg="addSp modSp">
        <pc:chgData name="Magnus Ahlkvist" userId="ada356d894bd2de7" providerId="LiveId" clId="{299A5E06-426A-4787-AE18-3167D3E1E138}" dt="2020-01-24T08:44:31.962" v="642" actId="20577"/>
        <pc:sldMkLst>
          <pc:docMk/>
          <pc:sldMk cId="3822221816" sldId="269"/>
        </pc:sldMkLst>
        <pc:spChg chg="mod">
          <ac:chgData name="Magnus Ahlkvist" userId="ada356d894bd2de7" providerId="LiveId" clId="{299A5E06-426A-4787-AE18-3167D3E1E138}" dt="2020-01-24T08:44:31.962" v="642" actId="20577"/>
          <ac:spMkLst>
            <pc:docMk/>
            <pc:sldMk cId="3822221816" sldId="269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0:26.289" v="87" actId="20577"/>
          <ac:spMkLst>
            <pc:docMk/>
            <pc:sldMk cId="3822221816" sldId="269"/>
            <ac:spMk id="3" creationId="{E1D671D4-773E-40DF-8D16-784894275E8E}"/>
          </ac:spMkLst>
        </pc:spChg>
      </pc:sldChg>
      <pc:sldChg chg="addSp modSp">
        <pc:chgData name="Magnus Ahlkvist" userId="ada356d894bd2de7" providerId="LiveId" clId="{299A5E06-426A-4787-AE18-3167D3E1E138}" dt="2020-01-24T08:32:44.433" v="407"/>
        <pc:sldMkLst>
          <pc:docMk/>
          <pc:sldMk cId="2109321193" sldId="270"/>
        </pc:sldMkLst>
        <pc:spChg chg="mod">
          <ac:chgData name="Magnus Ahlkvist" userId="ada356d894bd2de7" providerId="LiveId" clId="{299A5E06-426A-4787-AE18-3167D3E1E138}" dt="2020-01-24T08:32:39.807" v="406" actId="20577"/>
          <ac:spMkLst>
            <pc:docMk/>
            <pc:sldMk cId="2109321193" sldId="270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2:44.433" v="407"/>
          <ac:spMkLst>
            <pc:docMk/>
            <pc:sldMk cId="2109321193" sldId="270"/>
            <ac:spMk id="3" creationId="{B0EC0419-6AE2-43CD-85D1-EED960D9A9DB}"/>
          </ac:spMkLst>
        </pc:spChg>
      </pc:sldChg>
      <pc:sldChg chg="addSp modSp del">
        <pc:chgData name="Magnus Ahlkvist" userId="ada356d894bd2de7" providerId="LiveId" clId="{299A5E06-426A-4787-AE18-3167D3E1E138}" dt="2020-01-24T08:37:41.968" v="499" actId="47"/>
        <pc:sldMkLst>
          <pc:docMk/>
          <pc:sldMk cId="1266415805" sldId="271"/>
        </pc:sldMkLst>
        <pc:spChg chg="mod">
          <ac:chgData name="Magnus Ahlkvist" userId="ada356d894bd2de7" providerId="LiveId" clId="{299A5E06-426A-4787-AE18-3167D3E1E138}" dt="2020-01-24T08:32:54.958" v="411" actId="20577"/>
          <ac:spMkLst>
            <pc:docMk/>
            <pc:sldMk cId="1266415805" sldId="271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7:32.066" v="497"/>
          <ac:spMkLst>
            <pc:docMk/>
            <pc:sldMk cId="1266415805" sldId="271"/>
            <ac:spMk id="3" creationId="{26A2E097-C09A-44AA-AB1A-3FF913F07E60}"/>
          </ac:spMkLst>
        </pc:spChg>
      </pc:sldChg>
      <pc:sldChg chg="addSp modSp">
        <pc:chgData name="Magnus Ahlkvist" userId="ada356d894bd2de7" providerId="LiveId" clId="{299A5E06-426A-4787-AE18-3167D3E1E138}" dt="2020-01-24T08:33:17.994" v="423"/>
        <pc:sldMkLst>
          <pc:docMk/>
          <pc:sldMk cId="3619597613" sldId="272"/>
        </pc:sldMkLst>
        <pc:spChg chg="mod">
          <ac:chgData name="Magnus Ahlkvist" userId="ada356d894bd2de7" providerId="LiveId" clId="{299A5E06-426A-4787-AE18-3167D3E1E138}" dt="2020-01-24T08:33:11.403" v="422" actId="20577"/>
          <ac:spMkLst>
            <pc:docMk/>
            <pc:sldMk cId="3619597613" sldId="272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3:17.994" v="423"/>
          <ac:spMkLst>
            <pc:docMk/>
            <pc:sldMk cId="3619597613" sldId="272"/>
            <ac:spMk id="3" creationId="{B03794EE-2867-4CBE-BF6C-BBED1C4B7EF9}"/>
          </ac:spMkLst>
        </pc:spChg>
      </pc:sldChg>
      <pc:sldChg chg="addSp delSp modSp add del">
        <pc:chgData name="Magnus Ahlkvist" userId="ada356d894bd2de7" providerId="LiveId" clId="{299A5E06-426A-4787-AE18-3167D3E1E138}" dt="2020-01-24T08:36:56.228" v="468" actId="47"/>
        <pc:sldMkLst>
          <pc:docMk/>
          <pc:sldMk cId="361309624" sldId="273"/>
        </pc:sldMkLst>
        <pc:spChg chg="mod">
          <ac:chgData name="Magnus Ahlkvist" userId="ada356d894bd2de7" providerId="LiveId" clId="{299A5E06-426A-4787-AE18-3167D3E1E138}" dt="2020-01-24T08:36:34.917" v="465" actId="20577"/>
          <ac:spMkLst>
            <pc:docMk/>
            <pc:sldMk cId="361309624" sldId="273"/>
            <ac:spMk id="2" creationId="{3A9EEC31-E066-4E62-BAAB-C170893FFE25}"/>
          </ac:spMkLst>
        </pc:spChg>
        <pc:spChg chg="add del mod">
          <ac:chgData name="Magnus Ahlkvist" userId="ada356d894bd2de7" providerId="LiveId" clId="{299A5E06-426A-4787-AE18-3167D3E1E138}" dt="2020-01-24T08:36:05.967" v="458" actId="478"/>
          <ac:spMkLst>
            <pc:docMk/>
            <pc:sldMk cId="361309624" sldId="273"/>
            <ac:spMk id="3" creationId="{99D18836-B46F-4E3E-83B3-1D43764C5473}"/>
          </ac:spMkLst>
        </pc:spChg>
        <pc:spChg chg="add del mod">
          <ac:chgData name="Magnus Ahlkvist" userId="ada356d894bd2de7" providerId="LiveId" clId="{299A5E06-426A-4787-AE18-3167D3E1E138}" dt="2020-01-24T08:36:25.702" v="461" actId="478"/>
          <ac:spMkLst>
            <pc:docMk/>
            <pc:sldMk cId="361309624" sldId="273"/>
            <ac:spMk id="4" creationId="{E72A7142-0D9F-4C76-8B32-7D5951C017B1}"/>
          </ac:spMkLst>
        </pc:spChg>
      </pc:sldChg>
      <pc:sldChg chg="modSp add">
        <pc:chgData name="Magnus Ahlkvist" userId="ada356d894bd2de7" providerId="LiveId" clId="{299A5E06-426A-4787-AE18-3167D3E1E138}" dt="2020-01-24T08:44:18.516" v="626" actId="20577"/>
        <pc:sldMkLst>
          <pc:docMk/>
          <pc:sldMk cId="724312294" sldId="274"/>
        </pc:sldMkLst>
        <pc:spChg chg="mod">
          <ac:chgData name="Magnus Ahlkvist" userId="ada356d894bd2de7" providerId="LiveId" clId="{299A5E06-426A-4787-AE18-3167D3E1E138}" dt="2020-01-24T08:44:18.516" v="626" actId="20577"/>
          <ac:spMkLst>
            <pc:docMk/>
            <pc:sldMk cId="724312294" sldId="274"/>
            <ac:spMk id="2" creationId="{478F6037-37E7-4F68-BEEC-93A99E283B70}"/>
          </ac:spMkLst>
        </pc:spChg>
        <pc:spChg chg="mod">
          <ac:chgData name="Magnus Ahlkvist" userId="ada356d894bd2de7" providerId="LiveId" clId="{299A5E06-426A-4787-AE18-3167D3E1E138}" dt="2020-01-24T08:32:07.251" v="388" actId="20577"/>
          <ac:spMkLst>
            <pc:docMk/>
            <pc:sldMk cId="724312294" sldId="274"/>
            <ac:spMk id="3" creationId="{F6C68B1F-FCAB-447B-9599-F74CDF1EDDA5}"/>
          </ac:spMkLst>
        </pc:spChg>
      </pc:sldChg>
      <pc:sldChg chg="add">
        <pc:chgData name="Magnus Ahlkvist" userId="ada356d894bd2de7" providerId="LiveId" clId="{299A5E06-426A-4787-AE18-3167D3E1E138}" dt="2020-01-24T08:33:45.052" v="449"/>
        <pc:sldMkLst>
          <pc:docMk/>
          <pc:sldMk cId="692552160" sldId="275"/>
        </pc:sldMkLst>
      </pc:sldChg>
      <pc:sldChg chg="add">
        <pc:chgData name="Magnus Ahlkvist" userId="ada356d894bd2de7" providerId="LiveId" clId="{299A5E06-426A-4787-AE18-3167D3E1E138}" dt="2020-01-24T08:33:56.481" v="450"/>
        <pc:sldMkLst>
          <pc:docMk/>
          <pc:sldMk cId="1430289838" sldId="276"/>
        </pc:sldMkLst>
      </pc:sldChg>
      <pc:sldChg chg="add">
        <pc:chgData name="Magnus Ahlkvist" userId="ada356d894bd2de7" providerId="LiveId" clId="{299A5E06-426A-4787-AE18-3167D3E1E138}" dt="2020-01-24T08:34:14.632" v="452"/>
        <pc:sldMkLst>
          <pc:docMk/>
          <pc:sldMk cId="1330220207" sldId="277"/>
        </pc:sldMkLst>
      </pc:sldChg>
      <pc:sldChg chg="addSp delSp modSp add">
        <pc:chgData name="Magnus Ahlkvist" userId="ada356d894bd2de7" providerId="LiveId" clId="{299A5E06-426A-4787-AE18-3167D3E1E138}" dt="2020-01-24T08:36:10.498" v="459" actId="478"/>
        <pc:sldMkLst>
          <pc:docMk/>
          <pc:sldMk cId="4081507761" sldId="278"/>
        </pc:sldMkLst>
        <pc:spChg chg="add del mod">
          <ac:chgData name="Magnus Ahlkvist" userId="ada356d894bd2de7" providerId="LiveId" clId="{299A5E06-426A-4787-AE18-3167D3E1E138}" dt="2020-01-24T08:35:39.875" v="455"/>
          <ac:spMkLst>
            <pc:docMk/>
            <pc:sldMk cId="4081507761" sldId="278"/>
            <ac:spMk id="3" creationId="{BABABEB9-8906-4767-9817-064AD1CEE7A1}"/>
          </ac:spMkLst>
        </pc:spChg>
        <pc:spChg chg="add del mod">
          <ac:chgData name="Magnus Ahlkvist" userId="ada356d894bd2de7" providerId="LiveId" clId="{299A5E06-426A-4787-AE18-3167D3E1E138}" dt="2020-01-24T08:36:10.498" v="459" actId="478"/>
          <ac:spMkLst>
            <pc:docMk/>
            <pc:sldMk cId="4081507761" sldId="278"/>
            <ac:spMk id="4" creationId="{CF71A72A-6DC5-407D-B971-64B3B195F14C}"/>
          </ac:spMkLst>
        </pc:spChg>
      </pc:sldChg>
      <pc:sldChg chg="addSp delSp modSp add">
        <pc:chgData name="Magnus Ahlkvist" userId="ada356d894bd2de7" providerId="LiveId" clId="{299A5E06-426A-4787-AE18-3167D3E1E138}" dt="2020-01-24T08:37:19.057" v="496" actId="20577"/>
        <pc:sldMkLst>
          <pc:docMk/>
          <pc:sldMk cId="1277576842" sldId="279"/>
        </pc:sldMkLst>
        <pc:spChg chg="del">
          <ac:chgData name="Magnus Ahlkvist" userId="ada356d894bd2de7" providerId="LiveId" clId="{299A5E06-426A-4787-AE18-3167D3E1E138}" dt="2020-01-24T08:37:04.700" v="470"/>
          <ac:spMkLst>
            <pc:docMk/>
            <pc:sldMk cId="1277576842" sldId="279"/>
            <ac:spMk id="2" creationId="{5AC5F90C-A3E5-48D3-8D3F-B7018EFDDBE7}"/>
          </ac:spMkLst>
        </pc:spChg>
        <pc:spChg chg="del">
          <ac:chgData name="Magnus Ahlkvist" userId="ada356d894bd2de7" providerId="LiveId" clId="{299A5E06-426A-4787-AE18-3167D3E1E138}" dt="2020-01-24T08:37:04.700" v="470"/>
          <ac:spMkLst>
            <pc:docMk/>
            <pc:sldMk cId="1277576842" sldId="279"/>
            <ac:spMk id="3" creationId="{6EF33536-76E9-4851-8656-29F057414012}"/>
          </ac:spMkLst>
        </pc:spChg>
        <pc:spChg chg="add mod">
          <ac:chgData name="Magnus Ahlkvist" userId="ada356d894bd2de7" providerId="LiveId" clId="{299A5E06-426A-4787-AE18-3167D3E1E138}" dt="2020-01-24T08:37:10.071" v="490" actId="20577"/>
          <ac:spMkLst>
            <pc:docMk/>
            <pc:sldMk cId="1277576842" sldId="279"/>
            <ac:spMk id="4" creationId="{B815B6F0-441C-4C91-AB08-6E805A1963BC}"/>
          </ac:spMkLst>
        </pc:spChg>
        <pc:spChg chg="add mod">
          <ac:chgData name="Magnus Ahlkvist" userId="ada356d894bd2de7" providerId="LiveId" clId="{299A5E06-426A-4787-AE18-3167D3E1E138}" dt="2020-01-24T08:37:19.057" v="496" actId="20577"/>
          <ac:spMkLst>
            <pc:docMk/>
            <pc:sldMk cId="1277576842" sldId="279"/>
            <ac:spMk id="5" creationId="{29A4EEA5-6DE3-4C78-A656-74A583DE414B}"/>
          </ac:spMkLst>
        </pc:spChg>
      </pc:sldChg>
      <pc:sldChg chg="addSp delSp modSp add">
        <pc:chgData name="Magnus Ahlkvist" userId="ada356d894bd2de7" providerId="LiveId" clId="{299A5E06-426A-4787-AE18-3167D3E1E138}" dt="2020-01-24T08:37:56.748" v="505" actId="478"/>
        <pc:sldMkLst>
          <pc:docMk/>
          <pc:sldMk cId="3531482130" sldId="280"/>
        </pc:sldMkLst>
        <pc:spChg chg="add del mod">
          <ac:chgData name="Magnus Ahlkvist" userId="ada356d894bd2de7" providerId="LiveId" clId="{299A5E06-426A-4787-AE18-3167D3E1E138}" dt="2020-01-24T08:37:56.748" v="505" actId="478"/>
          <ac:spMkLst>
            <pc:docMk/>
            <pc:sldMk cId="3531482130" sldId="280"/>
            <ac:spMk id="3" creationId="{D6AAE16E-CB97-4F32-ACCD-57A505043150}"/>
          </ac:spMkLst>
        </pc:spChg>
        <pc:spChg chg="mod">
          <ac:chgData name="Magnus Ahlkvist" userId="ada356d894bd2de7" providerId="LiveId" clId="{299A5E06-426A-4787-AE18-3167D3E1E138}" dt="2020-01-24T08:37:45.121" v="503" actId="20577"/>
          <ac:spMkLst>
            <pc:docMk/>
            <pc:sldMk cId="3531482130" sldId="280"/>
            <ac:spMk id="4" creationId="{B815B6F0-441C-4C91-AB08-6E805A1963BC}"/>
          </ac:spMkLst>
        </pc:spChg>
        <pc:spChg chg="del">
          <ac:chgData name="Magnus Ahlkvist" userId="ada356d894bd2de7" providerId="LiveId" clId="{299A5E06-426A-4787-AE18-3167D3E1E138}" dt="2020-01-24T08:37:49.840" v="504" actId="478"/>
          <ac:spMkLst>
            <pc:docMk/>
            <pc:sldMk cId="3531482130" sldId="280"/>
            <ac:spMk id="5" creationId="{29A4EEA5-6DE3-4C78-A656-74A583DE414B}"/>
          </ac:spMkLst>
        </pc:spChg>
      </pc:sldChg>
      <pc:sldChg chg="addSp delSp modSp add">
        <pc:chgData name="Magnus Ahlkvist" userId="ada356d894bd2de7" providerId="LiveId" clId="{299A5E06-426A-4787-AE18-3167D3E1E138}" dt="2020-01-24T08:38:55.516" v="531" actId="20577"/>
        <pc:sldMkLst>
          <pc:docMk/>
          <pc:sldMk cId="2097935439" sldId="281"/>
        </pc:sldMkLst>
        <pc:spChg chg="del">
          <ac:chgData name="Magnus Ahlkvist" userId="ada356d894bd2de7" providerId="LiveId" clId="{299A5E06-426A-4787-AE18-3167D3E1E138}" dt="2020-01-24T08:38:45.467" v="507"/>
          <ac:spMkLst>
            <pc:docMk/>
            <pc:sldMk cId="2097935439" sldId="281"/>
            <ac:spMk id="2" creationId="{EB90ED24-CD82-4CC3-934F-63BE3429698C}"/>
          </ac:spMkLst>
        </pc:spChg>
        <pc:spChg chg="del">
          <ac:chgData name="Magnus Ahlkvist" userId="ada356d894bd2de7" providerId="LiveId" clId="{299A5E06-426A-4787-AE18-3167D3E1E138}" dt="2020-01-24T08:38:45.467" v="507"/>
          <ac:spMkLst>
            <pc:docMk/>
            <pc:sldMk cId="2097935439" sldId="281"/>
            <ac:spMk id="3" creationId="{615D131F-EE01-4166-87A1-3ED6294CCF44}"/>
          </ac:spMkLst>
        </pc:spChg>
        <pc:spChg chg="add mod">
          <ac:chgData name="Magnus Ahlkvist" userId="ada356d894bd2de7" providerId="LiveId" clId="{299A5E06-426A-4787-AE18-3167D3E1E138}" dt="2020-01-24T08:38:49.937" v="527" actId="20577"/>
          <ac:spMkLst>
            <pc:docMk/>
            <pc:sldMk cId="2097935439" sldId="281"/>
            <ac:spMk id="4" creationId="{64B64222-BACF-4B17-BDCE-188BE068A840}"/>
          </ac:spMkLst>
        </pc:spChg>
        <pc:spChg chg="add mod">
          <ac:chgData name="Magnus Ahlkvist" userId="ada356d894bd2de7" providerId="LiveId" clId="{299A5E06-426A-4787-AE18-3167D3E1E138}" dt="2020-01-24T08:38:55.516" v="531" actId="20577"/>
          <ac:spMkLst>
            <pc:docMk/>
            <pc:sldMk cId="2097935439" sldId="281"/>
            <ac:spMk id="5" creationId="{41E7AB13-09F7-4E15-892F-5AFF12D2FA76}"/>
          </ac:spMkLst>
        </pc:spChg>
      </pc:sldChg>
      <pc:sldChg chg="addSp delSp modSp add">
        <pc:chgData name="Magnus Ahlkvist" userId="ada356d894bd2de7" providerId="LiveId" clId="{299A5E06-426A-4787-AE18-3167D3E1E138}" dt="2020-01-24T08:39:22.584" v="586" actId="20577"/>
        <pc:sldMkLst>
          <pc:docMk/>
          <pc:sldMk cId="947879144" sldId="282"/>
        </pc:sldMkLst>
        <pc:spChg chg="del">
          <ac:chgData name="Magnus Ahlkvist" userId="ada356d894bd2de7" providerId="LiveId" clId="{299A5E06-426A-4787-AE18-3167D3E1E138}" dt="2020-01-24T08:39:03.511" v="533"/>
          <ac:spMkLst>
            <pc:docMk/>
            <pc:sldMk cId="947879144" sldId="282"/>
            <ac:spMk id="2" creationId="{8AA01AE4-79D1-4869-A7F7-160EFEF95BC1}"/>
          </ac:spMkLst>
        </pc:spChg>
        <pc:spChg chg="del">
          <ac:chgData name="Magnus Ahlkvist" userId="ada356d894bd2de7" providerId="LiveId" clId="{299A5E06-426A-4787-AE18-3167D3E1E138}" dt="2020-01-24T08:39:03.511" v="533"/>
          <ac:spMkLst>
            <pc:docMk/>
            <pc:sldMk cId="947879144" sldId="282"/>
            <ac:spMk id="3" creationId="{AF9C4A65-8859-4318-8857-8FB292B80E17}"/>
          </ac:spMkLst>
        </pc:spChg>
        <pc:spChg chg="add mod">
          <ac:chgData name="Magnus Ahlkvist" userId="ada356d894bd2de7" providerId="LiveId" clId="{299A5E06-426A-4787-AE18-3167D3E1E138}" dt="2020-01-24T08:39:08.952" v="558" actId="20577"/>
          <ac:spMkLst>
            <pc:docMk/>
            <pc:sldMk cId="947879144" sldId="282"/>
            <ac:spMk id="4" creationId="{F08205C7-0C61-429A-AA9C-1E9A4FBFFB77}"/>
          </ac:spMkLst>
        </pc:spChg>
        <pc:spChg chg="add mod">
          <ac:chgData name="Magnus Ahlkvist" userId="ada356d894bd2de7" providerId="LiveId" clId="{299A5E06-426A-4787-AE18-3167D3E1E138}" dt="2020-01-24T08:39:22.584" v="586" actId="20577"/>
          <ac:spMkLst>
            <pc:docMk/>
            <pc:sldMk cId="947879144" sldId="282"/>
            <ac:spMk id="5" creationId="{D85E6EFA-AF2A-4B3D-A597-053A70AC0E34}"/>
          </ac:spMkLst>
        </pc:spChg>
      </pc:sldChg>
      <pc:sldChg chg="addSp modSp add">
        <pc:chgData name="Magnus Ahlkvist" userId="ada356d894bd2de7" providerId="LiveId" clId="{299A5E06-426A-4787-AE18-3167D3E1E138}" dt="2020-01-24T08:43:28.854" v="593" actId="1076"/>
        <pc:sldMkLst>
          <pc:docMk/>
          <pc:sldMk cId="41989243" sldId="283"/>
        </pc:sldMkLst>
        <pc:graphicFrameChg chg="add mod">
          <ac:chgData name="Magnus Ahlkvist" userId="ada356d894bd2de7" providerId="LiveId" clId="{299A5E06-426A-4787-AE18-3167D3E1E138}" dt="2020-01-24T08:43:28.854" v="593" actId="1076"/>
          <ac:graphicFrameMkLst>
            <pc:docMk/>
            <pc:sldMk cId="41989243" sldId="283"/>
            <ac:graphicFrameMk id="25" creationId="{3B2C97C7-89AA-4530-82D8-B6EBB7DCA040}"/>
          </ac:graphicFrameMkLst>
        </pc:graphicFrameChg>
      </pc:sldChg>
      <pc:sldChg chg="addSp delSp modSp add">
        <pc:chgData name="Magnus Ahlkvist" userId="ada356d894bd2de7" providerId="LiveId" clId="{299A5E06-426A-4787-AE18-3167D3E1E138}" dt="2020-01-24T08:57:18.557" v="695" actId="20577"/>
        <pc:sldMkLst>
          <pc:docMk/>
          <pc:sldMk cId="1167938610" sldId="284"/>
        </pc:sldMkLst>
        <pc:spChg chg="del">
          <ac:chgData name="Magnus Ahlkvist" userId="ada356d894bd2de7" providerId="LiveId" clId="{299A5E06-426A-4787-AE18-3167D3E1E138}" dt="2020-01-24T08:50:54.303" v="646"/>
          <ac:spMkLst>
            <pc:docMk/>
            <pc:sldMk cId="1167938610" sldId="284"/>
            <ac:spMk id="2" creationId="{92B0B4EA-9DD2-4E1E-83EF-1F2046EBD07C}"/>
          </ac:spMkLst>
        </pc:spChg>
        <pc:spChg chg="del mod">
          <ac:chgData name="Magnus Ahlkvist" userId="ada356d894bd2de7" providerId="LiveId" clId="{299A5E06-426A-4787-AE18-3167D3E1E138}" dt="2020-01-24T08:50:36.259" v="645"/>
          <ac:spMkLst>
            <pc:docMk/>
            <pc:sldMk cId="1167938610" sldId="284"/>
            <ac:spMk id="3" creationId="{EE29E48C-781B-4664-8A12-84AA92D099B2}"/>
          </ac:spMkLst>
        </pc:spChg>
        <pc:spChg chg="add mod">
          <ac:chgData name="Magnus Ahlkvist" userId="ada356d894bd2de7" providerId="LiveId" clId="{299A5E06-426A-4787-AE18-3167D3E1E138}" dt="2020-01-24T08:51:04.846" v="671" actId="20577"/>
          <ac:spMkLst>
            <pc:docMk/>
            <pc:sldMk cId="1167938610" sldId="284"/>
            <ac:spMk id="5" creationId="{4B54807A-4D7E-49ED-817B-020A62F1C074}"/>
          </ac:spMkLst>
        </pc:spChg>
        <pc:spChg chg="add del mod">
          <ac:chgData name="Magnus Ahlkvist" userId="ada356d894bd2de7" providerId="LiveId" clId="{299A5E06-426A-4787-AE18-3167D3E1E138}" dt="2020-01-24T08:54:28.790" v="673"/>
          <ac:spMkLst>
            <pc:docMk/>
            <pc:sldMk cId="1167938610" sldId="284"/>
            <ac:spMk id="6" creationId="{3D8CF56F-7A37-458E-B637-063094A5B9B7}"/>
          </ac:spMkLst>
        </pc:spChg>
        <pc:spChg chg="add mod">
          <ac:chgData name="Magnus Ahlkvist" userId="ada356d894bd2de7" providerId="LiveId" clId="{299A5E06-426A-4787-AE18-3167D3E1E138}" dt="2020-01-24T08:57:18.557" v="695" actId="20577"/>
          <ac:spMkLst>
            <pc:docMk/>
            <pc:sldMk cId="1167938610" sldId="284"/>
            <ac:spMk id="9" creationId="{F8F6D32D-2386-4EC1-99DA-88C81C408104}"/>
          </ac:spMkLst>
        </pc:spChg>
        <pc:spChg chg="add mod">
          <ac:chgData name="Magnus Ahlkvist" userId="ada356d894bd2de7" providerId="LiveId" clId="{299A5E06-426A-4787-AE18-3167D3E1E138}" dt="2020-01-24T08:57:15.353" v="693" actId="20577"/>
          <ac:spMkLst>
            <pc:docMk/>
            <pc:sldMk cId="1167938610" sldId="284"/>
            <ac:spMk id="10" creationId="{1EE4688A-C744-405A-BB64-5702489C2997}"/>
          </ac:spMkLst>
        </pc:spChg>
        <pc:picChg chg="add mod">
          <ac:chgData name="Magnus Ahlkvist" userId="ada356d894bd2de7" providerId="LiveId" clId="{299A5E06-426A-4787-AE18-3167D3E1E138}" dt="2020-01-24T08:54:53.725" v="675" actId="1076"/>
          <ac:picMkLst>
            <pc:docMk/>
            <pc:sldMk cId="1167938610" sldId="284"/>
            <ac:picMk id="4" creationId="{A8ACA15F-E703-49DA-9042-57B14E250DA5}"/>
          </ac:picMkLst>
        </pc:picChg>
        <pc:picChg chg="add mod">
          <ac:chgData name="Magnus Ahlkvist" userId="ada356d894bd2de7" providerId="LiveId" clId="{299A5E06-426A-4787-AE18-3167D3E1E138}" dt="2020-01-24T08:55:03.888" v="677" actId="14100"/>
          <ac:picMkLst>
            <pc:docMk/>
            <pc:sldMk cId="1167938610" sldId="284"/>
            <ac:picMk id="7" creationId="{8D56BF16-34A1-43D4-88E1-CD4815BF2EF8}"/>
          </ac:picMkLst>
        </pc:picChg>
        <pc:picChg chg="add mod">
          <ac:chgData name="Magnus Ahlkvist" userId="ada356d894bd2de7" providerId="LiveId" clId="{299A5E06-426A-4787-AE18-3167D3E1E138}" dt="2020-01-24T08:55:57.741" v="679" actId="1076"/>
          <ac:picMkLst>
            <pc:docMk/>
            <pc:sldMk cId="1167938610" sldId="284"/>
            <ac:picMk id="8" creationId="{CE7272E4-352A-4105-A9F4-F162EA00B816}"/>
          </ac:picMkLst>
        </pc:picChg>
      </pc:sldChg>
      <pc:sldMasterChg chg="addSp modSp">
        <pc:chgData name="Magnus Ahlkvist" userId="ada356d894bd2de7" providerId="LiveId" clId="{299A5E06-426A-4787-AE18-3167D3E1E138}" dt="2020-01-24T08:42:12.842" v="591"/>
        <pc:sldMasterMkLst>
          <pc:docMk/>
          <pc:sldMasterMk cId="1562509535" sldId="2147483668"/>
        </pc:sldMasterMkLst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2" creationId="{8B37DEA0-B240-44E3-A5CA-D8D018C4ED3D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3" creationId="{717D5031-15C8-454C-B58A-80EC18362DDC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4" creationId="{66E2D2D8-3C7F-4486-A1A5-86A4B168BAED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5" creationId="{AAC7317B-720D-4BE6-B59C-F65A63F21FF9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6" creationId="{50F3E545-C8C6-4409-80C3-B27529F405B6}"/>
          </ac:spMkLst>
        </pc:spChg>
      </pc:sldMasterChg>
      <pc:sldMasterChg chg="addSp modSp">
        <pc:chgData name="Magnus Ahlkvist" userId="ada356d894bd2de7" providerId="LiveId" clId="{299A5E06-426A-4787-AE18-3167D3E1E138}" dt="2020-01-24T08:42:06.430" v="590"/>
        <pc:sldMasterMkLst>
          <pc:docMk/>
          <pc:sldMasterMk cId="3059444594" sldId="2147483668"/>
        </pc:sldMasterMkLst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2" creationId="{F0F89D87-3171-41BE-A83F-6F6323DEB671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3" creationId="{9E5DDBE7-7DC0-4184-9D3D-9B45E1C9CD3A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4" creationId="{16A26595-6AAC-4469-AD56-F5DC670DD1EE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5" creationId="{3147FF84-2D26-41F0-BC95-238BEC829B1D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6" creationId="{856D6480-CE51-4A14-940D-71A38B456E66}"/>
          </ac:spMkLst>
        </pc:spChg>
      </pc:sldMasterChg>
    </pc:docChg>
  </pc:docChgLst>
  <pc:docChgLst>
    <pc:chgData name="Magnus Ahlkvist" userId="ada356d894bd2de7" providerId="LiveId" clId="{B3FEF6FE-84D3-4D8A-ADA4-DBA17E73CE0D}"/>
    <pc:docChg chg="custSel addSld delSld modSld">
      <pc:chgData name="Magnus Ahlkvist" userId="ada356d894bd2de7" providerId="LiveId" clId="{B3FEF6FE-84D3-4D8A-ADA4-DBA17E73CE0D}" dt="2019-10-24T09:02:08.513" v="172" actId="313"/>
      <pc:docMkLst>
        <pc:docMk/>
      </pc:docMkLst>
      <pc:sldChg chg="add del">
        <pc:chgData name="Magnus Ahlkvist" userId="ada356d894bd2de7" providerId="LiveId" clId="{B3FEF6FE-84D3-4D8A-ADA4-DBA17E73CE0D}" dt="2019-10-24T09:00:50.105" v="14" actId="2696"/>
        <pc:sldMkLst>
          <pc:docMk/>
          <pc:sldMk cId="1532343413" sldId="265"/>
        </pc:sldMkLst>
      </pc:sldChg>
      <pc:sldChg chg="add del">
        <pc:chgData name="Magnus Ahlkvist" userId="ada356d894bd2de7" providerId="LiveId" clId="{B3FEF6FE-84D3-4D8A-ADA4-DBA17E73CE0D}" dt="2019-10-24T09:00:50.100" v="13" actId="2696"/>
        <pc:sldMkLst>
          <pc:docMk/>
          <pc:sldMk cId="2424109983" sldId="266"/>
        </pc:sldMkLst>
      </pc:sldChg>
      <pc:sldChg chg="add del">
        <pc:chgData name="Magnus Ahlkvist" userId="ada356d894bd2de7" providerId="LiveId" clId="{B3FEF6FE-84D3-4D8A-ADA4-DBA17E73CE0D}" dt="2019-10-24T09:00:50.095" v="12" actId="2696"/>
        <pc:sldMkLst>
          <pc:docMk/>
          <pc:sldMk cId="1387710017" sldId="267"/>
        </pc:sldMkLst>
      </pc:sldChg>
      <pc:sldChg chg="add del">
        <pc:chgData name="Magnus Ahlkvist" userId="ada356d894bd2de7" providerId="LiveId" clId="{B3FEF6FE-84D3-4D8A-ADA4-DBA17E73CE0D}" dt="2019-10-24T09:00:50.088" v="11" actId="2696"/>
        <pc:sldMkLst>
          <pc:docMk/>
          <pc:sldMk cId="675682208" sldId="268"/>
        </pc:sldMkLst>
      </pc:sldChg>
      <pc:sldChg chg="addSp delSp modSp add">
        <pc:chgData name="Magnus Ahlkvist" userId="ada356d894bd2de7" providerId="LiveId" clId="{B3FEF6FE-84D3-4D8A-ADA4-DBA17E73CE0D}" dt="2019-10-24T09:00:44.708" v="10" actId="478"/>
        <pc:sldMkLst>
          <pc:docMk/>
          <pc:sldMk cId="3822221816" sldId="269"/>
        </pc:sldMkLst>
        <pc:spChg chg="mod">
          <ac:chgData name="Magnus Ahlkvist" userId="ada356d894bd2de7" providerId="LiveId" clId="{B3FEF6FE-84D3-4D8A-ADA4-DBA17E73CE0D}" dt="2019-10-24T09:00:37.440" v="8" actId="120"/>
          <ac:spMkLst>
            <pc:docMk/>
            <pc:sldMk cId="3822221816" sldId="269"/>
            <ac:spMk id="2" creationId="{3A9EEC31-E066-4E62-BAAB-C170893FFE25}"/>
          </ac:spMkLst>
        </pc:spChg>
        <pc:spChg chg="del">
          <ac:chgData name="Magnus Ahlkvist" userId="ada356d894bd2de7" providerId="LiveId" clId="{B3FEF6FE-84D3-4D8A-ADA4-DBA17E73CE0D}" dt="2019-10-24T09:00:40.729" v="9" actId="478"/>
          <ac:spMkLst>
            <pc:docMk/>
            <pc:sldMk cId="3822221816" sldId="269"/>
            <ac:spMk id="3" creationId="{FB9B0E28-205D-4B8D-B72F-75D77CF2161D}"/>
          </ac:spMkLst>
        </pc:spChg>
        <pc:spChg chg="add del mod">
          <ac:chgData name="Magnus Ahlkvist" userId="ada356d894bd2de7" providerId="LiveId" clId="{B3FEF6FE-84D3-4D8A-ADA4-DBA17E73CE0D}" dt="2019-10-24T09:00:44.708" v="10" actId="478"/>
          <ac:spMkLst>
            <pc:docMk/>
            <pc:sldMk cId="3822221816" sldId="269"/>
            <ac:spMk id="5" creationId="{74FEFA7D-520C-42EF-92FC-6F4E89858F5C}"/>
          </ac:spMkLst>
        </pc:spChg>
      </pc:sldChg>
      <pc:sldChg chg="modSp add">
        <pc:chgData name="Magnus Ahlkvist" userId="ada356d894bd2de7" providerId="LiveId" clId="{B3FEF6FE-84D3-4D8A-ADA4-DBA17E73CE0D}" dt="2019-10-24T09:01:11.943" v="41" actId="20577"/>
        <pc:sldMkLst>
          <pc:docMk/>
          <pc:sldMk cId="2109321193" sldId="270"/>
        </pc:sldMkLst>
        <pc:spChg chg="mod">
          <ac:chgData name="Magnus Ahlkvist" userId="ada356d894bd2de7" providerId="LiveId" clId="{B3FEF6FE-84D3-4D8A-ADA4-DBA17E73CE0D}" dt="2019-10-24T09:01:11.943" v="41" actId="20577"/>
          <ac:spMkLst>
            <pc:docMk/>
            <pc:sldMk cId="2109321193" sldId="270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1:25.592" v="64" actId="20577"/>
        <pc:sldMkLst>
          <pc:docMk/>
          <pc:sldMk cId="1266415805" sldId="271"/>
        </pc:sldMkLst>
        <pc:spChg chg="mod">
          <ac:chgData name="Magnus Ahlkvist" userId="ada356d894bd2de7" providerId="LiveId" clId="{B3FEF6FE-84D3-4D8A-ADA4-DBA17E73CE0D}" dt="2019-10-24T09:01:25.592" v="64" actId="20577"/>
          <ac:spMkLst>
            <pc:docMk/>
            <pc:sldMk cId="1266415805" sldId="271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1:49.059" v="121" actId="20577"/>
        <pc:sldMkLst>
          <pc:docMk/>
          <pc:sldMk cId="3619597613" sldId="272"/>
        </pc:sldMkLst>
        <pc:spChg chg="mod">
          <ac:chgData name="Magnus Ahlkvist" userId="ada356d894bd2de7" providerId="LiveId" clId="{B3FEF6FE-84D3-4D8A-ADA4-DBA17E73CE0D}" dt="2019-10-24T09:01:49.059" v="121" actId="20577"/>
          <ac:spMkLst>
            <pc:docMk/>
            <pc:sldMk cId="3619597613" sldId="272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2:08.513" v="172" actId="313"/>
        <pc:sldMkLst>
          <pc:docMk/>
          <pc:sldMk cId="361309624" sldId="273"/>
        </pc:sldMkLst>
        <pc:spChg chg="mod">
          <ac:chgData name="Magnus Ahlkvist" userId="ada356d894bd2de7" providerId="LiveId" clId="{B3FEF6FE-84D3-4D8A-ADA4-DBA17E73CE0D}" dt="2019-10-24T09:02:08.513" v="172" actId="313"/>
          <ac:spMkLst>
            <pc:docMk/>
            <pc:sldMk cId="361309624" sldId="273"/>
            <ac:spMk id="2" creationId="{3A9EEC31-E066-4E62-BAAB-C170893FFE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D3B2D-3924-0B48-B558-93C031AA9A06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2716D-3A19-4347-B553-E4062DD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1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" name="Bild 17">
            <a:extLst>
              <a:ext uri="{FF2B5EF4-FFF2-40B4-BE49-F238E27FC236}">
                <a16:creationId xmlns:a16="http://schemas.microsoft.com/office/drawing/2014/main" id="{42BCFCD7-74CB-442B-9206-4BBDA1D16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4002" y="0"/>
            <a:ext cx="2736965" cy="27369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C8EDEE-30CB-4243-8776-596217539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C6A85CD-7286-4992-AA65-19D8E7D01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FB3F6F3-C36A-4ED1-B4A1-7A0E7547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599AB18-5602-4177-B7F1-4B60F947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32FB894-9D63-41E5-858E-6C8E6A70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1580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87329A8-52C5-4278-837A-996B6DDC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F378FF0-DBD3-4C03-9CE8-598CE6BF0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834E532-5501-40E4-9CF4-6020A930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4AADC4A-4394-482B-9C46-FA6A3CDD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E804BB6-B14A-4611-99FE-B5B2F6C7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9670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D97855E-A5A7-4F27-B1AC-7DCF079A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2CB787C-9BA7-4130-8A2C-73C070DDD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56DD826-A53E-4A9B-8111-80581523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5A074F6-BE5C-496D-8CE6-12AB9E4E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F747C71-0D7C-40E6-A934-F5DAD434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092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1152B5-75E5-44A1-8224-6E7A964E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D87AF39-189A-48CA-B0DB-D22193CAA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0235A7F-8588-4D45-B836-E7DD8C59B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3CC2DB6-72E4-4B9A-BA2E-04E869ED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027C0A4-79AE-498F-8D86-2110A4A9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F80FDBD-2828-48DF-832C-8B22BE00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8487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C3B351-EB42-4EA9-A0C8-9A25B2AB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0EDA82D-D2F9-4A58-BBBB-17B023E53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EBDE752-D805-46F6-96B4-1F0B84FB2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ABD9A545-EE5C-4F31-8EBA-FF41EB31E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469D461-79C5-481B-8CBB-6CB26432A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D4ACAEE-67C7-4390-8C25-7146CBFC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2C49A32A-47E2-4147-B66C-5D41FB43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5178D97E-4FF1-4939-89A9-393F817A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230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78BC1C-B5FD-40A5-9F50-E049DAA4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2A2031C-1BA3-49D1-B875-9FAA8666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A5B0102-3F3D-47AB-BEFA-B30AF38C6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0955275-6FB1-4382-9270-6610FD92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68522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2C62E9D-1027-48A8-87E6-D400BD6F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2336B98-A301-43FE-8DC7-64AB2AC0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CF30ABC-AF45-4EFE-88B2-0B3BB490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31876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38BB541-9743-461C-A426-76C8AA1B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33FEE24-1B9E-40C0-8790-E6C528146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DCC5095-D56E-4B7E-8304-2C0ABFA68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E6C895A-2E3A-4F9E-86F6-596CE91E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AD5D494-9E16-40CB-B492-B5F40875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2D35A78-2A53-4D88-85BA-392ED22F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597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B762F6F-7C34-49F7-9952-1F885E82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F466295A-C467-4A13-99B4-A064AC820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702C8D9-1210-4E66-9694-7326310A7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0AFCDCE-863A-494B-B228-E9BDFF8D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72F4952-CFB4-4E6E-903F-2371B77B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DBB15BB-DCC9-414F-87B2-F886A356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01620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5D14243-6120-423E-BD0F-F5D0B078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8BF562A-432C-48CB-BC35-FBFBC4B80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B4F362B-0A93-432F-9C7A-8268DFE2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33BF0F3-0999-4FA5-89C1-521AA770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87B223F-0502-440F-A726-B06B1FF5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4995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2C2868F-F6AB-4954-984A-E9B0A78BB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4256223-DD8A-4E4A-9339-2BB69538C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53ACA2B-8DAE-47C5-A356-8967B226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D5391B1-B58F-4C23-9E7B-C0A6B568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282A09-2E00-4464-8282-3D7F1114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237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rgbClr val="FFCCC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40A61AF8-6CA2-4DC0-AB0C-54B2BDCB308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589822" y="0"/>
            <a:ext cx="1849688" cy="18496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8B37DEA0-B240-44E3-A5CA-D8D018C4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17D5031-15C8-454C-B58A-80EC18362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6E2D2D8-3C7F-4486-A1A5-86A4B168B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31AF4-6FC1-4460-BBC9-D7CD0B6E11EF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AC7317B-720D-4BE6-B59C-F65A63F21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0F3E545-C8C6-4409-80C3-B27529F40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250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ansmokopt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">
            <a:extLst>
              <a:ext uri="{FF2B5EF4-FFF2-40B4-BE49-F238E27FC236}">
                <a16:creationId xmlns:a16="http://schemas.microsoft.com/office/drawing/2014/main" id="{FAA6D880-23EB-42FD-A963-6FDABE73EECA}"/>
              </a:ext>
            </a:extLst>
          </p:cNvPr>
          <p:cNvSpPr/>
          <p:nvPr/>
        </p:nvSpPr>
        <p:spPr>
          <a:xfrm>
            <a:off x="0" y="0"/>
            <a:ext cx="12192000" cy="6985000"/>
          </a:xfrm>
          <a:prstGeom prst="rect">
            <a:avLst/>
          </a:prstGeom>
          <a:solidFill>
            <a:srgbClr val="0049AD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9F55A27A-2043-4B0D-9E73-B567F851E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238" y="68684"/>
            <a:ext cx="6459524" cy="3633483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5972620"/>
            <a:ext cx="12192000" cy="1007999"/>
          </a:xfrm>
          <a:prstGeom prst="rect">
            <a:avLst/>
          </a:prstGeom>
          <a:solidFill>
            <a:srgbClr val="F0F2F6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15" name="Group 15"/>
          <p:cNvGrpSpPr/>
          <p:nvPr/>
        </p:nvGrpSpPr>
        <p:grpSpPr>
          <a:xfrm>
            <a:off x="1278996" y="3770851"/>
            <a:ext cx="9634008" cy="1466105"/>
            <a:chOff x="0" y="-95249"/>
            <a:chExt cx="10820400" cy="1737199"/>
          </a:xfrm>
        </p:grpSpPr>
        <p:sp>
          <p:nvSpPr>
            <p:cNvPr id="16" name="TextBox 16"/>
            <p:cNvSpPr txBox="1"/>
            <p:nvPr/>
          </p:nvSpPr>
          <p:spPr>
            <a:xfrm>
              <a:off x="0" y="608670"/>
              <a:ext cx="10820400" cy="10332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29"/>
                </a:lnSpc>
              </a:pPr>
              <a:r>
                <a:rPr lang="en-US" sz="3200" b="0" i="0" u="none" strike="noStrike" dirty="0">
                  <a:solidFill>
                    <a:schemeClr val="bg1"/>
                  </a:solidFill>
                  <a:effectLst/>
                  <a:latin typeface="open sans"/>
                </a:rPr>
                <a:t>My romantic relation with </a:t>
              </a:r>
              <a:r>
                <a:rPr lang="en-US" sz="3200" b="0" i="0" u="none" strike="noStrike" dirty="0" err="1">
                  <a:solidFill>
                    <a:schemeClr val="bg1"/>
                  </a:solidFill>
                  <a:effectLst/>
                  <a:latin typeface="open sans"/>
                </a:rPr>
                <a:t>Powershell</a:t>
              </a:r>
              <a:r>
                <a:rPr lang="en-US" sz="3200" b="0" i="0" u="none" strike="noStrike" dirty="0">
                  <a:solidFill>
                    <a:schemeClr val="bg1"/>
                  </a:solidFill>
                  <a:effectLst/>
                  <a:latin typeface="open sans"/>
                </a:rPr>
                <a:t> generally and </a:t>
              </a:r>
              <a:r>
                <a:rPr lang="en-US" sz="3200" b="0" i="0" u="none" strike="noStrike" dirty="0" err="1">
                  <a:solidFill>
                    <a:schemeClr val="bg1"/>
                  </a:solidFill>
                  <a:effectLst/>
                  <a:latin typeface="open sans"/>
                </a:rPr>
                <a:t>DBATools</a:t>
              </a:r>
              <a:r>
                <a:rPr lang="en-US" sz="3200" b="0" i="0" u="none" strike="noStrike" dirty="0">
                  <a:solidFill>
                    <a:schemeClr val="bg1"/>
                  </a:solidFill>
                  <a:effectLst/>
                  <a:latin typeface="open sans"/>
                </a:rPr>
                <a:t> especially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95249"/>
              <a:ext cx="10820400" cy="391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09"/>
                </a:lnSpc>
              </a:pPr>
              <a:r>
                <a:rPr lang="en-US" sz="4800" spc="204" dirty="0">
                  <a:solidFill>
                    <a:srgbClr val="FFFFFF"/>
                  </a:solidFill>
                  <a:latin typeface="Cooper Hewitt"/>
                </a:rPr>
                <a:t>Magnus </a:t>
              </a:r>
              <a:r>
                <a:rPr lang="en-US" sz="4800" spc="204" dirty="0" err="1">
                  <a:solidFill>
                    <a:srgbClr val="FFFFFF"/>
                  </a:solidFill>
                  <a:latin typeface="Cooper Hewitt"/>
                </a:rPr>
                <a:t>Ahlkvist</a:t>
              </a:r>
              <a:endParaRPr lang="en-US" sz="4800" spc="204" dirty="0">
                <a:solidFill>
                  <a:srgbClr val="FFFFFF"/>
                </a:solidFill>
                <a:latin typeface="Cooper Hewitt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D4E78AC-7D39-4880-A41E-9E8EA092ABC4}"/>
              </a:ext>
            </a:extLst>
          </p:cNvPr>
          <p:cNvSpPr txBox="1"/>
          <p:nvPr/>
        </p:nvSpPr>
        <p:spPr>
          <a:xfrm>
            <a:off x="9763615" y="6508892"/>
            <a:ext cx="147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Presented By: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8206AC3E-D3B1-43EA-92F0-21A89C1DD8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443" y="6075017"/>
            <a:ext cx="803206" cy="8032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7D6F25C-D1C3-4925-B69F-4A89B002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Magnus Ahlkvist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5C1C002-75CA-4210-BF46-4103386EB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hlinkClick r:id="rId2"/>
              </a:rPr>
              <a:t>https://github.com/transmokopter</a:t>
            </a:r>
            <a:endParaRPr lang="sv-SE" dirty="0"/>
          </a:p>
          <a:p>
            <a:r>
              <a:rPr lang="sv-SE" dirty="0"/>
              <a:t>@Transmokopter on Twitter</a:t>
            </a:r>
          </a:p>
          <a:p>
            <a:r>
              <a:rPr lang="sv-SE" dirty="0"/>
              <a:t>magnus@transmokopter.se</a:t>
            </a:r>
          </a:p>
        </p:txBody>
      </p:sp>
    </p:spTree>
    <p:extLst>
      <p:ext uri="{BB962C8B-B14F-4D97-AF65-F5344CB8AC3E}">
        <p14:creationId xmlns:p14="http://schemas.microsoft.com/office/powerpoint/2010/main" val="417101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6A1F3C7-A9C9-452D-9151-966312A7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Session </a:t>
            </a:r>
            <a:r>
              <a:rPr lang="sv-SE" dirty="0" err="1"/>
              <a:t>contents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632553E-1E6B-4B4B-A47D-27DAAB76D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Demos</a:t>
            </a:r>
          </a:p>
          <a:p>
            <a:pPr lvl="1"/>
            <a:r>
              <a:rPr lang="sv-SE" dirty="0"/>
              <a:t>Setup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dev</a:t>
            </a:r>
            <a:r>
              <a:rPr lang="sv-SE" dirty="0"/>
              <a:t> </a:t>
            </a:r>
            <a:r>
              <a:rPr lang="sv-SE" dirty="0" err="1"/>
              <a:t>environment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Docker</a:t>
            </a:r>
            <a:r>
              <a:rPr lang="sv-SE" dirty="0"/>
              <a:t> containers</a:t>
            </a:r>
          </a:p>
          <a:p>
            <a:pPr lvl="1"/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Powershell</a:t>
            </a:r>
            <a:r>
              <a:rPr lang="sv-SE" dirty="0"/>
              <a:t> intro</a:t>
            </a:r>
          </a:p>
          <a:p>
            <a:pPr lvl="1"/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dbatools</a:t>
            </a:r>
            <a:r>
              <a:rPr lang="sv-SE" dirty="0"/>
              <a:t> intro</a:t>
            </a:r>
          </a:p>
          <a:p>
            <a:pPr lvl="1"/>
            <a:r>
              <a:rPr lang="sv-SE" dirty="0"/>
              <a:t>Backup to </a:t>
            </a:r>
            <a:r>
              <a:rPr lang="sv-SE" dirty="0" err="1"/>
              <a:t>Azure</a:t>
            </a:r>
            <a:r>
              <a:rPr lang="sv-SE" dirty="0"/>
              <a:t> </a:t>
            </a:r>
            <a:r>
              <a:rPr lang="sv-SE" dirty="0" err="1"/>
              <a:t>blobstorage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dbatools</a:t>
            </a:r>
            <a:endParaRPr lang="sv-SE" dirty="0"/>
          </a:p>
          <a:p>
            <a:pPr lvl="1"/>
            <a:r>
              <a:rPr lang="sv-SE" dirty="0" err="1"/>
              <a:t>Build</a:t>
            </a:r>
            <a:r>
              <a:rPr lang="sv-SE" dirty="0"/>
              <a:t> log shipping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Azure</a:t>
            </a:r>
            <a:r>
              <a:rPr lang="sv-SE" dirty="0"/>
              <a:t> </a:t>
            </a:r>
            <a:r>
              <a:rPr lang="sv-SE" dirty="0" err="1"/>
              <a:t>blobstorage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dbatools</a:t>
            </a:r>
            <a:endParaRPr lang="sv-SE"/>
          </a:p>
          <a:p>
            <a:pPr lvl="1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771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3805D9D-DD4A-4670-8E58-996171E3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Famous</a:t>
            </a:r>
            <a:r>
              <a:rPr lang="sv-SE" dirty="0"/>
              <a:t> last </a:t>
            </a:r>
            <a:r>
              <a:rPr lang="sv-SE" dirty="0" err="1"/>
              <a:t>words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81A2D6A-F5C1-4733-9185-7D4F9AAFC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Thank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Data </a:t>
            </a:r>
            <a:r>
              <a:rPr lang="sv-SE" dirty="0" err="1"/>
              <a:t>Saturdays</a:t>
            </a:r>
            <a:r>
              <a:rPr lang="sv-SE" dirty="0"/>
              <a:t> Redmond!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err="1"/>
              <a:t>Thank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sponsors!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>
                <a:solidFill>
                  <a:srgbClr val="FF0000"/>
                </a:solidFill>
              </a:rPr>
              <a:t>❤❤❤❤❤❤❤</a:t>
            </a:r>
            <a:r>
              <a:rPr lang="sv-SE" dirty="0" err="1"/>
              <a:t>Thank</a:t>
            </a:r>
            <a:r>
              <a:rPr lang="sv-SE" dirty="0"/>
              <a:t> you </a:t>
            </a:r>
            <a:r>
              <a:rPr lang="sv-SE" dirty="0" err="1"/>
              <a:t>contributors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DBATools</a:t>
            </a:r>
            <a:r>
              <a:rPr lang="sv-SE" dirty="0"/>
              <a:t> </a:t>
            </a:r>
            <a:r>
              <a:rPr lang="sv-SE" dirty="0">
                <a:solidFill>
                  <a:srgbClr val="FF0000"/>
                </a:solidFill>
              </a:rPr>
              <a:t>❤❤❤❤❤❤❤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Automation </a:t>
            </a:r>
            <a:r>
              <a:rPr lang="sv-SE" dirty="0" err="1"/>
              <a:t>replaces</a:t>
            </a:r>
            <a:r>
              <a:rPr lang="sv-SE" dirty="0"/>
              <a:t> </a:t>
            </a:r>
            <a:r>
              <a:rPr lang="sv-SE" dirty="0" err="1"/>
              <a:t>random</a:t>
            </a:r>
            <a:r>
              <a:rPr lang="sv-SE" dirty="0"/>
              <a:t> </a:t>
            </a:r>
            <a:r>
              <a:rPr lang="sv-SE" dirty="0" err="1"/>
              <a:t>mistakes</a:t>
            </a:r>
            <a:r>
              <a:rPr lang="sv-SE" dirty="0"/>
              <a:t> with </a:t>
            </a:r>
            <a:r>
              <a:rPr lang="sv-SE" dirty="0" err="1"/>
              <a:t>consistent</a:t>
            </a:r>
            <a:r>
              <a:rPr lang="sv-SE" dirty="0"/>
              <a:t> </a:t>
            </a:r>
            <a:r>
              <a:rPr lang="sv-SE" dirty="0" err="1"/>
              <a:t>errors</a:t>
            </a:r>
            <a:r>
              <a:rPr lang="sv-SE" dirty="0"/>
              <a:t>. </a:t>
            </a:r>
          </a:p>
          <a:p>
            <a:pPr marL="0" indent="0">
              <a:buNone/>
            </a:pPr>
            <a:r>
              <a:rPr lang="sv-SE" dirty="0"/>
              <a:t>That you </a:t>
            </a:r>
            <a:r>
              <a:rPr lang="sv-SE" dirty="0" err="1"/>
              <a:t>can</a:t>
            </a:r>
            <a:r>
              <a:rPr lang="sv-SE" dirty="0"/>
              <a:t> fix </a:t>
            </a:r>
            <a:r>
              <a:rPr lang="sv-SE" dirty="0" err="1"/>
              <a:t>once</a:t>
            </a:r>
            <a:r>
              <a:rPr lang="sv-SE" dirty="0"/>
              <a:t>.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4257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0" y="0"/>
            <a:ext cx="12192000" cy="6985000"/>
          </a:xfrm>
          <a:prstGeom prst="rect">
            <a:avLst/>
          </a:prstGeom>
          <a:solidFill>
            <a:srgbClr val="0049AD"/>
          </a:solidFill>
        </p:spPr>
      </p:sp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21610F2F-A8F0-4AF7-A4E9-6839A0CEE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66" y="0"/>
            <a:ext cx="5788667" cy="32561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95B60E-1CC0-4BA3-8DC9-06C71607E980}"/>
              </a:ext>
            </a:extLst>
          </p:cNvPr>
          <p:cNvSpPr/>
          <p:nvPr/>
        </p:nvSpPr>
        <p:spPr>
          <a:xfrm>
            <a:off x="0" y="2736790"/>
            <a:ext cx="12192000" cy="42482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877B1673-38E6-4CF7-A6A5-267872F188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0" y="5940066"/>
            <a:ext cx="803206" cy="803206"/>
          </a:xfrm>
          <a:prstGeom prst="rect">
            <a:avLst/>
          </a:prstGeom>
        </p:spPr>
      </p:pic>
      <p:pic>
        <p:nvPicPr>
          <p:cNvPr id="5" name="Picture 4" descr="A picture containing text, weapon, brass knucks, clipart&#10;&#10;Description automatically generated">
            <a:extLst>
              <a:ext uri="{FF2B5EF4-FFF2-40B4-BE49-F238E27FC236}">
                <a16:creationId xmlns:a16="http://schemas.microsoft.com/office/drawing/2014/main" id="{7D5A1C0E-AE1D-49E7-A97F-941E51703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72" y="3500881"/>
            <a:ext cx="4334933" cy="6892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F3AA9-084A-495C-98EC-0EF3191F3B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01" y="4897575"/>
            <a:ext cx="3938602" cy="689255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D5496CF0-1AD7-495E-A1F2-DACA3CD82A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20" y="3437750"/>
            <a:ext cx="3710752" cy="927688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9B1BAA27-3028-4849-81A0-474DF9505A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307" y="4641870"/>
            <a:ext cx="1778000" cy="1084580"/>
          </a:xfrm>
          <a:prstGeom prst="rect">
            <a:avLst/>
          </a:prstGeom>
        </p:spPr>
      </p:pic>
      <p:sp>
        <p:nvSpPr>
          <p:cNvPr id="2" name="TextBox 13">
            <a:extLst>
              <a:ext uri="{FF2B5EF4-FFF2-40B4-BE49-F238E27FC236}">
                <a16:creationId xmlns:a16="http://schemas.microsoft.com/office/drawing/2014/main" id="{AEFA6AC8-DBBE-4CCF-9590-C883F1910ACC}"/>
              </a:ext>
            </a:extLst>
          </p:cNvPr>
          <p:cNvSpPr txBox="1"/>
          <p:nvPr/>
        </p:nvSpPr>
        <p:spPr>
          <a:xfrm>
            <a:off x="2315521" y="6181370"/>
            <a:ext cx="7564113" cy="564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00"/>
              </a:lnSpc>
            </a:pPr>
            <a:r>
              <a:rPr lang="en-US" sz="4000" dirty="0">
                <a:solidFill>
                  <a:srgbClr val="0049AD"/>
                </a:solidFill>
                <a:latin typeface="Ubuntu Bold"/>
              </a:rPr>
              <a:t>Thank you to our sponsors!</a:t>
            </a:r>
            <a:endParaRPr lang="en-US" dirty="0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BC1C884-32C3-4ED7-8A8C-65F1A87832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416" y="4780591"/>
            <a:ext cx="2812339" cy="89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5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0" y="0"/>
            <a:ext cx="12192000" cy="6985000"/>
          </a:xfrm>
          <a:prstGeom prst="rect">
            <a:avLst/>
          </a:prstGeom>
          <a:solidFill>
            <a:srgbClr val="0049AD"/>
          </a:solidFill>
        </p:spPr>
      </p:sp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BEC06FF3-7F25-4FA8-910A-C499CD962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55" y="3928"/>
            <a:ext cx="4798503" cy="269915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95B60E-1CC0-4BA3-8DC9-06C71607E980}"/>
              </a:ext>
            </a:extLst>
          </p:cNvPr>
          <p:cNvSpPr/>
          <p:nvPr/>
        </p:nvSpPr>
        <p:spPr>
          <a:xfrm>
            <a:off x="0" y="2736790"/>
            <a:ext cx="12192000" cy="42482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/>
              </a:solidFill>
              <a:latin typeface="Ubuntu Bold"/>
            </a:endParaRPr>
          </a:p>
          <a:p>
            <a:pPr algn="ctr"/>
            <a:endParaRPr lang="en-US" sz="2800" dirty="0">
              <a:solidFill>
                <a:schemeClr val="accent1"/>
              </a:solidFill>
              <a:latin typeface="Ubuntu Bold"/>
            </a:endParaRPr>
          </a:p>
          <a:p>
            <a:pPr algn="ctr"/>
            <a:endParaRPr lang="en-US" sz="2800" dirty="0">
              <a:solidFill>
                <a:schemeClr val="accent1"/>
              </a:solidFill>
              <a:latin typeface="Ubuntu Bold"/>
            </a:endParaRPr>
          </a:p>
          <a:p>
            <a:pPr algn="ctr"/>
            <a:endParaRPr lang="en-US" sz="2800" dirty="0">
              <a:solidFill>
                <a:schemeClr val="accent1"/>
              </a:solidFill>
              <a:latin typeface="Ubuntu Bold"/>
            </a:endParaRPr>
          </a:p>
          <a:p>
            <a:pPr algn="ctr"/>
            <a:endParaRPr lang="en-US" sz="2800" dirty="0">
              <a:solidFill>
                <a:schemeClr val="accent1"/>
              </a:solidFill>
              <a:latin typeface="Ubuntu Bold"/>
            </a:endParaRPr>
          </a:p>
          <a:p>
            <a:pPr algn="ctr"/>
            <a:endParaRPr lang="en-US" sz="2800" dirty="0">
              <a:solidFill>
                <a:schemeClr val="accent1"/>
              </a:solidFill>
              <a:latin typeface="Ubuntu Bold"/>
            </a:endParaRPr>
          </a:p>
          <a:p>
            <a:pPr algn="ctr"/>
            <a:endParaRPr lang="en-US" sz="2800" dirty="0">
              <a:solidFill>
                <a:schemeClr val="accent1"/>
              </a:solidFill>
              <a:latin typeface="Ubuntu Bold"/>
            </a:endParaRPr>
          </a:p>
          <a:p>
            <a:pPr algn="ctr"/>
            <a:r>
              <a:rPr lang="en-US" sz="4800" dirty="0">
                <a:solidFill>
                  <a:schemeClr val="accent1"/>
                </a:solidFill>
                <a:latin typeface="Ubuntu Bold"/>
              </a:rPr>
              <a:t> </a:t>
            </a: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877B1673-38E6-4CF7-A6A5-267872F188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0" y="5940066"/>
            <a:ext cx="803206" cy="8032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DE72F9-2F8A-48A5-B77F-EF80586615A9}"/>
              </a:ext>
            </a:extLst>
          </p:cNvPr>
          <p:cNvSpPr txBox="1"/>
          <p:nvPr/>
        </p:nvSpPr>
        <p:spPr>
          <a:xfrm>
            <a:off x="1132513" y="3013501"/>
            <a:ext cx="4882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Ubuntu Bold"/>
              </a:rPr>
              <a:t>Session Evaluation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C24E4-F3EC-4DA8-B69E-B05DD25682BF}"/>
              </a:ext>
            </a:extLst>
          </p:cNvPr>
          <p:cNvSpPr txBox="1"/>
          <p:nvPr/>
        </p:nvSpPr>
        <p:spPr>
          <a:xfrm>
            <a:off x="1132513" y="6000941"/>
            <a:ext cx="401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Ubuntu Bold"/>
              </a:rPr>
              <a:t>https://forms.office.com/r/EdpzuUVfRH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5374B6-5B64-46A7-A98D-B8E2AE3903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6278" y="3084482"/>
            <a:ext cx="28575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58896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Varm blå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oupBy_Eight_hours_of_work_in_20_minutes_Partitioning_Rox.pptx" id="{70D7657E-FDF3-4AF8-B760-E8DCE5C23891}" vid="{32728EFA-864A-41EB-A785-94AF657B65F5}"/>
    </a:ext>
  </a:extLst>
</a:theme>
</file>

<file path=ppt/theme/theme2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DF362DDD05A45B86D781376AAC476" ma:contentTypeVersion="7" ma:contentTypeDescription="Create a new document." ma:contentTypeScope="" ma:versionID="3a57987203f074c548de98d113b4286b">
  <xsd:schema xmlns:xsd="http://www.w3.org/2001/XMLSchema" xmlns:xs="http://www.w3.org/2001/XMLSchema" xmlns:p="http://schemas.microsoft.com/office/2006/metadata/properties" xmlns:ns2="d199752a-3aa5-47db-8ae7-beef1561cea0" targetNamespace="http://schemas.microsoft.com/office/2006/metadata/properties" ma:root="true" ma:fieldsID="70b53b01044eee4a42e00434b4075c16" ns2:_="">
    <xsd:import namespace="d199752a-3aa5-47db-8ae7-beef1561c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9752a-3aa5-47db-8ae7-beef1561c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6C713D-8D2B-492D-A52A-375696712C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99752a-3aa5-47db-8ae7-beef1561c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42A527-91EE-49D6-AF42-393E29B986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AA9653-386D-4377-A986-DC4A02C60CD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116</Words>
  <Application>Microsoft Office PowerPoint</Application>
  <PresentationFormat>Bredbild</PresentationFormat>
  <Paragraphs>34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10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6</vt:i4>
      </vt:variant>
    </vt:vector>
  </HeadingPairs>
  <TitlesOfParts>
    <vt:vector size="18" baseType="lpstr">
      <vt:lpstr>Arial</vt:lpstr>
      <vt:lpstr>Calibri</vt:lpstr>
      <vt:lpstr>Calibri Light</vt:lpstr>
      <vt:lpstr>Cooper Hewitt</vt:lpstr>
      <vt:lpstr>open sans</vt:lpstr>
      <vt:lpstr>Roboto Light</vt:lpstr>
      <vt:lpstr>Source Sans Pro</vt:lpstr>
      <vt:lpstr>Trebuchet MS</vt:lpstr>
      <vt:lpstr>Ubuntu Bold</vt:lpstr>
      <vt:lpstr>Wingdings 3</vt:lpstr>
      <vt:lpstr>Fasett</vt:lpstr>
      <vt:lpstr>Anpassad formgivning</vt:lpstr>
      <vt:lpstr>PowerPoint-presentation</vt:lpstr>
      <vt:lpstr>Magnus Ahlkvist</vt:lpstr>
      <vt:lpstr>Session contents</vt:lpstr>
      <vt:lpstr>Famous last words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romantic relation with Powershell generally and DBATools especially</dc:title>
  <dc:creator>Magnus Ahlkvist</dc:creator>
  <cp:lastModifiedBy>Magnus Ahlkvist</cp:lastModifiedBy>
  <cp:revision>14</cp:revision>
  <dcterms:created xsi:type="dcterms:W3CDTF">2020-05-12T05:13:50Z</dcterms:created>
  <dcterms:modified xsi:type="dcterms:W3CDTF">2021-04-17T21:15:37Z</dcterms:modified>
</cp:coreProperties>
</file>