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34" r:id="rId3"/>
    <p:sldId id="435" r:id="rId4"/>
    <p:sldId id="436" r:id="rId5"/>
    <p:sldId id="266" r:id="rId6"/>
    <p:sldId id="433" r:id="rId7"/>
    <p:sldId id="268" r:id="rId8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707" autoAdjust="0"/>
  </p:normalViewPr>
  <p:slideViewPr>
    <p:cSldViewPr>
      <p:cViewPr varScale="1">
        <p:scale>
          <a:sx n="120" d="100"/>
          <a:sy n="120" d="100"/>
        </p:scale>
        <p:origin x="204" y="102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AA732-83F6-4A36-9A8C-625940E0E7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B40684-9414-C9B6-538C-C05B827C2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1408" r="1733" b="1408"/>
          <a:stretch/>
        </p:blipFill>
        <p:spPr>
          <a:xfrm>
            <a:off x="-1" y="0"/>
            <a:ext cx="12184063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91" y="5471810"/>
            <a:ext cx="2749319" cy="1116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C824DF-A531-02FD-E5EE-19154C1890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E1B10-B6E0-C253-042D-D4BE6EF06F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41B7B-D02E-E9C9-919D-B8E3238F8A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EC722-747C-58CA-3C9F-07C3CDCF8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BF01BE-D7E0-CBBB-DC82-A06385D01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234D7-832D-52ED-53CC-0E08BF5399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5CEA0-5610-F9F8-F157-9BFA896700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C7D039-90B9-01FC-B3A8-CE806A77D1D0}"/>
              </a:ext>
            </a:extLst>
          </p:cNvPr>
          <p:cNvSpPr/>
          <p:nvPr userDrawn="1"/>
        </p:nvSpPr>
        <p:spPr>
          <a:xfrm>
            <a:off x="0" y="0"/>
            <a:ext cx="12184063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A819-DBFC-24F5-E926-6FF0D326A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513232-978C-71F6-0711-00560EE4FC90}"/>
              </a:ext>
            </a:extLst>
          </p:cNvPr>
          <p:cNvSpPr/>
          <p:nvPr userDrawn="1"/>
        </p:nvSpPr>
        <p:spPr>
          <a:xfrm>
            <a:off x="0" y="0"/>
            <a:ext cx="12184063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DEB5E-3F96-33C1-2860-E9F7222F5C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757A7-781B-D058-E414-87EE749CF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2939" r="579" b="14273"/>
          <a:stretch/>
        </p:blipFill>
        <p:spPr>
          <a:xfrm>
            <a:off x="0" y="0"/>
            <a:ext cx="12184063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5F2AE2-F3C7-DE3C-68ED-A6705E32E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838" y="540127"/>
            <a:ext cx="1415427" cy="1415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259383" y="2135734"/>
            <a:ext cx="161614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100" b="1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C6D67-9C40-DC20-8A2C-E94B59236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232"/>
            <a:ext cx="12184063" cy="6853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E0198A-B5D4-50BC-AE34-F5794D6631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891" y="548680"/>
            <a:ext cx="1421660" cy="1421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219396" y="2109774"/>
            <a:ext cx="16594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100" b="1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5F1F43-445A-8A1A-849A-FC420AAA9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3225F-220D-C788-9720-78C9341118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US" dirty="0"/>
              <a:t>Everything you need to know about Temporal Tables</a:t>
            </a:r>
            <a:endParaRPr lang="en-IN" dirty="0"/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Magnus Ahlkvist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 Server Specialist, Data Platform MVP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Transmokopter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SQL AB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90904E95-29D5-8AD2-7BA6-93012CB6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1CD2CF40-5AD4-95D5-03F5-D6C7A947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Temporal </a:t>
            </a:r>
            <a:r>
              <a:rPr lang="sv-SE" dirty="0" err="1"/>
              <a:t>tables</a:t>
            </a:r>
            <a:r>
              <a:rPr lang="sv-SE" dirty="0"/>
              <a:t>,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?</a:t>
            </a:r>
          </a:p>
          <a:p>
            <a:r>
              <a:rPr lang="sv-SE" dirty="0" err="1"/>
              <a:t>Create</a:t>
            </a:r>
            <a:r>
              <a:rPr lang="sv-SE" dirty="0"/>
              <a:t> a new system </a:t>
            </a:r>
            <a:r>
              <a:rPr lang="sv-SE" dirty="0" err="1"/>
              <a:t>versioned</a:t>
            </a:r>
            <a:r>
              <a:rPr lang="sv-SE" dirty="0"/>
              <a:t> table</a:t>
            </a:r>
          </a:p>
          <a:p>
            <a:r>
              <a:rPr lang="sv-SE" dirty="0"/>
              <a:t>Make an </a:t>
            </a:r>
            <a:r>
              <a:rPr lang="sv-SE" dirty="0" err="1"/>
              <a:t>existing</a:t>
            </a:r>
            <a:r>
              <a:rPr lang="sv-SE" dirty="0"/>
              <a:t> table system </a:t>
            </a:r>
            <a:r>
              <a:rPr lang="sv-SE" dirty="0" err="1"/>
              <a:t>versioned</a:t>
            </a:r>
            <a:endParaRPr lang="sv-SE" dirty="0"/>
          </a:p>
          <a:p>
            <a:r>
              <a:rPr lang="sv-SE" dirty="0" err="1"/>
              <a:t>Migrate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temporal </a:t>
            </a:r>
            <a:r>
              <a:rPr lang="sv-SE" dirty="0" err="1"/>
              <a:t>patterns</a:t>
            </a:r>
            <a:r>
              <a:rPr lang="sv-SE" dirty="0"/>
              <a:t> to SQL Server system </a:t>
            </a:r>
            <a:r>
              <a:rPr lang="sv-SE" dirty="0" err="1"/>
              <a:t>versioning</a:t>
            </a:r>
            <a:endParaRPr lang="sv-SE" dirty="0"/>
          </a:p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considerations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042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D080AD-AE26-6B79-2AA9-29FAAA22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Temporal </a:t>
            </a:r>
            <a:r>
              <a:rPr lang="sv-SE" dirty="0" err="1"/>
              <a:t>tables</a:t>
            </a:r>
            <a:r>
              <a:rPr lang="sv-SE" dirty="0"/>
              <a:t>,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are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79B70F-380B-8F51-5AF4-652E89F8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Main table </a:t>
            </a:r>
          </a:p>
          <a:p>
            <a:pPr lvl="1"/>
            <a:r>
              <a:rPr lang="sv-SE" dirty="0"/>
              <a:t>start date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rows</a:t>
            </a:r>
            <a:endParaRPr lang="sv-SE" dirty="0"/>
          </a:p>
          <a:p>
            <a:r>
              <a:rPr lang="sv-SE" dirty="0" err="1"/>
              <a:t>History</a:t>
            </a:r>
            <a:r>
              <a:rPr lang="sv-SE" dirty="0"/>
              <a:t> table </a:t>
            </a:r>
          </a:p>
          <a:p>
            <a:pPr lvl="1"/>
            <a:r>
              <a:rPr lang="sv-SE" dirty="0"/>
              <a:t>start date </a:t>
            </a:r>
            <a:r>
              <a:rPr lang="sv-SE" dirty="0" err="1"/>
              <a:t>of</a:t>
            </a:r>
            <a:r>
              <a:rPr lang="sv-SE" dirty="0"/>
              <a:t> end date </a:t>
            </a:r>
            <a:r>
              <a:rPr lang="sv-SE" dirty="0" err="1"/>
              <a:t>of</a:t>
            </a:r>
            <a:r>
              <a:rPr lang="sv-SE" dirty="0"/>
              <a:t> old </a:t>
            </a:r>
            <a:r>
              <a:rPr lang="sv-SE" dirty="0" err="1"/>
              <a:t>rows</a:t>
            </a:r>
            <a:r>
              <a:rPr lang="sv-SE" dirty="0"/>
              <a:t>.</a:t>
            </a:r>
          </a:p>
          <a:p>
            <a:r>
              <a:rPr lang="sv-SE" dirty="0" err="1"/>
              <a:t>Updates</a:t>
            </a:r>
            <a:r>
              <a:rPr lang="sv-SE" dirty="0"/>
              <a:t> and </a:t>
            </a:r>
            <a:r>
              <a:rPr lang="sv-SE" dirty="0" err="1"/>
              <a:t>Deletes</a:t>
            </a:r>
            <a:r>
              <a:rPr lang="sv-SE" dirty="0"/>
              <a:t> </a:t>
            </a: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moves</a:t>
            </a:r>
            <a:r>
              <a:rPr lang="sv-SE" dirty="0"/>
              <a:t> old </a:t>
            </a:r>
            <a:r>
              <a:rPr lang="sv-SE" dirty="0" err="1"/>
              <a:t>rows</a:t>
            </a:r>
            <a:r>
              <a:rPr lang="sv-SE" dirty="0"/>
              <a:t> to </a:t>
            </a:r>
            <a:r>
              <a:rPr lang="sv-SE" dirty="0" err="1"/>
              <a:t>history</a:t>
            </a:r>
            <a:r>
              <a:rPr lang="sv-SE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428792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79A29C-C589-E1A2-C3F3-00D91FA7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41DE611-DB5C-BA4E-96E1-71474128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Sweden</a:t>
            </a:r>
          </a:p>
          <a:p>
            <a:r>
              <a:rPr lang="sv-SE" dirty="0"/>
              <a:t>20+ </a:t>
            </a:r>
            <a:r>
              <a:rPr lang="sv-SE" dirty="0" err="1"/>
              <a:t>years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SQL Server</a:t>
            </a:r>
          </a:p>
          <a:p>
            <a:r>
              <a:rPr lang="sv-SE" dirty="0"/>
              <a:t>Senior </a:t>
            </a:r>
            <a:r>
              <a:rPr lang="sv-SE" dirty="0" err="1"/>
              <a:t>consultant</a:t>
            </a:r>
            <a:r>
              <a:rPr lang="sv-SE" dirty="0"/>
              <a:t>, </a:t>
            </a:r>
            <a:r>
              <a:rPr lang="sv-SE" dirty="0" err="1"/>
              <a:t>specialising</a:t>
            </a:r>
            <a:r>
              <a:rPr lang="sv-SE" dirty="0"/>
              <a:t> in </a:t>
            </a:r>
            <a:br>
              <a:rPr lang="sv-SE" dirty="0"/>
            </a:br>
            <a:r>
              <a:rPr lang="sv-SE" dirty="0"/>
              <a:t>SQL Server administration and </a:t>
            </a:r>
            <a:r>
              <a:rPr lang="sv-SE" dirty="0" err="1"/>
              <a:t>development</a:t>
            </a:r>
            <a:endParaRPr lang="sv-SE" dirty="0"/>
          </a:p>
          <a:p>
            <a:r>
              <a:rPr lang="sv-SE" dirty="0" err="1"/>
              <a:t>Organiser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SQL </a:t>
            </a:r>
            <a:r>
              <a:rPr lang="sv-SE" dirty="0" err="1"/>
              <a:t>Friday</a:t>
            </a:r>
            <a:endParaRPr lang="sv-SE" dirty="0"/>
          </a:p>
          <a:p>
            <a:r>
              <a:rPr lang="sv-SE" dirty="0"/>
              <a:t>Data Platform MVP</a:t>
            </a:r>
          </a:p>
        </p:txBody>
      </p:sp>
    </p:spTree>
    <p:extLst>
      <p:ext uri="{BB962C8B-B14F-4D97-AF65-F5344CB8AC3E}">
        <p14:creationId xmlns:p14="http://schemas.microsoft.com/office/powerpoint/2010/main" val="92400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4" y="2928935"/>
            <a:ext cx="6506366" cy="1500187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Create a new, system versioned table</a:t>
            </a:r>
          </a:p>
          <a:p>
            <a:r>
              <a:rPr lang="en-IN" dirty="0"/>
              <a:t>Make an existing table system versioned</a:t>
            </a:r>
          </a:p>
          <a:p>
            <a:r>
              <a:rPr lang="en-IN" dirty="0"/>
              <a:t>Migrate other temporal pattern to SQL Server system versioned</a:t>
            </a:r>
          </a:p>
          <a:p>
            <a:r>
              <a:rPr lang="en-IN" dirty="0"/>
              <a:t>Performance considerations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A30819-A19D-4A98-A03B-26ED6C25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91" y="620688"/>
            <a:ext cx="10775280" cy="568863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Special Thanks To</a:t>
            </a: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for supporting</a:t>
            </a: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DataPlatformGeeks &amp; </a:t>
            </a:r>
            <a:r>
              <a:rPr lang="en-US" sz="2798" b="1" dirty="0" err="1">
                <a:solidFill>
                  <a:schemeClr val="accent2">
                    <a:lumMod val="50000"/>
                  </a:schemeClr>
                </a:solidFill>
              </a:rPr>
              <a:t>SQLServerGeeks</a:t>
            </a: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Community Initiatives</a:t>
            </a:r>
          </a:p>
        </p:txBody>
      </p:sp>
      <p:pic>
        <p:nvPicPr>
          <p:cNvPr id="9" name="Picture 2" descr="https://media.licdn.com/mpr/mpr/AAEAAQAAAAAAAAxqAAAAJDY0NzE1OGYwLWY4YzUtNDk2Yy1iMDA5LTRjYjlkYzczNTNjYQ.png">
            <a:extLst>
              <a:ext uri="{FF2B5EF4-FFF2-40B4-BE49-F238E27FC236}">
                <a16:creationId xmlns:a16="http://schemas.microsoft.com/office/drawing/2014/main" id="{54228D3A-7138-4611-88FA-792FE99C5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9" r="11587" b="12691"/>
          <a:stretch/>
        </p:blipFill>
        <p:spPr bwMode="auto">
          <a:xfrm>
            <a:off x="2126510" y="1556792"/>
            <a:ext cx="79310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A52BF1-ACEC-413D-B996-92C974DB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868" y="5877272"/>
            <a:ext cx="3155072" cy="5740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DA7B6-A04E-47A8-9E3A-AC9E5F792E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71" y="5765979"/>
            <a:ext cx="1569320" cy="942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2BD92A-EC5B-4725-861D-B4F7EB78CB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5967" y="5955090"/>
            <a:ext cx="2442197" cy="5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25560"/>
            <a:ext cx="12184062" cy="26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IN" sz="2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Three Ways to Win Prizes</a:t>
            </a: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Post your selfie with hash tag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#DPS2022</a:t>
            </a:r>
            <a:b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Give Session &amp; Conference Feedback</a:t>
            </a: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Visit our Sponsors &amp; Exhibitors</a:t>
            </a:r>
          </a:p>
          <a:p>
            <a:pPr algn="ctr">
              <a:lnSpc>
                <a:spcPts val="2000"/>
              </a:lnSpc>
            </a:pP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0648"/>
            <a:ext cx="12184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5331A-BBE2-4814-9235-5BB724F8B7FE}"/>
              </a:ext>
            </a:extLst>
          </p:cNvPr>
          <p:cNvSpPr txBox="1"/>
          <p:nvPr/>
        </p:nvSpPr>
        <p:spPr>
          <a:xfrm>
            <a:off x="43359" y="4108199"/>
            <a:ext cx="12140703" cy="35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Follow us on Twitter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@TheDataGeeks @DataAISummit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A2D1C-F564-4977-8256-3C4B2161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5363" y="5444534"/>
            <a:ext cx="2749319" cy="11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3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187</Words>
  <Application>Microsoft Office PowerPoint</Application>
  <PresentationFormat>Anpassad</PresentationFormat>
  <Paragraphs>44</Paragraphs>
  <Slides>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Office Theme</vt:lpstr>
      <vt:lpstr>Everything you need to know about Temporal Tables</vt:lpstr>
      <vt:lpstr>Session contents</vt:lpstr>
      <vt:lpstr>Temporal tables, what they are</vt:lpstr>
      <vt:lpstr>About Magnus</vt:lpstr>
      <vt:lpstr>Demo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Magnus Ahlkvist</cp:lastModifiedBy>
  <cp:revision>127</cp:revision>
  <dcterms:created xsi:type="dcterms:W3CDTF">2015-07-09T13:59:10Z</dcterms:created>
  <dcterms:modified xsi:type="dcterms:W3CDTF">2022-08-29T19:53:15Z</dcterms:modified>
</cp:coreProperties>
</file>