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0" r:id="rId5"/>
    <p:sldId id="282" r:id="rId6"/>
    <p:sldId id="283" r:id="rId7"/>
    <p:sldId id="284" r:id="rId8"/>
    <p:sldId id="285" r:id="rId9"/>
    <p:sldId id="274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8971" autoAdjust="0"/>
  </p:normalViewPr>
  <p:slideViewPr>
    <p:cSldViewPr snapToGrid="0">
      <p:cViewPr varScale="1">
        <p:scale>
          <a:sx n="77" d="100"/>
          <a:sy n="77" d="100"/>
        </p:scale>
        <p:origin x="110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363287"/>
            <a:ext cx="10668000" cy="2115312"/>
          </a:xfrm>
        </p:spPr>
        <p:txBody>
          <a:bodyPr/>
          <a:lstStyle/>
          <a:p>
            <a:r>
              <a:rPr lang="en-GB" sz="3200" dirty="0"/>
              <a:t>Containerize something </a:t>
            </a:r>
            <a:r>
              <a:rPr lang="en-GB" sz="3200" dirty="0" err="1"/>
              <a:t>something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E0E4275-1103-5964-98EB-52A55694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8" y="492942"/>
            <a:ext cx="5726952" cy="3164658"/>
          </a:xfrm>
        </p:spPr>
        <p:txBody>
          <a:bodyPr>
            <a:normAutofit/>
          </a:bodyPr>
          <a:lstStyle/>
          <a:p>
            <a:r>
              <a:rPr lang="en-GB" dirty="0"/>
              <a:t>And that’s just on the hardware side of things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1258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8AA5B09-0C81-C9F3-ADD6-B89ED395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21482"/>
            <a:ext cx="10020300" cy="1325563"/>
          </a:xfrm>
        </p:spPr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9C03834-C74B-5F1D-C731-42F7BC11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74800"/>
            <a:ext cx="10515600" cy="43747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Dockerfile</a:t>
            </a:r>
            <a:r>
              <a:rPr lang="en-GB" dirty="0"/>
              <a:t>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Build container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Azure container registry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Size matters – keep your containers small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Containerize application with app and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Deploy containerised app as container group to Azure Container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Deploy with docker-</a:t>
            </a:r>
            <a:r>
              <a:rPr lang="en-GB" dirty="0" err="1"/>
              <a:t>compose.yml</a:t>
            </a:r>
            <a:r>
              <a:rPr lang="en-GB" dirty="0"/>
              <a:t>. To wherever you want. </a:t>
            </a:r>
            <a:r>
              <a:rPr lang="en-GB"/>
              <a:t>Sort of.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86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B452-C12F-7B92-5DE3-740DEC8F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328" cy="350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2A195-B465-B3D9-3E64-2E83F57D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94" y="2969748"/>
            <a:ext cx="9363811" cy="18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>
            <a:extLst>
              <a:ext uri="{FF2B5EF4-FFF2-40B4-BE49-F238E27FC236}">
                <a16:creationId xmlns:a16="http://schemas.microsoft.com/office/drawing/2014/main" id="{933D8CBD-D6CC-DD19-AFB4-A6337333EBF7}"/>
              </a:ext>
            </a:extLst>
          </p:cNvPr>
          <p:cNvSpPr txBox="1">
            <a:spLocks/>
          </p:cNvSpPr>
          <p:nvPr/>
        </p:nvSpPr>
        <p:spPr>
          <a:xfrm>
            <a:off x="369047" y="1825625"/>
            <a:ext cx="816535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Order hardware</a:t>
            </a:r>
          </a:p>
          <a:p>
            <a:r>
              <a:rPr lang="en-GB"/>
              <a:t>Assemble hardware</a:t>
            </a:r>
          </a:p>
          <a:p>
            <a:r>
              <a:rPr lang="en-GB"/>
              <a:t>Configure network</a:t>
            </a:r>
          </a:p>
          <a:p>
            <a:r>
              <a:rPr lang="en-GB"/>
              <a:t>Configure OS</a:t>
            </a:r>
          </a:p>
          <a:p>
            <a:r>
              <a:rPr lang="en-GB"/>
              <a:t>Install SQL</a:t>
            </a:r>
          </a:p>
          <a:p>
            <a:r>
              <a:rPr lang="en-GB"/>
              <a:t>Deploy database</a:t>
            </a:r>
            <a:endParaRPr lang="LID4096" dirty="0"/>
          </a:p>
        </p:txBody>
      </p:sp>
      <p:sp>
        <p:nvSpPr>
          <p:cNvPr id="3" name="Title 14">
            <a:extLst>
              <a:ext uri="{FF2B5EF4-FFF2-40B4-BE49-F238E27FC236}">
                <a16:creationId xmlns:a16="http://schemas.microsoft.com/office/drawing/2014/main" id="{2D50A3E4-BD62-62FA-6CE9-503EC778B454}"/>
              </a:ext>
            </a:extLst>
          </p:cNvPr>
          <p:cNvSpPr txBox="1">
            <a:spLocks/>
          </p:cNvSpPr>
          <p:nvPr/>
        </p:nvSpPr>
        <p:spPr>
          <a:xfrm>
            <a:off x="369047" y="492942"/>
            <a:ext cx="9418359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Deploying a new system in year 2000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15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3E278-BC88-53C8-A0E4-17D4FF50B1B6}"/>
              </a:ext>
            </a:extLst>
          </p:cNvPr>
          <p:cNvSpPr txBox="1">
            <a:spLocks/>
          </p:cNvSpPr>
          <p:nvPr/>
        </p:nvSpPr>
        <p:spPr>
          <a:xfrm>
            <a:off x="369047" y="1825625"/>
            <a:ext cx="816535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Check if disks are near capacity</a:t>
            </a:r>
          </a:p>
          <a:p>
            <a:pPr lvl="1"/>
            <a:r>
              <a:rPr lang="en-GB"/>
              <a:t>Order new disks and controllers and build a new RAID array in the server</a:t>
            </a:r>
          </a:p>
          <a:p>
            <a:r>
              <a:rPr lang="en-GB"/>
              <a:t>Replace faulty disks</a:t>
            </a:r>
          </a:p>
          <a:p>
            <a:r>
              <a:rPr lang="en-GB"/>
              <a:t>Add a new CPU to the database </a:t>
            </a:r>
            <a:br>
              <a:rPr lang="en-GB"/>
            </a:br>
            <a:r>
              <a:rPr lang="en-GB"/>
              <a:t>server</a:t>
            </a:r>
          </a:p>
          <a:p>
            <a:r>
              <a:rPr lang="en-GB"/>
              <a:t>Deploy database changes with manual </a:t>
            </a:r>
            <a:br>
              <a:rPr lang="en-GB"/>
            </a:br>
            <a:r>
              <a:rPr lang="en-GB"/>
              <a:t>script execution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07189-E593-4961-815B-2E0C6590CBA6}"/>
              </a:ext>
            </a:extLst>
          </p:cNvPr>
          <p:cNvSpPr txBox="1">
            <a:spLocks/>
          </p:cNvSpPr>
          <p:nvPr/>
        </p:nvSpPr>
        <p:spPr>
          <a:xfrm>
            <a:off x="369047" y="492942"/>
            <a:ext cx="9418359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Some of my tasks as an accidental DBA in year 2000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1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/>
              <a:t>Since then, a thing or two changed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69856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C081A7-1E47-0CC0-5727-E4FD832E57C0}"/>
              </a:ext>
            </a:extLst>
          </p:cNvPr>
          <p:cNvSpPr txBox="1">
            <a:spLocks/>
          </p:cNvSpPr>
          <p:nvPr/>
        </p:nvSpPr>
        <p:spPr>
          <a:xfrm>
            <a:off x="424543" y="439583"/>
            <a:ext cx="9753600" cy="496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/>
            </a:br>
            <a:r>
              <a:rPr lang="en-GB" sz="7200"/>
              <a:t>Revolution 1</a:t>
            </a:r>
            <a:br>
              <a:rPr lang="en-GB" sz="7200"/>
            </a:br>
            <a:r>
              <a:rPr lang="en-GB" sz="7200"/>
              <a:t>Storage Area Network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28786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D1DB08-971F-83BD-3340-C12CA7D1D973}"/>
              </a:ext>
            </a:extLst>
          </p:cNvPr>
          <p:cNvSpPr txBox="1">
            <a:spLocks/>
          </p:cNvSpPr>
          <p:nvPr/>
        </p:nvSpPr>
        <p:spPr>
          <a:xfrm>
            <a:off x="424543" y="439583"/>
            <a:ext cx="9753600" cy="496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/>
            </a:br>
            <a:r>
              <a:rPr lang="en-GB" sz="7200"/>
              <a:t>Revolution 2</a:t>
            </a:r>
            <a:br>
              <a:rPr lang="en-GB" sz="7200"/>
            </a:br>
            <a:r>
              <a:rPr lang="en-GB" sz="7200"/>
              <a:t>Virtualisation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63360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27D59F-BFF6-CD9A-1869-01D33E4342D3}"/>
              </a:ext>
            </a:extLst>
          </p:cNvPr>
          <p:cNvSpPr txBox="1">
            <a:spLocks/>
          </p:cNvSpPr>
          <p:nvPr/>
        </p:nvSpPr>
        <p:spPr>
          <a:xfrm>
            <a:off x="424543" y="439583"/>
            <a:ext cx="9753600" cy="496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/>
            </a:br>
            <a:r>
              <a:rPr lang="en-GB" sz="7200"/>
              <a:t>Revolution 3</a:t>
            </a:r>
            <a:br>
              <a:rPr lang="en-GB" sz="7200"/>
            </a:br>
            <a:r>
              <a:rPr lang="en-GB" sz="7200"/>
              <a:t>Containers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42246993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197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Containerize something something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that’s just on the hardware side of things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23</cp:revision>
  <dcterms:created xsi:type="dcterms:W3CDTF">2019-10-13T08:45:28Z</dcterms:created>
  <dcterms:modified xsi:type="dcterms:W3CDTF">2023-08-26T09:39:54Z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