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7"/>
  </p:notesMasterIdLst>
  <p:sldIdLst>
    <p:sldId id="333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1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338968-B0DD-4F6B-B72E-40ACA05018D1}">
          <p14:sldIdLst>
            <p14:sldId id="333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SmartPro" id="{FAFE6400-6768-4B20-8FC3-016F7617A88A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Thi Thuy (PTSP)" initials="PTT(" lastIdx="4" clrIdx="0">
    <p:extLst>
      <p:ext uri="{19B8F6BF-5375-455C-9EA6-DF929625EA0E}">
        <p15:presenceInfo xmlns:p15="http://schemas.microsoft.com/office/powerpoint/2012/main" userId="S-1-5-21-537437558-1185953489-3323600327-166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14B14-3501-474B-A529-26CA0D77A3DA}" v="6" dt="2019-04-18T07:28:15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786" autoAdjust="0"/>
  </p:normalViewPr>
  <p:slideViewPr>
    <p:cSldViewPr snapToGrid="0">
      <p:cViewPr varScale="1">
        <p:scale>
          <a:sx n="109" d="100"/>
          <a:sy n="10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 Truong The" userId="d5ec94df-aaf9-4e55-b6c3-5a21d3b2a0ae" providerId="ADAL" clId="{DE914B14-3501-474B-A529-26CA0D77A3DA}"/>
    <pc:docChg chg="custSel modSld">
      <pc:chgData name="Vinh Truong The" userId="d5ec94df-aaf9-4e55-b6c3-5a21d3b2a0ae" providerId="ADAL" clId="{DE914B14-3501-474B-A529-26CA0D77A3DA}" dt="2019-04-18T07:28:18.749" v="8" actId="478"/>
      <pc:docMkLst>
        <pc:docMk/>
      </pc:docMkLst>
      <pc:sldChg chg="delSp delAnim">
        <pc:chgData name="Vinh Truong The" userId="d5ec94df-aaf9-4e55-b6c3-5a21d3b2a0ae" providerId="ADAL" clId="{DE914B14-3501-474B-A529-26CA0D77A3DA}" dt="2019-04-18T07:27:51.762" v="0" actId="478"/>
        <pc:sldMkLst>
          <pc:docMk/>
          <pc:sldMk cId="4024111252" sldId="256"/>
        </pc:sldMkLst>
        <pc:picChg chg="del">
          <ac:chgData name="Vinh Truong The" userId="d5ec94df-aaf9-4e55-b6c3-5a21d3b2a0ae" providerId="ADAL" clId="{DE914B14-3501-474B-A529-26CA0D77A3DA}" dt="2019-04-18T07:27:51.762" v="0" actId="478"/>
          <ac:picMkLst>
            <pc:docMk/>
            <pc:sldMk cId="4024111252" sldId="256"/>
            <ac:picMk id="3" creationId="{012CE5D6-EC8E-4DE9-90C8-2F0C27EAB2CD}"/>
          </ac:picMkLst>
        </pc:picChg>
      </pc:sldChg>
      <pc:sldChg chg="delSp delAnim">
        <pc:chgData name="Vinh Truong The" userId="d5ec94df-aaf9-4e55-b6c3-5a21d3b2a0ae" providerId="ADAL" clId="{DE914B14-3501-474B-A529-26CA0D77A3DA}" dt="2019-04-18T07:27:55.299" v="1" actId="478"/>
        <pc:sldMkLst>
          <pc:docMk/>
          <pc:sldMk cId="3126265150" sldId="257"/>
        </pc:sldMkLst>
        <pc:picChg chg="del">
          <ac:chgData name="Vinh Truong The" userId="d5ec94df-aaf9-4e55-b6c3-5a21d3b2a0ae" providerId="ADAL" clId="{DE914B14-3501-474B-A529-26CA0D77A3DA}" dt="2019-04-18T07:27:55.299" v="1" actId="478"/>
          <ac:picMkLst>
            <pc:docMk/>
            <pc:sldMk cId="3126265150" sldId="257"/>
            <ac:picMk id="15" creationId="{42A91C15-F309-4F74-B9BD-F0B737982023}"/>
          </ac:picMkLst>
        </pc:picChg>
      </pc:sldChg>
      <pc:sldChg chg="delSp delAnim">
        <pc:chgData name="Vinh Truong The" userId="d5ec94df-aaf9-4e55-b6c3-5a21d3b2a0ae" providerId="ADAL" clId="{DE914B14-3501-474B-A529-26CA0D77A3DA}" dt="2019-04-18T07:27:57.950" v="2" actId="478"/>
        <pc:sldMkLst>
          <pc:docMk/>
          <pc:sldMk cId="351777736" sldId="258"/>
        </pc:sldMkLst>
        <pc:picChg chg="del">
          <ac:chgData name="Vinh Truong The" userId="d5ec94df-aaf9-4e55-b6c3-5a21d3b2a0ae" providerId="ADAL" clId="{DE914B14-3501-474B-A529-26CA0D77A3DA}" dt="2019-04-18T07:27:57.950" v="2" actId="478"/>
          <ac:picMkLst>
            <pc:docMk/>
            <pc:sldMk cId="351777736" sldId="258"/>
            <ac:picMk id="4" creationId="{CEAC0A00-935B-4439-8321-92FA75DFF7F4}"/>
          </ac:picMkLst>
        </pc:picChg>
      </pc:sldChg>
      <pc:sldChg chg="delSp delAnim">
        <pc:chgData name="Vinh Truong The" userId="d5ec94df-aaf9-4e55-b6c3-5a21d3b2a0ae" providerId="ADAL" clId="{DE914B14-3501-474B-A529-26CA0D77A3DA}" dt="2019-04-18T07:28:01.099" v="3" actId="478"/>
        <pc:sldMkLst>
          <pc:docMk/>
          <pc:sldMk cId="2264198403" sldId="259"/>
        </pc:sldMkLst>
        <pc:picChg chg="del">
          <ac:chgData name="Vinh Truong The" userId="d5ec94df-aaf9-4e55-b6c3-5a21d3b2a0ae" providerId="ADAL" clId="{DE914B14-3501-474B-A529-26CA0D77A3DA}" dt="2019-04-18T07:28:01.099" v="3" actId="478"/>
          <ac:picMkLst>
            <pc:docMk/>
            <pc:sldMk cId="2264198403" sldId="259"/>
            <ac:picMk id="7" creationId="{6B7693D0-80D5-413D-87DB-EE18DCC61ABC}"/>
          </ac:picMkLst>
        </pc:picChg>
      </pc:sldChg>
      <pc:sldChg chg="delSp delAnim">
        <pc:chgData name="Vinh Truong The" userId="d5ec94df-aaf9-4e55-b6c3-5a21d3b2a0ae" providerId="ADAL" clId="{DE914B14-3501-474B-A529-26CA0D77A3DA}" dt="2019-04-18T07:28:05.012" v="4" actId="478"/>
        <pc:sldMkLst>
          <pc:docMk/>
          <pc:sldMk cId="4071137960" sldId="260"/>
        </pc:sldMkLst>
        <pc:picChg chg="del">
          <ac:chgData name="Vinh Truong The" userId="d5ec94df-aaf9-4e55-b6c3-5a21d3b2a0ae" providerId="ADAL" clId="{DE914B14-3501-474B-A529-26CA0D77A3DA}" dt="2019-04-18T07:28:05.012" v="4" actId="478"/>
          <ac:picMkLst>
            <pc:docMk/>
            <pc:sldMk cId="4071137960" sldId="260"/>
            <ac:picMk id="7" creationId="{46686DD5-6637-4343-81B7-4F1930DD6458}"/>
          </ac:picMkLst>
        </pc:picChg>
      </pc:sldChg>
      <pc:sldChg chg="delSp delAnim">
        <pc:chgData name="Vinh Truong The" userId="d5ec94df-aaf9-4e55-b6c3-5a21d3b2a0ae" providerId="ADAL" clId="{DE914B14-3501-474B-A529-26CA0D77A3DA}" dt="2019-04-18T07:28:09.002" v="5" actId="478"/>
        <pc:sldMkLst>
          <pc:docMk/>
          <pc:sldMk cId="1717656460" sldId="261"/>
        </pc:sldMkLst>
        <pc:picChg chg="del">
          <ac:chgData name="Vinh Truong The" userId="d5ec94df-aaf9-4e55-b6c3-5a21d3b2a0ae" providerId="ADAL" clId="{DE914B14-3501-474B-A529-26CA0D77A3DA}" dt="2019-04-18T07:28:09.002" v="5" actId="478"/>
          <ac:picMkLst>
            <pc:docMk/>
            <pc:sldMk cId="1717656460" sldId="261"/>
            <ac:picMk id="4" creationId="{4714A92E-64C2-4B68-B9A3-FB41698CD5B5}"/>
          </ac:picMkLst>
        </pc:picChg>
      </pc:sldChg>
      <pc:sldChg chg="delSp delAnim">
        <pc:chgData name="Vinh Truong The" userId="d5ec94df-aaf9-4e55-b6c3-5a21d3b2a0ae" providerId="ADAL" clId="{DE914B14-3501-474B-A529-26CA0D77A3DA}" dt="2019-04-18T07:28:15.714" v="7" actId="478"/>
        <pc:sldMkLst>
          <pc:docMk/>
          <pc:sldMk cId="3653622347" sldId="262"/>
        </pc:sldMkLst>
        <pc:picChg chg="del">
          <ac:chgData name="Vinh Truong The" userId="d5ec94df-aaf9-4e55-b6c3-5a21d3b2a0ae" providerId="ADAL" clId="{DE914B14-3501-474B-A529-26CA0D77A3DA}" dt="2019-04-18T07:28:15.714" v="7" actId="478"/>
          <ac:picMkLst>
            <pc:docMk/>
            <pc:sldMk cId="3653622347" sldId="262"/>
            <ac:picMk id="2" creationId="{38F7F020-4D9E-4327-B8CC-6143A9842EA6}"/>
          </ac:picMkLst>
        </pc:picChg>
      </pc:sldChg>
      <pc:sldChg chg="delSp delAnim">
        <pc:chgData name="Vinh Truong The" userId="d5ec94df-aaf9-4e55-b6c3-5a21d3b2a0ae" providerId="ADAL" clId="{DE914B14-3501-474B-A529-26CA0D77A3DA}" dt="2019-04-18T07:28:12.651" v="6" actId="478"/>
        <pc:sldMkLst>
          <pc:docMk/>
          <pc:sldMk cId="1224130538" sldId="304"/>
        </pc:sldMkLst>
        <pc:picChg chg="del">
          <ac:chgData name="Vinh Truong The" userId="d5ec94df-aaf9-4e55-b6c3-5a21d3b2a0ae" providerId="ADAL" clId="{DE914B14-3501-474B-A529-26CA0D77A3DA}" dt="2019-04-18T07:28:12.651" v="6" actId="478"/>
          <ac:picMkLst>
            <pc:docMk/>
            <pc:sldMk cId="1224130538" sldId="304"/>
            <ac:picMk id="6" creationId="{FB58BE9B-E94B-49EE-822B-6692C3F3317A}"/>
          </ac:picMkLst>
        </pc:picChg>
      </pc:sldChg>
      <pc:sldChg chg="delSp delAnim">
        <pc:chgData name="Vinh Truong The" userId="d5ec94df-aaf9-4e55-b6c3-5a21d3b2a0ae" providerId="ADAL" clId="{DE914B14-3501-474B-A529-26CA0D77A3DA}" dt="2019-04-18T07:28:18.749" v="8" actId="478"/>
        <pc:sldMkLst>
          <pc:docMk/>
          <pc:sldMk cId="418332426" sldId="305"/>
        </pc:sldMkLst>
        <pc:picChg chg="del">
          <ac:chgData name="Vinh Truong The" userId="d5ec94df-aaf9-4e55-b6c3-5a21d3b2a0ae" providerId="ADAL" clId="{DE914B14-3501-474B-A529-26CA0D77A3DA}" dt="2019-04-18T07:28:18.749" v="8" actId="478"/>
          <ac:picMkLst>
            <pc:docMk/>
            <pc:sldMk cId="418332426" sldId="305"/>
            <ac:picMk id="6" creationId="{71DC23E4-2E3F-4CA5-9A11-1D9E06A3F8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EB78-7F9B-4523-89A3-D885CF071A6E}" type="datetimeFigureOut">
              <a:rPr lang="en-US" smtClean="0"/>
              <a:t>28/6/2021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B4798-E537-4060-A079-A7B9FAF7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4798-E537-4060-A079-A7B9FAF70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accent1"/>
            </a:gs>
            <a:gs pos="0">
              <a:schemeClr val="accent1"/>
            </a:gs>
            <a:gs pos="91000">
              <a:schemeClr val="accent2"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1648EC-FEE2-4D52-B345-0962B8F84B28}"/>
              </a:ext>
            </a:extLst>
          </p:cNvPr>
          <p:cNvGrpSpPr/>
          <p:nvPr/>
        </p:nvGrpSpPr>
        <p:grpSpPr>
          <a:xfrm>
            <a:off x="2557905" y="-146512"/>
            <a:ext cx="10706787" cy="7004512"/>
            <a:chOff x="1918429" y="-146512"/>
            <a:chExt cx="8030090" cy="7004512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907CC58-3031-45F8-AAAF-18610DD0AB89}"/>
                </a:ext>
              </a:extLst>
            </p:cNvPr>
            <p:cNvSpPr/>
            <p:nvPr/>
          </p:nvSpPr>
          <p:spPr>
            <a:xfrm rot="1638819">
              <a:off x="6461797" y="-146512"/>
              <a:ext cx="3486722" cy="5242893"/>
            </a:xfrm>
            <a:custGeom>
              <a:avLst/>
              <a:gdLst>
                <a:gd name="connsiteX0" fmla="*/ 0 w 3486722"/>
                <a:gd name="connsiteY0" fmla="*/ 746871 h 5242893"/>
                <a:gd name="connsiteX1" fmla="*/ 1446191 w 3486722"/>
                <a:gd name="connsiteY1" fmla="*/ 0 h 5242893"/>
                <a:gd name="connsiteX2" fmla="*/ 3486722 w 3486722"/>
                <a:gd name="connsiteY2" fmla="*/ 3951148 h 5242893"/>
                <a:gd name="connsiteX3" fmla="*/ 3475776 w 3486722"/>
                <a:gd name="connsiteY3" fmla="*/ 3993721 h 5242893"/>
                <a:gd name="connsiteX4" fmla="*/ 1777853 w 3486722"/>
                <a:gd name="connsiteY4" fmla="*/ 5242893 h 5242893"/>
                <a:gd name="connsiteX5" fmla="*/ 0 w 3486722"/>
                <a:gd name="connsiteY5" fmla="*/ 3465042 h 524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6722" h="5242893">
                  <a:moveTo>
                    <a:pt x="0" y="746871"/>
                  </a:moveTo>
                  <a:lnTo>
                    <a:pt x="1446191" y="0"/>
                  </a:lnTo>
                  <a:lnTo>
                    <a:pt x="3486722" y="3951148"/>
                  </a:lnTo>
                  <a:lnTo>
                    <a:pt x="3475776" y="3993721"/>
                  </a:lnTo>
                  <a:cubicBezTo>
                    <a:pt x="3250680" y="4717429"/>
                    <a:pt x="2575632" y="5242893"/>
                    <a:pt x="1777853" y="5242893"/>
                  </a:cubicBezTo>
                  <a:cubicBezTo>
                    <a:pt x="795972" y="5242893"/>
                    <a:pt x="0" y="4446922"/>
                    <a:pt x="0" y="34650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0">
                  <a:srgbClr val="C7151B"/>
                </a:gs>
                <a:gs pos="55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529957C-C379-4C89-B2A1-DA09D8FF684D}"/>
                </a:ext>
              </a:extLst>
            </p:cNvPr>
            <p:cNvSpPr/>
            <p:nvPr/>
          </p:nvSpPr>
          <p:spPr>
            <a:xfrm>
              <a:off x="1918429" y="9398"/>
              <a:ext cx="7222151" cy="6848602"/>
            </a:xfrm>
            <a:custGeom>
              <a:avLst/>
              <a:gdLst>
                <a:gd name="connsiteX0" fmla="*/ 0 w 7222151"/>
                <a:gd name="connsiteY0" fmla="*/ 0 h 6848602"/>
                <a:gd name="connsiteX1" fmla="*/ 3875453 w 7222151"/>
                <a:gd name="connsiteY1" fmla="*/ 1 h 6848602"/>
                <a:gd name="connsiteX2" fmla="*/ 3972040 w 7222151"/>
                <a:gd name="connsiteY2" fmla="*/ 199480 h 6848602"/>
                <a:gd name="connsiteX3" fmla="*/ 5245605 w 7222151"/>
                <a:gd name="connsiteY3" fmla="*/ 2672541 h 6848602"/>
                <a:gd name="connsiteX4" fmla="*/ 6683208 w 7222151"/>
                <a:gd name="connsiteY4" fmla="*/ 4068680 h 6848602"/>
                <a:gd name="connsiteX5" fmla="*/ 7208175 w 7222151"/>
                <a:gd name="connsiteY5" fmla="*/ 3861577 h 6848602"/>
                <a:gd name="connsiteX6" fmla="*/ 7222151 w 7222151"/>
                <a:gd name="connsiteY6" fmla="*/ 3849709 h 6848602"/>
                <a:gd name="connsiteX7" fmla="*/ 7222151 w 7222151"/>
                <a:gd name="connsiteY7" fmla="*/ 4732702 h 6848602"/>
                <a:gd name="connsiteX8" fmla="*/ 7039182 w 7222151"/>
                <a:gd name="connsiteY8" fmla="*/ 5107549 h 6848602"/>
                <a:gd name="connsiteX9" fmla="*/ 6309983 w 7222151"/>
                <a:gd name="connsiteY9" fmla="*/ 6543015 h 6848602"/>
                <a:gd name="connsiteX10" fmla="*/ 6109476 w 7222151"/>
                <a:gd name="connsiteY10" fmla="*/ 6821912 h 6848602"/>
                <a:gd name="connsiteX11" fmla="*/ 6083991 w 7222151"/>
                <a:gd name="connsiteY11" fmla="*/ 6848602 h 6848602"/>
                <a:gd name="connsiteX12" fmla="*/ 3450209 w 7222151"/>
                <a:gd name="connsiteY12" fmla="*/ 6848602 h 6848602"/>
                <a:gd name="connsiteX13" fmla="*/ 3367852 w 7222151"/>
                <a:gd name="connsiteY13" fmla="*/ 6761660 h 6848602"/>
                <a:gd name="connsiteX14" fmla="*/ 3172136 w 7222151"/>
                <a:gd name="connsiteY14" fmla="*/ 6473901 h 6848602"/>
                <a:gd name="connsiteX15" fmla="*/ 28212 w 7222151"/>
                <a:gd name="connsiteY15" fmla="*/ 56413 h 68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22151" h="6848602">
                  <a:moveTo>
                    <a:pt x="0" y="0"/>
                  </a:moveTo>
                  <a:lnTo>
                    <a:pt x="3875453" y="1"/>
                  </a:lnTo>
                  <a:lnTo>
                    <a:pt x="3972040" y="199480"/>
                  </a:lnTo>
                  <a:cubicBezTo>
                    <a:pt x="4457876" y="1200926"/>
                    <a:pt x="4921050" y="2137325"/>
                    <a:pt x="5245605" y="2672541"/>
                  </a:cubicBezTo>
                  <a:cubicBezTo>
                    <a:pt x="5987447" y="3895889"/>
                    <a:pt x="6199398" y="4038733"/>
                    <a:pt x="6683208" y="4068680"/>
                  </a:cubicBezTo>
                  <a:cubicBezTo>
                    <a:pt x="6864637" y="4079911"/>
                    <a:pt x="7035373" y="3999456"/>
                    <a:pt x="7208175" y="3861577"/>
                  </a:cubicBezTo>
                  <a:lnTo>
                    <a:pt x="7222151" y="3849709"/>
                  </a:lnTo>
                  <a:lnTo>
                    <a:pt x="7222151" y="4732702"/>
                  </a:lnTo>
                  <a:lnTo>
                    <a:pt x="7039182" y="5107549"/>
                  </a:lnTo>
                  <a:cubicBezTo>
                    <a:pt x="6769585" y="5657153"/>
                    <a:pt x="6505827" y="6184483"/>
                    <a:pt x="6309983" y="6543015"/>
                  </a:cubicBezTo>
                  <a:cubicBezTo>
                    <a:pt x="6257610" y="6638895"/>
                    <a:pt x="6189320" y="6732757"/>
                    <a:pt x="6109476" y="6821912"/>
                  </a:cubicBezTo>
                  <a:lnTo>
                    <a:pt x="6083991" y="6848602"/>
                  </a:lnTo>
                  <a:lnTo>
                    <a:pt x="3450209" y="6848602"/>
                  </a:lnTo>
                  <a:lnTo>
                    <a:pt x="3367852" y="6761660"/>
                  </a:lnTo>
                  <a:cubicBezTo>
                    <a:pt x="3286064" y="6668921"/>
                    <a:pt x="3218869" y="6572032"/>
                    <a:pt x="3172136" y="6473901"/>
                  </a:cubicBezTo>
                  <a:cubicBezTo>
                    <a:pt x="2168322" y="4366038"/>
                    <a:pt x="991950" y="1985610"/>
                    <a:pt x="28212" y="56413"/>
                  </a:cubicBezTo>
                  <a:close/>
                </a:path>
              </a:pathLst>
            </a:custGeom>
            <a:gradFill>
              <a:gsLst>
                <a:gs pos="28000">
                  <a:srgbClr val="E51E22"/>
                </a:gs>
                <a:gs pos="21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84000">
                  <a:schemeClr val="accent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4120"/>
            <a:ext cx="10363200" cy="1909763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180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ECCD-4814-4F41-B941-EAFA75767BD0}" type="datetime1">
              <a:rPr lang="en-US" smtClean="0"/>
              <a:t>28/6/2021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A9FA9D-45C7-4D20-A49F-7B40789C8AB4}"/>
              </a:ext>
            </a:extLst>
          </p:cNvPr>
          <p:cNvGrpSpPr/>
          <p:nvPr/>
        </p:nvGrpSpPr>
        <p:grpSpPr>
          <a:xfrm>
            <a:off x="4386140" y="1181158"/>
            <a:ext cx="2832029" cy="695313"/>
            <a:chOff x="-10979" y="-1055165"/>
            <a:chExt cx="2124022" cy="695313"/>
          </a:xfrm>
          <a:solidFill>
            <a:schemeClr val="bg1"/>
          </a:solidFill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4EA70A8-FABC-492D-9FD7-80575E315029}"/>
                </a:ext>
              </a:extLst>
            </p:cNvPr>
            <p:cNvSpPr/>
            <p:nvPr/>
          </p:nvSpPr>
          <p:spPr>
            <a:xfrm rot="1638819">
              <a:off x="373296" y="-1055165"/>
              <a:ext cx="209641" cy="566493"/>
            </a:xfrm>
            <a:prstGeom prst="roundRect">
              <a:avLst>
                <a:gd name="adj" fmla="val 50000"/>
              </a:avLst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C8EB460-A0AE-421A-8918-89AC9A66BE37}"/>
                </a:ext>
              </a:extLst>
            </p:cNvPr>
            <p:cNvSpPr/>
            <p:nvPr/>
          </p:nvSpPr>
          <p:spPr>
            <a:xfrm>
              <a:off x="712813" y="-1035875"/>
              <a:ext cx="676540" cy="669928"/>
            </a:xfrm>
            <a:custGeom>
              <a:avLst/>
              <a:gdLst>
                <a:gd name="connsiteX0" fmla="*/ 600075 w 1976705"/>
                <a:gd name="connsiteY0" fmla="*/ 590549 h 1957388"/>
                <a:gd name="connsiteX1" fmla="*/ 600075 w 1976705"/>
                <a:gd name="connsiteY1" fmla="*/ 833436 h 1957388"/>
                <a:gd name="connsiteX2" fmla="*/ 1231310 w 1976705"/>
                <a:gd name="connsiteY2" fmla="*/ 833437 h 1957388"/>
                <a:gd name="connsiteX3" fmla="*/ 1366837 w 1976705"/>
                <a:gd name="connsiteY3" fmla="*/ 711993 h 1957388"/>
                <a:gd name="connsiteX4" fmla="*/ 1366838 w 1976705"/>
                <a:gd name="connsiteY4" fmla="*/ 711993 h 1957388"/>
                <a:gd name="connsiteX5" fmla="*/ 1231311 w 1976705"/>
                <a:gd name="connsiteY5" fmla="*/ 590549 h 1957388"/>
                <a:gd name="connsiteX6" fmla="*/ 259556 w 1976705"/>
                <a:gd name="connsiteY6" fmla="*/ 0 h 1957388"/>
                <a:gd name="connsiteX7" fmla="*/ 1323975 w 1976705"/>
                <a:gd name="connsiteY7" fmla="*/ 7144 h 1957388"/>
                <a:gd name="connsiteX8" fmla="*/ 1976437 w 1976705"/>
                <a:gd name="connsiteY8" fmla="*/ 771525 h 1957388"/>
                <a:gd name="connsiteX9" fmla="*/ 1293018 w 1976705"/>
                <a:gd name="connsiteY9" fmla="*/ 1438275 h 1957388"/>
                <a:gd name="connsiteX10" fmla="*/ 595312 w 1976705"/>
                <a:gd name="connsiteY10" fmla="*/ 1438275 h 1957388"/>
                <a:gd name="connsiteX11" fmla="*/ 595312 w 1976705"/>
                <a:gd name="connsiteY11" fmla="*/ 1690687 h 1957388"/>
                <a:gd name="connsiteX12" fmla="*/ 319087 w 1976705"/>
                <a:gd name="connsiteY12" fmla="*/ 1957387 h 1957388"/>
                <a:gd name="connsiteX13" fmla="*/ 7143 w 1976705"/>
                <a:gd name="connsiteY13" fmla="*/ 1707356 h 1957388"/>
                <a:gd name="connsiteX14" fmla="*/ 0 w 1976705"/>
                <a:gd name="connsiteY14" fmla="*/ 245269 h 1957388"/>
                <a:gd name="connsiteX15" fmla="*/ 259556 w 1976705"/>
                <a:gd name="connsiteY15" fmla="*/ 0 h 1957388"/>
                <a:gd name="connsiteX0" fmla="*/ 600075 w 1976705"/>
                <a:gd name="connsiteY0" fmla="*/ 590549 h 1957388"/>
                <a:gd name="connsiteX1" fmla="*/ 602456 w 1976705"/>
                <a:gd name="connsiteY1" fmla="*/ 847723 h 1957388"/>
                <a:gd name="connsiteX2" fmla="*/ 1231310 w 1976705"/>
                <a:gd name="connsiteY2" fmla="*/ 833437 h 1957388"/>
                <a:gd name="connsiteX3" fmla="*/ 1366837 w 1976705"/>
                <a:gd name="connsiteY3" fmla="*/ 711993 h 1957388"/>
                <a:gd name="connsiteX4" fmla="*/ 1366838 w 1976705"/>
                <a:gd name="connsiteY4" fmla="*/ 711993 h 1957388"/>
                <a:gd name="connsiteX5" fmla="*/ 1231311 w 1976705"/>
                <a:gd name="connsiteY5" fmla="*/ 590549 h 1957388"/>
                <a:gd name="connsiteX6" fmla="*/ 600075 w 1976705"/>
                <a:gd name="connsiteY6" fmla="*/ 590549 h 1957388"/>
                <a:gd name="connsiteX7" fmla="*/ 259556 w 1976705"/>
                <a:gd name="connsiteY7" fmla="*/ 0 h 1957388"/>
                <a:gd name="connsiteX8" fmla="*/ 1323975 w 1976705"/>
                <a:gd name="connsiteY8" fmla="*/ 7144 h 1957388"/>
                <a:gd name="connsiteX9" fmla="*/ 1976437 w 1976705"/>
                <a:gd name="connsiteY9" fmla="*/ 771525 h 1957388"/>
                <a:gd name="connsiteX10" fmla="*/ 1293018 w 1976705"/>
                <a:gd name="connsiteY10" fmla="*/ 1438275 h 1957388"/>
                <a:gd name="connsiteX11" fmla="*/ 595312 w 1976705"/>
                <a:gd name="connsiteY11" fmla="*/ 1438275 h 1957388"/>
                <a:gd name="connsiteX12" fmla="*/ 595312 w 1976705"/>
                <a:gd name="connsiteY12" fmla="*/ 1690687 h 1957388"/>
                <a:gd name="connsiteX13" fmla="*/ 319087 w 1976705"/>
                <a:gd name="connsiteY13" fmla="*/ 1957387 h 1957388"/>
                <a:gd name="connsiteX14" fmla="*/ 7143 w 1976705"/>
                <a:gd name="connsiteY14" fmla="*/ 1707356 h 1957388"/>
                <a:gd name="connsiteX15" fmla="*/ 0 w 1976705"/>
                <a:gd name="connsiteY15" fmla="*/ 245269 h 1957388"/>
                <a:gd name="connsiteX16" fmla="*/ 259556 w 1976705"/>
                <a:gd name="connsiteY16" fmla="*/ 0 h 1957388"/>
                <a:gd name="connsiteX0" fmla="*/ 600075 w 1976705"/>
                <a:gd name="connsiteY0" fmla="*/ 590549 h 1957388"/>
                <a:gd name="connsiteX1" fmla="*/ 602456 w 1976705"/>
                <a:gd name="connsiteY1" fmla="*/ 847723 h 1957388"/>
                <a:gd name="connsiteX2" fmla="*/ 1232500 w 1976705"/>
                <a:gd name="connsiteY2" fmla="*/ 847724 h 1957388"/>
                <a:gd name="connsiteX3" fmla="*/ 1366837 w 1976705"/>
                <a:gd name="connsiteY3" fmla="*/ 711993 h 1957388"/>
                <a:gd name="connsiteX4" fmla="*/ 1366838 w 1976705"/>
                <a:gd name="connsiteY4" fmla="*/ 711993 h 1957388"/>
                <a:gd name="connsiteX5" fmla="*/ 1231311 w 1976705"/>
                <a:gd name="connsiteY5" fmla="*/ 590549 h 1957388"/>
                <a:gd name="connsiteX6" fmla="*/ 600075 w 1976705"/>
                <a:gd name="connsiteY6" fmla="*/ 590549 h 1957388"/>
                <a:gd name="connsiteX7" fmla="*/ 259556 w 1976705"/>
                <a:gd name="connsiteY7" fmla="*/ 0 h 1957388"/>
                <a:gd name="connsiteX8" fmla="*/ 1323975 w 1976705"/>
                <a:gd name="connsiteY8" fmla="*/ 7144 h 1957388"/>
                <a:gd name="connsiteX9" fmla="*/ 1976437 w 1976705"/>
                <a:gd name="connsiteY9" fmla="*/ 771525 h 1957388"/>
                <a:gd name="connsiteX10" fmla="*/ 1293018 w 1976705"/>
                <a:gd name="connsiteY10" fmla="*/ 1438275 h 1957388"/>
                <a:gd name="connsiteX11" fmla="*/ 595312 w 1976705"/>
                <a:gd name="connsiteY11" fmla="*/ 1438275 h 1957388"/>
                <a:gd name="connsiteX12" fmla="*/ 595312 w 1976705"/>
                <a:gd name="connsiteY12" fmla="*/ 1690687 h 1957388"/>
                <a:gd name="connsiteX13" fmla="*/ 319087 w 1976705"/>
                <a:gd name="connsiteY13" fmla="*/ 1957387 h 1957388"/>
                <a:gd name="connsiteX14" fmla="*/ 7143 w 1976705"/>
                <a:gd name="connsiteY14" fmla="*/ 1707356 h 1957388"/>
                <a:gd name="connsiteX15" fmla="*/ 0 w 1976705"/>
                <a:gd name="connsiteY15" fmla="*/ 245269 h 1957388"/>
                <a:gd name="connsiteX16" fmla="*/ 259556 w 1976705"/>
                <a:gd name="connsiteY16" fmla="*/ 0 h 195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76705" h="1957388">
                  <a:moveTo>
                    <a:pt x="600075" y="590549"/>
                  </a:moveTo>
                  <a:cubicBezTo>
                    <a:pt x="600869" y="676274"/>
                    <a:pt x="601662" y="761998"/>
                    <a:pt x="602456" y="847723"/>
                  </a:cubicBezTo>
                  <a:lnTo>
                    <a:pt x="1232500" y="847724"/>
                  </a:lnTo>
                  <a:cubicBezTo>
                    <a:pt x="1307350" y="847724"/>
                    <a:pt x="1366837" y="779065"/>
                    <a:pt x="1366837" y="711993"/>
                  </a:cubicBezTo>
                  <a:lnTo>
                    <a:pt x="1366838" y="711993"/>
                  </a:lnTo>
                  <a:cubicBezTo>
                    <a:pt x="1366838" y="644921"/>
                    <a:pt x="1306161" y="590549"/>
                    <a:pt x="1231311" y="590549"/>
                  </a:cubicBezTo>
                  <a:lnTo>
                    <a:pt x="600075" y="590549"/>
                  </a:lnTo>
                  <a:close/>
                  <a:moveTo>
                    <a:pt x="259556" y="0"/>
                  </a:moveTo>
                  <a:lnTo>
                    <a:pt x="1323975" y="7144"/>
                  </a:lnTo>
                  <a:cubicBezTo>
                    <a:pt x="1743472" y="21431"/>
                    <a:pt x="1985927" y="428092"/>
                    <a:pt x="1976437" y="771525"/>
                  </a:cubicBezTo>
                  <a:cubicBezTo>
                    <a:pt x="1967009" y="1112704"/>
                    <a:pt x="1649412" y="1439862"/>
                    <a:pt x="1293018" y="1438275"/>
                  </a:cubicBezTo>
                  <a:lnTo>
                    <a:pt x="595312" y="1438275"/>
                  </a:lnTo>
                  <a:lnTo>
                    <a:pt x="595312" y="1690687"/>
                  </a:lnTo>
                  <a:cubicBezTo>
                    <a:pt x="580231" y="1829594"/>
                    <a:pt x="464664" y="1956808"/>
                    <a:pt x="319087" y="1957387"/>
                  </a:cubicBezTo>
                  <a:cubicBezTo>
                    <a:pt x="185828" y="1957917"/>
                    <a:pt x="11112" y="1850231"/>
                    <a:pt x="7143" y="1707356"/>
                  </a:cubicBezTo>
                  <a:lnTo>
                    <a:pt x="0" y="245269"/>
                  </a:lnTo>
                  <a:cubicBezTo>
                    <a:pt x="5557" y="118270"/>
                    <a:pt x="130174" y="3175"/>
                    <a:pt x="259556" y="0"/>
                  </a:cubicBezTo>
                  <a:close/>
                </a:path>
              </a:pathLst>
            </a:cu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901A1F0-221D-4D90-992E-7099DC4C5993}"/>
                </a:ext>
              </a:extLst>
            </p:cNvPr>
            <p:cNvSpPr/>
            <p:nvPr/>
          </p:nvSpPr>
          <p:spPr>
            <a:xfrm>
              <a:off x="714021" y="-1031020"/>
              <a:ext cx="675332" cy="487403"/>
            </a:xfrm>
            <a:custGeom>
              <a:avLst/>
              <a:gdLst>
                <a:gd name="connsiteX0" fmla="*/ 1397271 w 1973175"/>
                <a:gd name="connsiteY0" fmla="*/ 0 h 1424088"/>
                <a:gd name="connsiteX1" fmla="*/ 1398585 w 1973175"/>
                <a:gd name="connsiteY1" fmla="*/ 123 h 1424088"/>
                <a:gd name="connsiteX2" fmla="*/ 1499335 w 1973175"/>
                <a:gd name="connsiteY2" fmla="*/ 27525 h 1424088"/>
                <a:gd name="connsiteX3" fmla="*/ 1534280 w 1973175"/>
                <a:gd name="connsiteY3" fmla="*/ 38373 h 1424088"/>
                <a:gd name="connsiteX4" fmla="*/ 1653804 w 1973175"/>
                <a:gd name="connsiteY4" fmla="*/ 103249 h 1424088"/>
                <a:gd name="connsiteX5" fmla="*/ 1746738 w 1973175"/>
                <a:gd name="connsiteY5" fmla="*/ 180176 h 1424088"/>
                <a:gd name="connsiteX6" fmla="*/ 1967561 w 1973175"/>
                <a:gd name="connsiteY6" fmla="*/ 634728 h 1424088"/>
                <a:gd name="connsiteX7" fmla="*/ 1973175 w 1973175"/>
                <a:gd name="connsiteY7" fmla="*/ 734142 h 1424088"/>
                <a:gd name="connsiteX8" fmla="*/ 1971029 w 1973175"/>
                <a:gd name="connsiteY8" fmla="*/ 776631 h 1424088"/>
                <a:gd name="connsiteX9" fmla="*/ 1253557 w 1973175"/>
                <a:gd name="connsiteY9" fmla="*/ 1424088 h 1424088"/>
                <a:gd name="connsiteX10" fmla="*/ 422965 w 1973175"/>
                <a:gd name="connsiteY10" fmla="*/ 1424087 h 1424088"/>
                <a:gd name="connsiteX11" fmla="*/ 19738 w 1973175"/>
                <a:gd name="connsiteY11" fmla="*/ 1300918 h 1424088"/>
                <a:gd name="connsiteX12" fmla="*/ 3207 w 1973175"/>
                <a:gd name="connsiteY12" fmla="*/ 1287279 h 1424088"/>
                <a:gd name="connsiteX13" fmla="*/ 0 w 1973175"/>
                <a:gd name="connsiteY13" fmla="*/ 630827 h 1424088"/>
                <a:gd name="connsiteX14" fmla="*/ 6087 w 1973175"/>
                <a:gd name="connsiteY14" fmla="*/ 642041 h 1424088"/>
                <a:gd name="connsiteX15" fmla="*/ 357291 w 1973175"/>
                <a:gd name="connsiteY15" fmla="*/ 828775 h 1424088"/>
                <a:gd name="connsiteX16" fmla="*/ 1280678 w 1973175"/>
                <a:gd name="connsiteY16" fmla="*/ 828775 h 1424088"/>
                <a:gd name="connsiteX17" fmla="*/ 1704216 w 1973175"/>
                <a:gd name="connsiteY17" fmla="*/ 405237 h 1424088"/>
                <a:gd name="connsiteX18" fmla="*/ 1445538 w 1973175"/>
                <a:gd name="connsiteY18" fmla="*/ 14983 h 1424088"/>
                <a:gd name="connsiteX19" fmla="*/ 1397271 w 1973175"/>
                <a:gd name="connsiteY19" fmla="*/ 0 h 14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3175" h="1424088">
                  <a:moveTo>
                    <a:pt x="1397271" y="0"/>
                  </a:moveTo>
                  <a:lnTo>
                    <a:pt x="1398585" y="123"/>
                  </a:lnTo>
                  <a:lnTo>
                    <a:pt x="1499335" y="27525"/>
                  </a:lnTo>
                  <a:lnTo>
                    <a:pt x="1534280" y="38373"/>
                  </a:lnTo>
                  <a:lnTo>
                    <a:pt x="1653804" y="103249"/>
                  </a:lnTo>
                  <a:lnTo>
                    <a:pt x="1746738" y="180176"/>
                  </a:lnTo>
                  <a:cubicBezTo>
                    <a:pt x="1868633" y="302572"/>
                    <a:pt x="1944813" y="469731"/>
                    <a:pt x="1967561" y="634728"/>
                  </a:cubicBezTo>
                  <a:lnTo>
                    <a:pt x="1973175" y="734142"/>
                  </a:lnTo>
                  <a:lnTo>
                    <a:pt x="1971029" y="776631"/>
                  </a:lnTo>
                  <a:cubicBezTo>
                    <a:pt x="1934096" y="1140298"/>
                    <a:pt x="1626968" y="1424088"/>
                    <a:pt x="1253557" y="1424088"/>
                  </a:cubicBezTo>
                  <a:lnTo>
                    <a:pt x="422965" y="1424087"/>
                  </a:lnTo>
                  <a:cubicBezTo>
                    <a:pt x="273601" y="1424087"/>
                    <a:pt x="134842" y="1378681"/>
                    <a:pt x="19738" y="1300918"/>
                  </a:cubicBezTo>
                  <a:lnTo>
                    <a:pt x="3207" y="1287279"/>
                  </a:lnTo>
                  <a:lnTo>
                    <a:pt x="0" y="630827"/>
                  </a:lnTo>
                  <a:lnTo>
                    <a:pt x="6087" y="642041"/>
                  </a:lnTo>
                  <a:cubicBezTo>
                    <a:pt x="82199" y="754703"/>
                    <a:pt x="211095" y="828775"/>
                    <a:pt x="357291" y="828775"/>
                  </a:cubicBezTo>
                  <a:lnTo>
                    <a:pt x="1280678" y="828775"/>
                  </a:lnTo>
                  <a:cubicBezTo>
                    <a:pt x="1514592" y="828775"/>
                    <a:pt x="1704216" y="639151"/>
                    <a:pt x="1704216" y="405237"/>
                  </a:cubicBezTo>
                  <a:cubicBezTo>
                    <a:pt x="1704216" y="229802"/>
                    <a:pt x="1597553" y="79279"/>
                    <a:pt x="1445538" y="14983"/>
                  </a:cubicBezTo>
                  <a:lnTo>
                    <a:pt x="1397271" y="0"/>
                  </a:lnTo>
                  <a:close/>
                </a:path>
              </a:pathLst>
            </a:cu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5DCDC27-87C7-459B-99EF-04576EF9E427}"/>
                </a:ext>
              </a:extLst>
            </p:cNvPr>
            <p:cNvSpPr/>
            <p:nvPr/>
          </p:nvSpPr>
          <p:spPr>
            <a:xfrm>
              <a:off x="-10979" y="-1039929"/>
              <a:ext cx="538004" cy="678070"/>
            </a:xfrm>
            <a:custGeom>
              <a:avLst/>
              <a:gdLst>
                <a:gd name="connsiteX0" fmla="*/ 1050131 w 1554956"/>
                <a:gd name="connsiteY0" fmla="*/ 1114425 h 1945482"/>
                <a:gd name="connsiteX1" fmla="*/ 531018 w 1554956"/>
                <a:gd name="connsiteY1" fmla="*/ 90488 h 1945482"/>
                <a:gd name="connsiteX2" fmla="*/ 133350 w 1554956"/>
                <a:gd name="connsiteY2" fmla="*/ 0 h 1945482"/>
                <a:gd name="connsiteX3" fmla="*/ 0 w 1554956"/>
                <a:gd name="connsiteY3" fmla="*/ 361950 h 1945482"/>
                <a:gd name="connsiteX4" fmla="*/ 711993 w 1554956"/>
                <a:gd name="connsiteY4" fmla="*/ 1804988 h 1945482"/>
                <a:gd name="connsiteX5" fmla="*/ 969168 w 1554956"/>
                <a:gd name="connsiteY5" fmla="*/ 1945482 h 1945482"/>
                <a:gd name="connsiteX6" fmla="*/ 1233487 w 1554956"/>
                <a:gd name="connsiteY6" fmla="*/ 1781175 h 1945482"/>
                <a:gd name="connsiteX7" fmla="*/ 1554956 w 1554956"/>
                <a:gd name="connsiteY7" fmla="*/ 1150144 h 1945482"/>
                <a:gd name="connsiteX8" fmla="*/ 1297781 w 1554956"/>
                <a:gd name="connsiteY8" fmla="*/ 1354932 h 1945482"/>
                <a:gd name="connsiteX9" fmla="*/ 1050131 w 1554956"/>
                <a:gd name="connsiteY9" fmla="*/ 1114425 h 1945482"/>
                <a:gd name="connsiteX0" fmla="*/ 1082508 w 1587333"/>
                <a:gd name="connsiteY0" fmla="*/ 1156485 h 1987542"/>
                <a:gd name="connsiteX1" fmla="*/ 563395 w 1587333"/>
                <a:gd name="connsiteY1" fmla="*/ 132548 h 1987542"/>
                <a:gd name="connsiteX2" fmla="*/ 165727 w 1587333"/>
                <a:gd name="connsiteY2" fmla="*/ 42060 h 1987542"/>
                <a:gd name="connsiteX3" fmla="*/ 32377 w 1587333"/>
                <a:gd name="connsiteY3" fmla="*/ 404010 h 1987542"/>
                <a:gd name="connsiteX4" fmla="*/ 744370 w 1587333"/>
                <a:gd name="connsiteY4" fmla="*/ 1847048 h 1987542"/>
                <a:gd name="connsiteX5" fmla="*/ 1001545 w 1587333"/>
                <a:gd name="connsiteY5" fmla="*/ 1987542 h 1987542"/>
                <a:gd name="connsiteX6" fmla="*/ 1265864 w 1587333"/>
                <a:gd name="connsiteY6" fmla="*/ 1823235 h 1987542"/>
                <a:gd name="connsiteX7" fmla="*/ 1587333 w 1587333"/>
                <a:gd name="connsiteY7" fmla="*/ 1192204 h 1987542"/>
                <a:gd name="connsiteX8" fmla="*/ 1330158 w 1587333"/>
                <a:gd name="connsiteY8" fmla="*/ 1396992 h 1987542"/>
                <a:gd name="connsiteX9" fmla="*/ 1082508 w 1587333"/>
                <a:gd name="connsiteY9" fmla="*/ 1156485 h 1987542"/>
                <a:gd name="connsiteX0" fmla="*/ 1082508 w 1587333"/>
                <a:gd name="connsiteY0" fmla="*/ 1156485 h 1987542"/>
                <a:gd name="connsiteX1" fmla="*/ 563395 w 1587333"/>
                <a:gd name="connsiteY1" fmla="*/ 132548 h 1987542"/>
                <a:gd name="connsiteX2" fmla="*/ 165727 w 1587333"/>
                <a:gd name="connsiteY2" fmla="*/ 42060 h 1987542"/>
                <a:gd name="connsiteX3" fmla="*/ 32377 w 1587333"/>
                <a:gd name="connsiteY3" fmla="*/ 404010 h 1987542"/>
                <a:gd name="connsiteX4" fmla="*/ 744370 w 1587333"/>
                <a:gd name="connsiteY4" fmla="*/ 1847048 h 1987542"/>
                <a:gd name="connsiteX5" fmla="*/ 1001545 w 1587333"/>
                <a:gd name="connsiteY5" fmla="*/ 1987542 h 1987542"/>
                <a:gd name="connsiteX6" fmla="*/ 1265864 w 1587333"/>
                <a:gd name="connsiteY6" fmla="*/ 1823235 h 1987542"/>
                <a:gd name="connsiteX7" fmla="*/ 1587333 w 1587333"/>
                <a:gd name="connsiteY7" fmla="*/ 1192204 h 1987542"/>
                <a:gd name="connsiteX8" fmla="*/ 1330158 w 1587333"/>
                <a:gd name="connsiteY8" fmla="*/ 1396992 h 1987542"/>
                <a:gd name="connsiteX9" fmla="*/ 1082508 w 1587333"/>
                <a:gd name="connsiteY9" fmla="*/ 1156485 h 1987542"/>
                <a:gd name="connsiteX0" fmla="*/ 1100762 w 1605587"/>
                <a:gd name="connsiteY0" fmla="*/ 1156485 h 1987542"/>
                <a:gd name="connsiteX1" fmla="*/ 581649 w 1605587"/>
                <a:gd name="connsiteY1" fmla="*/ 132548 h 1987542"/>
                <a:gd name="connsiteX2" fmla="*/ 183981 w 1605587"/>
                <a:gd name="connsiteY2" fmla="*/ 42060 h 1987542"/>
                <a:gd name="connsiteX3" fmla="*/ 50631 w 1605587"/>
                <a:gd name="connsiteY3" fmla="*/ 404010 h 1987542"/>
                <a:gd name="connsiteX4" fmla="*/ 762624 w 1605587"/>
                <a:gd name="connsiteY4" fmla="*/ 1847048 h 1987542"/>
                <a:gd name="connsiteX5" fmla="*/ 1019799 w 1605587"/>
                <a:gd name="connsiteY5" fmla="*/ 1987542 h 1987542"/>
                <a:gd name="connsiteX6" fmla="*/ 1284118 w 1605587"/>
                <a:gd name="connsiteY6" fmla="*/ 1823235 h 1987542"/>
                <a:gd name="connsiteX7" fmla="*/ 1605587 w 1605587"/>
                <a:gd name="connsiteY7" fmla="*/ 1192204 h 1987542"/>
                <a:gd name="connsiteX8" fmla="*/ 1348412 w 1605587"/>
                <a:gd name="connsiteY8" fmla="*/ 1396992 h 1987542"/>
                <a:gd name="connsiteX9" fmla="*/ 1100762 w 1605587"/>
                <a:gd name="connsiteY9" fmla="*/ 1156485 h 1987542"/>
                <a:gd name="connsiteX0" fmla="*/ 1100762 w 1605587"/>
                <a:gd name="connsiteY0" fmla="*/ 1156485 h 1987542"/>
                <a:gd name="connsiteX1" fmla="*/ 581649 w 1605587"/>
                <a:gd name="connsiteY1" fmla="*/ 132548 h 1987542"/>
                <a:gd name="connsiteX2" fmla="*/ 183981 w 1605587"/>
                <a:gd name="connsiteY2" fmla="*/ 42060 h 1987542"/>
                <a:gd name="connsiteX3" fmla="*/ 50631 w 1605587"/>
                <a:gd name="connsiteY3" fmla="*/ 404010 h 1987542"/>
                <a:gd name="connsiteX4" fmla="*/ 762624 w 1605587"/>
                <a:gd name="connsiteY4" fmla="*/ 1847048 h 1987542"/>
                <a:gd name="connsiteX5" fmla="*/ 1019799 w 1605587"/>
                <a:gd name="connsiteY5" fmla="*/ 1987542 h 1987542"/>
                <a:gd name="connsiteX6" fmla="*/ 1284118 w 1605587"/>
                <a:gd name="connsiteY6" fmla="*/ 1823235 h 1987542"/>
                <a:gd name="connsiteX7" fmla="*/ 1605587 w 1605587"/>
                <a:gd name="connsiteY7" fmla="*/ 1192204 h 1987542"/>
                <a:gd name="connsiteX8" fmla="*/ 1348412 w 1605587"/>
                <a:gd name="connsiteY8" fmla="*/ 1396992 h 1987542"/>
                <a:gd name="connsiteX9" fmla="*/ 1100762 w 1605587"/>
                <a:gd name="connsiteY9" fmla="*/ 1156485 h 1987542"/>
                <a:gd name="connsiteX0" fmla="*/ 1100762 w 1606036"/>
                <a:gd name="connsiteY0" fmla="*/ 1156485 h 1987542"/>
                <a:gd name="connsiteX1" fmla="*/ 581649 w 1606036"/>
                <a:gd name="connsiteY1" fmla="*/ 132548 h 1987542"/>
                <a:gd name="connsiteX2" fmla="*/ 183981 w 1606036"/>
                <a:gd name="connsiteY2" fmla="*/ 42060 h 1987542"/>
                <a:gd name="connsiteX3" fmla="*/ 50631 w 1606036"/>
                <a:gd name="connsiteY3" fmla="*/ 404010 h 1987542"/>
                <a:gd name="connsiteX4" fmla="*/ 762624 w 1606036"/>
                <a:gd name="connsiteY4" fmla="*/ 1847048 h 1987542"/>
                <a:gd name="connsiteX5" fmla="*/ 1019799 w 1606036"/>
                <a:gd name="connsiteY5" fmla="*/ 1987542 h 1987542"/>
                <a:gd name="connsiteX6" fmla="*/ 1284118 w 1606036"/>
                <a:gd name="connsiteY6" fmla="*/ 1823235 h 1987542"/>
                <a:gd name="connsiteX7" fmla="*/ 1605587 w 1606036"/>
                <a:gd name="connsiteY7" fmla="*/ 1192204 h 1987542"/>
                <a:gd name="connsiteX8" fmla="*/ 1348412 w 1606036"/>
                <a:gd name="connsiteY8" fmla="*/ 1396992 h 1987542"/>
                <a:gd name="connsiteX9" fmla="*/ 1100762 w 1606036"/>
                <a:gd name="connsiteY9" fmla="*/ 1156485 h 1987542"/>
                <a:gd name="connsiteX0" fmla="*/ 1100762 w 1606036"/>
                <a:gd name="connsiteY0" fmla="*/ 1156485 h 1987542"/>
                <a:gd name="connsiteX1" fmla="*/ 581649 w 1606036"/>
                <a:gd name="connsiteY1" fmla="*/ 132548 h 1987542"/>
                <a:gd name="connsiteX2" fmla="*/ 183981 w 1606036"/>
                <a:gd name="connsiteY2" fmla="*/ 42060 h 1987542"/>
                <a:gd name="connsiteX3" fmla="*/ 50631 w 1606036"/>
                <a:gd name="connsiteY3" fmla="*/ 404010 h 1987542"/>
                <a:gd name="connsiteX4" fmla="*/ 762624 w 1606036"/>
                <a:gd name="connsiteY4" fmla="*/ 1847048 h 1987542"/>
                <a:gd name="connsiteX5" fmla="*/ 1019799 w 1606036"/>
                <a:gd name="connsiteY5" fmla="*/ 1987542 h 1987542"/>
                <a:gd name="connsiteX6" fmla="*/ 1284118 w 1606036"/>
                <a:gd name="connsiteY6" fmla="*/ 1823235 h 1987542"/>
                <a:gd name="connsiteX7" fmla="*/ 1605587 w 1606036"/>
                <a:gd name="connsiteY7" fmla="*/ 1192204 h 1987542"/>
                <a:gd name="connsiteX8" fmla="*/ 1348412 w 1606036"/>
                <a:gd name="connsiteY8" fmla="*/ 1396992 h 1987542"/>
                <a:gd name="connsiteX9" fmla="*/ 1100762 w 1606036"/>
                <a:gd name="connsiteY9" fmla="*/ 1156485 h 1987542"/>
                <a:gd name="connsiteX0" fmla="*/ 1100762 w 1606036"/>
                <a:gd name="connsiteY0" fmla="*/ 1156485 h 2022860"/>
                <a:gd name="connsiteX1" fmla="*/ 581649 w 1606036"/>
                <a:gd name="connsiteY1" fmla="*/ 132548 h 2022860"/>
                <a:gd name="connsiteX2" fmla="*/ 183981 w 1606036"/>
                <a:gd name="connsiteY2" fmla="*/ 42060 h 2022860"/>
                <a:gd name="connsiteX3" fmla="*/ 50631 w 1606036"/>
                <a:gd name="connsiteY3" fmla="*/ 404010 h 2022860"/>
                <a:gd name="connsiteX4" fmla="*/ 762624 w 1606036"/>
                <a:gd name="connsiteY4" fmla="*/ 1847048 h 2022860"/>
                <a:gd name="connsiteX5" fmla="*/ 1019799 w 1606036"/>
                <a:gd name="connsiteY5" fmla="*/ 1987542 h 2022860"/>
                <a:gd name="connsiteX6" fmla="*/ 1284118 w 1606036"/>
                <a:gd name="connsiteY6" fmla="*/ 1823235 h 2022860"/>
                <a:gd name="connsiteX7" fmla="*/ 1605587 w 1606036"/>
                <a:gd name="connsiteY7" fmla="*/ 1192204 h 2022860"/>
                <a:gd name="connsiteX8" fmla="*/ 1348412 w 1606036"/>
                <a:gd name="connsiteY8" fmla="*/ 1396992 h 2022860"/>
                <a:gd name="connsiteX9" fmla="*/ 1100762 w 1606036"/>
                <a:gd name="connsiteY9" fmla="*/ 1156485 h 2022860"/>
                <a:gd name="connsiteX0" fmla="*/ 1100762 w 1606036"/>
                <a:gd name="connsiteY0" fmla="*/ 1156485 h 2017912"/>
                <a:gd name="connsiteX1" fmla="*/ 581649 w 1606036"/>
                <a:gd name="connsiteY1" fmla="*/ 132548 h 2017912"/>
                <a:gd name="connsiteX2" fmla="*/ 183981 w 1606036"/>
                <a:gd name="connsiteY2" fmla="*/ 42060 h 2017912"/>
                <a:gd name="connsiteX3" fmla="*/ 50631 w 1606036"/>
                <a:gd name="connsiteY3" fmla="*/ 404010 h 2017912"/>
                <a:gd name="connsiteX4" fmla="*/ 762624 w 1606036"/>
                <a:gd name="connsiteY4" fmla="*/ 1847048 h 2017912"/>
                <a:gd name="connsiteX5" fmla="*/ 1019799 w 1606036"/>
                <a:gd name="connsiteY5" fmla="*/ 1987542 h 2017912"/>
                <a:gd name="connsiteX6" fmla="*/ 1284118 w 1606036"/>
                <a:gd name="connsiteY6" fmla="*/ 1823235 h 2017912"/>
                <a:gd name="connsiteX7" fmla="*/ 1605587 w 1606036"/>
                <a:gd name="connsiteY7" fmla="*/ 1192204 h 2017912"/>
                <a:gd name="connsiteX8" fmla="*/ 1348412 w 1606036"/>
                <a:gd name="connsiteY8" fmla="*/ 1396992 h 2017912"/>
                <a:gd name="connsiteX9" fmla="*/ 1100762 w 1606036"/>
                <a:gd name="connsiteY9" fmla="*/ 1156485 h 2017912"/>
                <a:gd name="connsiteX0" fmla="*/ 1100762 w 1606036"/>
                <a:gd name="connsiteY0" fmla="*/ 1156485 h 1987808"/>
                <a:gd name="connsiteX1" fmla="*/ 581649 w 1606036"/>
                <a:gd name="connsiteY1" fmla="*/ 132548 h 1987808"/>
                <a:gd name="connsiteX2" fmla="*/ 183981 w 1606036"/>
                <a:gd name="connsiteY2" fmla="*/ 42060 h 1987808"/>
                <a:gd name="connsiteX3" fmla="*/ 50631 w 1606036"/>
                <a:gd name="connsiteY3" fmla="*/ 404010 h 1987808"/>
                <a:gd name="connsiteX4" fmla="*/ 762624 w 1606036"/>
                <a:gd name="connsiteY4" fmla="*/ 1847048 h 1987808"/>
                <a:gd name="connsiteX5" fmla="*/ 1019799 w 1606036"/>
                <a:gd name="connsiteY5" fmla="*/ 1987542 h 1987808"/>
                <a:gd name="connsiteX6" fmla="*/ 1284118 w 1606036"/>
                <a:gd name="connsiteY6" fmla="*/ 1823235 h 1987808"/>
                <a:gd name="connsiteX7" fmla="*/ 1605587 w 1606036"/>
                <a:gd name="connsiteY7" fmla="*/ 1192204 h 1987808"/>
                <a:gd name="connsiteX8" fmla="*/ 1348412 w 1606036"/>
                <a:gd name="connsiteY8" fmla="*/ 1396992 h 1987808"/>
                <a:gd name="connsiteX9" fmla="*/ 1100762 w 1606036"/>
                <a:gd name="connsiteY9" fmla="*/ 1156485 h 1987808"/>
                <a:gd name="connsiteX0" fmla="*/ 1100762 w 1606036"/>
                <a:gd name="connsiteY0" fmla="*/ 1156485 h 1987837"/>
                <a:gd name="connsiteX1" fmla="*/ 581649 w 1606036"/>
                <a:gd name="connsiteY1" fmla="*/ 132548 h 1987837"/>
                <a:gd name="connsiteX2" fmla="*/ 183981 w 1606036"/>
                <a:gd name="connsiteY2" fmla="*/ 42060 h 1987837"/>
                <a:gd name="connsiteX3" fmla="*/ 50631 w 1606036"/>
                <a:gd name="connsiteY3" fmla="*/ 404010 h 1987837"/>
                <a:gd name="connsiteX4" fmla="*/ 762624 w 1606036"/>
                <a:gd name="connsiteY4" fmla="*/ 1847048 h 1987837"/>
                <a:gd name="connsiteX5" fmla="*/ 1019799 w 1606036"/>
                <a:gd name="connsiteY5" fmla="*/ 1987542 h 1987837"/>
                <a:gd name="connsiteX6" fmla="*/ 1284118 w 1606036"/>
                <a:gd name="connsiteY6" fmla="*/ 1823235 h 1987837"/>
                <a:gd name="connsiteX7" fmla="*/ 1605587 w 1606036"/>
                <a:gd name="connsiteY7" fmla="*/ 1192204 h 1987837"/>
                <a:gd name="connsiteX8" fmla="*/ 1348412 w 1606036"/>
                <a:gd name="connsiteY8" fmla="*/ 1396992 h 1987837"/>
                <a:gd name="connsiteX9" fmla="*/ 1100762 w 1606036"/>
                <a:gd name="connsiteY9" fmla="*/ 1156485 h 1987837"/>
                <a:gd name="connsiteX0" fmla="*/ 1100762 w 1606036"/>
                <a:gd name="connsiteY0" fmla="*/ 1164925 h 1996277"/>
                <a:gd name="connsiteX1" fmla="*/ 581649 w 1606036"/>
                <a:gd name="connsiteY1" fmla="*/ 140988 h 1996277"/>
                <a:gd name="connsiteX2" fmla="*/ 183981 w 1606036"/>
                <a:gd name="connsiteY2" fmla="*/ 50500 h 1996277"/>
                <a:gd name="connsiteX3" fmla="*/ 50631 w 1606036"/>
                <a:gd name="connsiteY3" fmla="*/ 412450 h 1996277"/>
                <a:gd name="connsiteX4" fmla="*/ 762624 w 1606036"/>
                <a:gd name="connsiteY4" fmla="*/ 1855488 h 1996277"/>
                <a:gd name="connsiteX5" fmla="*/ 1019799 w 1606036"/>
                <a:gd name="connsiteY5" fmla="*/ 1995982 h 1996277"/>
                <a:gd name="connsiteX6" fmla="*/ 1284118 w 1606036"/>
                <a:gd name="connsiteY6" fmla="*/ 1831675 h 1996277"/>
                <a:gd name="connsiteX7" fmla="*/ 1605587 w 1606036"/>
                <a:gd name="connsiteY7" fmla="*/ 1200644 h 1996277"/>
                <a:gd name="connsiteX8" fmla="*/ 1348412 w 1606036"/>
                <a:gd name="connsiteY8" fmla="*/ 1405432 h 1996277"/>
                <a:gd name="connsiteX9" fmla="*/ 1100762 w 1606036"/>
                <a:gd name="connsiteY9" fmla="*/ 1164925 h 1996277"/>
                <a:gd name="connsiteX0" fmla="*/ 1100762 w 1606036"/>
                <a:gd name="connsiteY0" fmla="*/ 1138120 h 1969472"/>
                <a:gd name="connsiteX1" fmla="*/ 581649 w 1606036"/>
                <a:gd name="connsiteY1" fmla="*/ 114183 h 1969472"/>
                <a:gd name="connsiteX2" fmla="*/ 183981 w 1606036"/>
                <a:gd name="connsiteY2" fmla="*/ 23695 h 1969472"/>
                <a:gd name="connsiteX3" fmla="*/ 50631 w 1606036"/>
                <a:gd name="connsiteY3" fmla="*/ 385645 h 1969472"/>
                <a:gd name="connsiteX4" fmla="*/ 762624 w 1606036"/>
                <a:gd name="connsiteY4" fmla="*/ 1828683 h 1969472"/>
                <a:gd name="connsiteX5" fmla="*/ 1019799 w 1606036"/>
                <a:gd name="connsiteY5" fmla="*/ 1969177 h 1969472"/>
                <a:gd name="connsiteX6" fmla="*/ 1284118 w 1606036"/>
                <a:gd name="connsiteY6" fmla="*/ 1804870 h 1969472"/>
                <a:gd name="connsiteX7" fmla="*/ 1605587 w 1606036"/>
                <a:gd name="connsiteY7" fmla="*/ 1173839 h 1969472"/>
                <a:gd name="connsiteX8" fmla="*/ 1348412 w 1606036"/>
                <a:gd name="connsiteY8" fmla="*/ 1378627 h 1969472"/>
                <a:gd name="connsiteX9" fmla="*/ 1100762 w 1606036"/>
                <a:gd name="connsiteY9" fmla="*/ 1138120 h 1969472"/>
                <a:gd name="connsiteX0" fmla="*/ 1066432 w 1571706"/>
                <a:gd name="connsiteY0" fmla="*/ 1138120 h 1969472"/>
                <a:gd name="connsiteX1" fmla="*/ 547319 w 1571706"/>
                <a:gd name="connsiteY1" fmla="*/ 114183 h 1969472"/>
                <a:gd name="connsiteX2" fmla="*/ 149651 w 1571706"/>
                <a:gd name="connsiteY2" fmla="*/ 23695 h 1969472"/>
                <a:gd name="connsiteX3" fmla="*/ 16301 w 1571706"/>
                <a:gd name="connsiteY3" fmla="*/ 385645 h 1969472"/>
                <a:gd name="connsiteX4" fmla="*/ 728294 w 1571706"/>
                <a:gd name="connsiteY4" fmla="*/ 1828683 h 1969472"/>
                <a:gd name="connsiteX5" fmla="*/ 985469 w 1571706"/>
                <a:gd name="connsiteY5" fmla="*/ 1969177 h 1969472"/>
                <a:gd name="connsiteX6" fmla="*/ 1249788 w 1571706"/>
                <a:gd name="connsiteY6" fmla="*/ 1804870 h 1969472"/>
                <a:gd name="connsiteX7" fmla="*/ 1571257 w 1571706"/>
                <a:gd name="connsiteY7" fmla="*/ 1173839 h 1969472"/>
                <a:gd name="connsiteX8" fmla="*/ 1314082 w 1571706"/>
                <a:gd name="connsiteY8" fmla="*/ 1378627 h 1969472"/>
                <a:gd name="connsiteX9" fmla="*/ 1066432 w 1571706"/>
                <a:gd name="connsiteY9" fmla="*/ 1138120 h 1969472"/>
                <a:gd name="connsiteX0" fmla="*/ 1068753 w 1574027"/>
                <a:gd name="connsiteY0" fmla="*/ 1138120 h 1969472"/>
                <a:gd name="connsiteX1" fmla="*/ 549640 w 1574027"/>
                <a:gd name="connsiteY1" fmla="*/ 114183 h 1969472"/>
                <a:gd name="connsiteX2" fmla="*/ 151972 w 1574027"/>
                <a:gd name="connsiteY2" fmla="*/ 23695 h 1969472"/>
                <a:gd name="connsiteX3" fmla="*/ 18622 w 1574027"/>
                <a:gd name="connsiteY3" fmla="*/ 385645 h 1969472"/>
                <a:gd name="connsiteX4" fmla="*/ 730615 w 1574027"/>
                <a:gd name="connsiteY4" fmla="*/ 1828683 h 1969472"/>
                <a:gd name="connsiteX5" fmla="*/ 987790 w 1574027"/>
                <a:gd name="connsiteY5" fmla="*/ 1969177 h 1969472"/>
                <a:gd name="connsiteX6" fmla="*/ 1252109 w 1574027"/>
                <a:gd name="connsiteY6" fmla="*/ 1804870 h 1969472"/>
                <a:gd name="connsiteX7" fmla="*/ 1573578 w 1574027"/>
                <a:gd name="connsiteY7" fmla="*/ 1173839 h 1969472"/>
                <a:gd name="connsiteX8" fmla="*/ 1316403 w 1574027"/>
                <a:gd name="connsiteY8" fmla="*/ 1378627 h 1969472"/>
                <a:gd name="connsiteX9" fmla="*/ 1068753 w 1574027"/>
                <a:gd name="connsiteY9" fmla="*/ 1138120 h 1969472"/>
                <a:gd name="connsiteX0" fmla="*/ 1070046 w 1575320"/>
                <a:gd name="connsiteY0" fmla="*/ 1142352 h 1973704"/>
                <a:gd name="connsiteX1" fmla="*/ 550933 w 1575320"/>
                <a:gd name="connsiteY1" fmla="*/ 118415 h 1973704"/>
                <a:gd name="connsiteX2" fmla="*/ 153265 w 1575320"/>
                <a:gd name="connsiteY2" fmla="*/ 27927 h 1973704"/>
                <a:gd name="connsiteX3" fmla="*/ 19915 w 1575320"/>
                <a:gd name="connsiteY3" fmla="*/ 389877 h 1973704"/>
                <a:gd name="connsiteX4" fmla="*/ 731908 w 1575320"/>
                <a:gd name="connsiteY4" fmla="*/ 1832915 h 1973704"/>
                <a:gd name="connsiteX5" fmla="*/ 989083 w 1575320"/>
                <a:gd name="connsiteY5" fmla="*/ 1973409 h 1973704"/>
                <a:gd name="connsiteX6" fmla="*/ 1253402 w 1575320"/>
                <a:gd name="connsiteY6" fmla="*/ 1809102 h 1973704"/>
                <a:gd name="connsiteX7" fmla="*/ 1574871 w 1575320"/>
                <a:gd name="connsiteY7" fmla="*/ 1178071 h 1973704"/>
                <a:gd name="connsiteX8" fmla="*/ 1317696 w 1575320"/>
                <a:gd name="connsiteY8" fmla="*/ 1382859 h 1973704"/>
                <a:gd name="connsiteX9" fmla="*/ 1070046 w 1575320"/>
                <a:gd name="connsiteY9" fmla="*/ 1142352 h 1973704"/>
                <a:gd name="connsiteX0" fmla="*/ 1070046 w 1574871"/>
                <a:gd name="connsiteY0" fmla="*/ 1142352 h 1973704"/>
                <a:gd name="connsiteX1" fmla="*/ 550933 w 1574871"/>
                <a:gd name="connsiteY1" fmla="*/ 118415 h 1973704"/>
                <a:gd name="connsiteX2" fmla="*/ 153265 w 1574871"/>
                <a:gd name="connsiteY2" fmla="*/ 27927 h 1973704"/>
                <a:gd name="connsiteX3" fmla="*/ 19915 w 1574871"/>
                <a:gd name="connsiteY3" fmla="*/ 389877 h 1973704"/>
                <a:gd name="connsiteX4" fmla="*/ 731908 w 1574871"/>
                <a:gd name="connsiteY4" fmla="*/ 1832915 h 1973704"/>
                <a:gd name="connsiteX5" fmla="*/ 989083 w 1574871"/>
                <a:gd name="connsiteY5" fmla="*/ 1973409 h 1973704"/>
                <a:gd name="connsiteX6" fmla="*/ 1253402 w 1574871"/>
                <a:gd name="connsiteY6" fmla="*/ 1809102 h 1973704"/>
                <a:gd name="connsiteX7" fmla="*/ 1574871 w 1574871"/>
                <a:gd name="connsiteY7" fmla="*/ 1178071 h 1973704"/>
                <a:gd name="connsiteX8" fmla="*/ 1317696 w 1574871"/>
                <a:gd name="connsiteY8" fmla="*/ 1382859 h 1973704"/>
                <a:gd name="connsiteX9" fmla="*/ 1070046 w 1574871"/>
                <a:gd name="connsiteY9" fmla="*/ 1142352 h 1973704"/>
                <a:gd name="connsiteX0" fmla="*/ 1070046 w 1574871"/>
                <a:gd name="connsiteY0" fmla="*/ 1142352 h 1973612"/>
                <a:gd name="connsiteX1" fmla="*/ 550933 w 1574871"/>
                <a:gd name="connsiteY1" fmla="*/ 118415 h 1973612"/>
                <a:gd name="connsiteX2" fmla="*/ 153265 w 1574871"/>
                <a:gd name="connsiteY2" fmla="*/ 27927 h 1973612"/>
                <a:gd name="connsiteX3" fmla="*/ 19915 w 1574871"/>
                <a:gd name="connsiteY3" fmla="*/ 389877 h 1973612"/>
                <a:gd name="connsiteX4" fmla="*/ 731908 w 1574871"/>
                <a:gd name="connsiteY4" fmla="*/ 1832915 h 1973612"/>
                <a:gd name="connsiteX5" fmla="*/ 989083 w 1574871"/>
                <a:gd name="connsiteY5" fmla="*/ 1973409 h 1973612"/>
                <a:gd name="connsiteX6" fmla="*/ 1253402 w 1574871"/>
                <a:gd name="connsiteY6" fmla="*/ 1809102 h 1973612"/>
                <a:gd name="connsiteX7" fmla="*/ 1574871 w 1574871"/>
                <a:gd name="connsiteY7" fmla="*/ 1178071 h 1973612"/>
                <a:gd name="connsiteX8" fmla="*/ 1317696 w 1574871"/>
                <a:gd name="connsiteY8" fmla="*/ 1382859 h 1973612"/>
                <a:gd name="connsiteX9" fmla="*/ 1070046 w 1574871"/>
                <a:gd name="connsiteY9" fmla="*/ 1142352 h 1973612"/>
                <a:gd name="connsiteX0" fmla="*/ 1083768 w 1588593"/>
                <a:gd name="connsiteY0" fmla="*/ 1142352 h 1973500"/>
                <a:gd name="connsiteX1" fmla="*/ 564655 w 1588593"/>
                <a:gd name="connsiteY1" fmla="*/ 118415 h 1973500"/>
                <a:gd name="connsiteX2" fmla="*/ 166987 w 1588593"/>
                <a:gd name="connsiteY2" fmla="*/ 27927 h 1973500"/>
                <a:gd name="connsiteX3" fmla="*/ 33637 w 1588593"/>
                <a:gd name="connsiteY3" fmla="*/ 389877 h 1973500"/>
                <a:gd name="connsiteX4" fmla="*/ 740868 w 1588593"/>
                <a:gd name="connsiteY4" fmla="*/ 1825771 h 1973500"/>
                <a:gd name="connsiteX5" fmla="*/ 1002805 w 1588593"/>
                <a:gd name="connsiteY5" fmla="*/ 1973409 h 1973500"/>
                <a:gd name="connsiteX6" fmla="*/ 1267124 w 1588593"/>
                <a:gd name="connsiteY6" fmla="*/ 1809102 h 1973500"/>
                <a:gd name="connsiteX7" fmla="*/ 1588593 w 1588593"/>
                <a:gd name="connsiteY7" fmla="*/ 1178071 h 1973500"/>
                <a:gd name="connsiteX8" fmla="*/ 1331418 w 1588593"/>
                <a:gd name="connsiteY8" fmla="*/ 1382859 h 1973500"/>
                <a:gd name="connsiteX9" fmla="*/ 1083768 w 1588593"/>
                <a:gd name="connsiteY9" fmla="*/ 1142352 h 1973500"/>
                <a:gd name="connsiteX0" fmla="*/ 1083768 w 1588593"/>
                <a:gd name="connsiteY0" fmla="*/ 1142352 h 1973500"/>
                <a:gd name="connsiteX1" fmla="*/ 564655 w 1588593"/>
                <a:gd name="connsiteY1" fmla="*/ 118415 h 1973500"/>
                <a:gd name="connsiteX2" fmla="*/ 166987 w 1588593"/>
                <a:gd name="connsiteY2" fmla="*/ 27927 h 1973500"/>
                <a:gd name="connsiteX3" fmla="*/ 33637 w 1588593"/>
                <a:gd name="connsiteY3" fmla="*/ 389877 h 1973500"/>
                <a:gd name="connsiteX4" fmla="*/ 740868 w 1588593"/>
                <a:gd name="connsiteY4" fmla="*/ 1825771 h 1973500"/>
                <a:gd name="connsiteX5" fmla="*/ 1002805 w 1588593"/>
                <a:gd name="connsiteY5" fmla="*/ 1973409 h 1973500"/>
                <a:gd name="connsiteX6" fmla="*/ 1267124 w 1588593"/>
                <a:gd name="connsiteY6" fmla="*/ 1809102 h 1973500"/>
                <a:gd name="connsiteX7" fmla="*/ 1588593 w 1588593"/>
                <a:gd name="connsiteY7" fmla="*/ 1178071 h 1973500"/>
                <a:gd name="connsiteX8" fmla="*/ 1331418 w 1588593"/>
                <a:gd name="connsiteY8" fmla="*/ 1382859 h 1973500"/>
                <a:gd name="connsiteX9" fmla="*/ 1083768 w 1588593"/>
                <a:gd name="connsiteY9" fmla="*/ 1142352 h 1973500"/>
                <a:gd name="connsiteX0" fmla="*/ 1083768 w 1588593"/>
                <a:gd name="connsiteY0" fmla="*/ 1142352 h 1973501"/>
                <a:gd name="connsiteX1" fmla="*/ 564655 w 1588593"/>
                <a:gd name="connsiteY1" fmla="*/ 118415 h 1973501"/>
                <a:gd name="connsiteX2" fmla="*/ 166987 w 1588593"/>
                <a:gd name="connsiteY2" fmla="*/ 27927 h 1973501"/>
                <a:gd name="connsiteX3" fmla="*/ 33637 w 1588593"/>
                <a:gd name="connsiteY3" fmla="*/ 389877 h 1973501"/>
                <a:gd name="connsiteX4" fmla="*/ 740868 w 1588593"/>
                <a:gd name="connsiteY4" fmla="*/ 1825771 h 1973501"/>
                <a:gd name="connsiteX5" fmla="*/ 1002805 w 1588593"/>
                <a:gd name="connsiteY5" fmla="*/ 1973409 h 1973501"/>
                <a:gd name="connsiteX6" fmla="*/ 1267124 w 1588593"/>
                <a:gd name="connsiteY6" fmla="*/ 1809102 h 1973501"/>
                <a:gd name="connsiteX7" fmla="*/ 1588593 w 1588593"/>
                <a:gd name="connsiteY7" fmla="*/ 1178071 h 1973501"/>
                <a:gd name="connsiteX8" fmla="*/ 1331418 w 1588593"/>
                <a:gd name="connsiteY8" fmla="*/ 1382859 h 1973501"/>
                <a:gd name="connsiteX9" fmla="*/ 1083768 w 1588593"/>
                <a:gd name="connsiteY9" fmla="*/ 1142352 h 1973501"/>
                <a:gd name="connsiteX0" fmla="*/ 1066208 w 1571033"/>
                <a:gd name="connsiteY0" fmla="*/ 1142352 h 1973501"/>
                <a:gd name="connsiteX1" fmla="*/ 547095 w 1571033"/>
                <a:gd name="connsiteY1" fmla="*/ 118415 h 1973501"/>
                <a:gd name="connsiteX2" fmla="*/ 149427 w 1571033"/>
                <a:gd name="connsiteY2" fmla="*/ 27927 h 1973501"/>
                <a:gd name="connsiteX3" fmla="*/ 16077 w 1571033"/>
                <a:gd name="connsiteY3" fmla="*/ 389877 h 1973501"/>
                <a:gd name="connsiteX4" fmla="*/ 723308 w 1571033"/>
                <a:gd name="connsiteY4" fmla="*/ 1825771 h 1973501"/>
                <a:gd name="connsiteX5" fmla="*/ 985245 w 1571033"/>
                <a:gd name="connsiteY5" fmla="*/ 1973409 h 1973501"/>
                <a:gd name="connsiteX6" fmla="*/ 1249564 w 1571033"/>
                <a:gd name="connsiteY6" fmla="*/ 1809102 h 1973501"/>
                <a:gd name="connsiteX7" fmla="*/ 1571033 w 1571033"/>
                <a:gd name="connsiteY7" fmla="*/ 1178071 h 1973501"/>
                <a:gd name="connsiteX8" fmla="*/ 1313858 w 1571033"/>
                <a:gd name="connsiteY8" fmla="*/ 1382859 h 1973501"/>
                <a:gd name="connsiteX9" fmla="*/ 1066208 w 1571033"/>
                <a:gd name="connsiteY9" fmla="*/ 1142352 h 1973501"/>
                <a:gd name="connsiteX0" fmla="*/ 1067596 w 1572421"/>
                <a:gd name="connsiteY0" fmla="*/ 1142352 h 1973501"/>
                <a:gd name="connsiteX1" fmla="*/ 548483 w 1572421"/>
                <a:gd name="connsiteY1" fmla="*/ 118415 h 1973501"/>
                <a:gd name="connsiteX2" fmla="*/ 150815 w 1572421"/>
                <a:gd name="connsiteY2" fmla="*/ 27927 h 1973501"/>
                <a:gd name="connsiteX3" fmla="*/ 17465 w 1572421"/>
                <a:gd name="connsiteY3" fmla="*/ 389877 h 1973501"/>
                <a:gd name="connsiteX4" fmla="*/ 724696 w 1572421"/>
                <a:gd name="connsiteY4" fmla="*/ 1825771 h 1973501"/>
                <a:gd name="connsiteX5" fmla="*/ 986633 w 1572421"/>
                <a:gd name="connsiteY5" fmla="*/ 1973409 h 1973501"/>
                <a:gd name="connsiteX6" fmla="*/ 1250952 w 1572421"/>
                <a:gd name="connsiteY6" fmla="*/ 1809102 h 1973501"/>
                <a:gd name="connsiteX7" fmla="*/ 1572421 w 1572421"/>
                <a:gd name="connsiteY7" fmla="*/ 1178071 h 1973501"/>
                <a:gd name="connsiteX8" fmla="*/ 1315246 w 1572421"/>
                <a:gd name="connsiteY8" fmla="*/ 1382859 h 1973501"/>
                <a:gd name="connsiteX9" fmla="*/ 1067596 w 1572421"/>
                <a:gd name="connsiteY9" fmla="*/ 1142352 h 1973501"/>
                <a:gd name="connsiteX0" fmla="*/ 1067596 w 1572421"/>
                <a:gd name="connsiteY0" fmla="*/ 1142352 h 1973501"/>
                <a:gd name="connsiteX1" fmla="*/ 548483 w 1572421"/>
                <a:gd name="connsiteY1" fmla="*/ 118415 h 1973501"/>
                <a:gd name="connsiteX2" fmla="*/ 150815 w 1572421"/>
                <a:gd name="connsiteY2" fmla="*/ 27927 h 1973501"/>
                <a:gd name="connsiteX3" fmla="*/ 17465 w 1572421"/>
                <a:gd name="connsiteY3" fmla="*/ 389877 h 1973501"/>
                <a:gd name="connsiteX4" fmla="*/ 724696 w 1572421"/>
                <a:gd name="connsiteY4" fmla="*/ 1825771 h 1973501"/>
                <a:gd name="connsiteX5" fmla="*/ 986633 w 1572421"/>
                <a:gd name="connsiteY5" fmla="*/ 1973409 h 1973501"/>
                <a:gd name="connsiteX6" fmla="*/ 1250952 w 1572421"/>
                <a:gd name="connsiteY6" fmla="*/ 1809102 h 1973501"/>
                <a:gd name="connsiteX7" fmla="*/ 1572421 w 1572421"/>
                <a:gd name="connsiteY7" fmla="*/ 1178071 h 1973501"/>
                <a:gd name="connsiteX8" fmla="*/ 1315246 w 1572421"/>
                <a:gd name="connsiteY8" fmla="*/ 1382859 h 1973501"/>
                <a:gd name="connsiteX9" fmla="*/ 1067596 w 1572421"/>
                <a:gd name="connsiteY9" fmla="*/ 1142352 h 1973501"/>
                <a:gd name="connsiteX0" fmla="*/ 1067596 w 1572421"/>
                <a:gd name="connsiteY0" fmla="*/ 1142352 h 1973501"/>
                <a:gd name="connsiteX1" fmla="*/ 548483 w 1572421"/>
                <a:gd name="connsiteY1" fmla="*/ 118415 h 1973501"/>
                <a:gd name="connsiteX2" fmla="*/ 150815 w 1572421"/>
                <a:gd name="connsiteY2" fmla="*/ 27927 h 1973501"/>
                <a:gd name="connsiteX3" fmla="*/ 17465 w 1572421"/>
                <a:gd name="connsiteY3" fmla="*/ 389877 h 1973501"/>
                <a:gd name="connsiteX4" fmla="*/ 724696 w 1572421"/>
                <a:gd name="connsiteY4" fmla="*/ 1825771 h 1973501"/>
                <a:gd name="connsiteX5" fmla="*/ 986633 w 1572421"/>
                <a:gd name="connsiteY5" fmla="*/ 1973409 h 1973501"/>
                <a:gd name="connsiteX6" fmla="*/ 1250952 w 1572421"/>
                <a:gd name="connsiteY6" fmla="*/ 1809102 h 1973501"/>
                <a:gd name="connsiteX7" fmla="*/ 1572421 w 1572421"/>
                <a:gd name="connsiteY7" fmla="*/ 1178071 h 1973501"/>
                <a:gd name="connsiteX8" fmla="*/ 1315246 w 1572421"/>
                <a:gd name="connsiteY8" fmla="*/ 1382859 h 1973501"/>
                <a:gd name="connsiteX9" fmla="*/ 1067596 w 1572421"/>
                <a:gd name="connsiteY9" fmla="*/ 1142352 h 1973501"/>
                <a:gd name="connsiteX0" fmla="*/ 1067596 w 1572421"/>
                <a:gd name="connsiteY0" fmla="*/ 1142352 h 1973501"/>
                <a:gd name="connsiteX1" fmla="*/ 548483 w 1572421"/>
                <a:gd name="connsiteY1" fmla="*/ 118415 h 1973501"/>
                <a:gd name="connsiteX2" fmla="*/ 150815 w 1572421"/>
                <a:gd name="connsiteY2" fmla="*/ 27927 h 1973501"/>
                <a:gd name="connsiteX3" fmla="*/ 17465 w 1572421"/>
                <a:gd name="connsiteY3" fmla="*/ 389877 h 1973501"/>
                <a:gd name="connsiteX4" fmla="*/ 724696 w 1572421"/>
                <a:gd name="connsiteY4" fmla="*/ 1825771 h 1973501"/>
                <a:gd name="connsiteX5" fmla="*/ 986633 w 1572421"/>
                <a:gd name="connsiteY5" fmla="*/ 1973409 h 1973501"/>
                <a:gd name="connsiteX6" fmla="*/ 1250952 w 1572421"/>
                <a:gd name="connsiteY6" fmla="*/ 1809102 h 1973501"/>
                <a:gd name="connsiteX7" fmla="*/ 1572421 w 1572421"/>
                <a:gd name="connsiteY7" fmla="*/ 1178071 h 1973501"/>
                <a:gd name="connsiteX8" fmla="*/ 1315246 w 1572421"/>
                <a:gd name="connsiteY8" fmla="*/ 1382859 h 1973501"/>
                <a:gd name="connsiteX9" fmla="*/ 1067596 w 1572421"/>
                <a:gd name="connsiteY9" fmla="*/ 1142352 h 1973501"/>
                <a:gd name="connsiteX0" fmla="*/ 1067596 w 1572421"/>
                <a:gd name="connsiteY0" fmla="*/ 1142352 h 1973501"/>
                <a:gd name="connsiteX1" fmla="*/ 548483 w 1572421"/>
                <a:gd name="connsiteY1" fmla="*/ 118415 h 1973501"/>
                <a:gd name="connsiteX2" fmla="*/ 150815 w 1572421"/>
                <a:gd name="connsiteY2" fmla="*/ 27927 h 1973501"/>
                <a:gd name="connsiteX3" fmla="*/ 17465 w 1572421"/>
                <a:gd name="connsiteY3" fmla="*/ 389877 h 1973501"/>
                <a:gd name="connsiteX4" fmla="*/ 724696 w 1572421"/>
                <a:gd name="connsiteY4" fmla="*/ 1825771 h 1973501"/>
                <a:gd name="connsiteX5" fmla="*/ 986633 w 1572421"/>
                <a:gd name="connsiteY5" fmla="*/ 1973409 h 1973501"/>
                <a:gd name="connsiteX6" fmla="*/ 1250952 w 1572421"/>
                <a:gd name="connsiteY6" fmla="*/ 1809102 h 1973501"/>
                <a:gd name="connsiteX7" fmla="*/ 1572421 w 1572421"/>
                <a:gd name="connsiteY7" fmla="*/ 1178071 h 1973501"/>
                <a:gd name="connsiteX8" fmla="*/ 1315246 w 1572421"/>
                <a:gd name="connsiteY8" fmla="*/ 1382859 h 1973501"/>
                <a:gd name="connsiteX9" fmla="*/ 1067596 w 1572421"/>
                <a:gd name="connsiteY9" fmla="*/ 1142352 h 1973501"/>
                <a:gd name="connsiteX0" fmla="*/ 1067596 w 1572421"/>
                <a:gd name="connsiteY0" fmla="*/ 1142352 h 1973501"/>
                <a:gd name="connsiteX1" fmla="*/ 548483 w 1572421"/>
                <a:gd name="connsiteY1" fmla="*/ 118415 h 1973501"/>
                <a:gd name="connsiteX2" fmla="*/ 150815 w 1572421"/>
                <a:gd name="connsiteY2" fmla="*/ 27927 h 1973501"/>
                <a:gd name="connsiteX3" fmla="*/ 17465 w 1572421"/>
                <a:gd name="connsiteY3" fmla="*/ 389877 h 1973501"/>
                <a:gd name="connsiteX4" fmla="*/ 724696 w 1572421"/>
                <a:gd name="connsiteY4" fmla="*/ 1825771 h 1973501"/>
                <a:gd name="connsiteX5" fmla="*/ 986633 w 1572421"/>
                <a:gd name="connsiteY5" fmla="*/ 1973409 h 1973501"/>
                <a:gd name="connsiteX6" fmla="*/ 1250952 w 1572421"/>
                <a:gd name="connsiteY6" fmla="*/ 1809102 h 1973501"/>
                <a:gd name="connsiteX7" fmla="*/ 1572421 w 1572421"/>
                <a:gd name="connsiteY7" fmla="*/ 1178071 h 1973501"/>
                <a:gd name="connsiteX8" fmla="*/ 1315246 w 1572421"/>
                <a:gd name="connsiteY8" fmla="*/ 1382859 h 1973501"/>
                <a:gd name="connsiteX9" fmla="*/ 1067596 w 1572421"/>
                <a:gd name="connsiteY9" fmla="*/ 1142352 h 1973501"/>
                <a:gd name="connsiteX0" fmla="*/ 1082767 w 1587592"/>
                <a:gd name="connsiteY0" fmla="*/ 1142352 h 1973454"/>
                <a:gd name="connsiteX1" fmla="*/ 563654 w 1587592"/>
                <a:gd name="connsiteY1" fmla="*/ 118415 h 1973454"/>
                <a:gd name="connsiteX2" fmla="*/ 165986 w 1587592"/>
                <a:gd name="connsiteY2" fmla="*/ 27927 h 1973454"/>
                <a:gd name="connsiteX3" fmla="*/ 32636 w 1587592"/>
                <a:gd name="connsiteY3" fmla="*/ 389877 h 1973454"/>
                <a:gd name="connsiteX4" fmla="*/ 725579 w 1587592"/>
                <a:gd name="connsiteY4" fmla="*/ 1797196 h 1973454"/>
                <a:gd name="connsiteX5" fmla="*/ 1001804 w 1587592"/>
                <a:gd name="connsiteY5" fmla="*/ 1973409 h 1973454"/>
                <a:gd name="connsiteX6" fmla="*/ 1266123 w 1587592"/>
                <a:gd name="connsiteY6" fmla="*/ 1809102 h 1973454"/>
                <a:gd name="connsiteX7" fmla="*/ 1587592 w 1587592"/>
                <a:gd name="connsiteY7" fmla="*/ 1178071 h 1973454"/>
                <a:gd name="connsiteX8" fmla="*/ 1330417 w 1587592"/>
                <a:gd name="connsiteY8" fmla="*/ 1382859 h 1973454"/>
                <a:gd name="connsiteX9" fmla="*/ 1082767 w 1587592"/>
                <a:gd name="connsiteY9" fmla="*/ 1142352 h 1973454"/>
                <a:gd name="connsiteX0" fmla="*/ 1095786 w 1600611"/>
                <a:gd name="connsiteY0" fmla="*/ 1142352 h 1973454"/>
                <a:gd name="connsiteX1" fmla="*/ 576673 w 1600611"/>
                <a:gd name="connsiteY1" fmla="*/ 118415 h 1973454"/>
                <a:gd name="connsiteX2" fmla="*/ 179005 w 1600611"/>
                <a:gd name="connsiteY2" fmla="*/ 27927 h 1973454"/>
                <a:gd name="connsiteX3" fmla="*/ 45655 w 1600611"/>
                <a:gd name="connsiteY3" fmla="*/ 389877 h 1973454"/>
                <a:gd name="connsiteX4" fmla="*/ 738598 w 1600611"/>
                <a:gd name="connsiteY4" fmla="*/ 1797196 h 1973454"/>
                <a:gd name="connsiteX5" fmla="*/ 1014823 w 1600611"/>
                <a:gd name="connsiteY5" fmla="*/ 1973409 h 1973454"/>
                <a:gd name="connsiteX6" fmla="*/ 1279142 w 1600611"/>
                <a:gd name="connsiteY6" fmla="*/ 1809102 h 1973454"/>
                <a:gd name="connsiteX7" fmla="*/ 1600611 w 1600611"/>
                <a:gd name="connsiteY7" fmla="*/ 1178071 h 1973454"/>
                <a:gd name="connsiteX8" fmla="*/ 1343436 w 1600611"/>
                <a:gd name="connsiteY8" fmla="*/ 1382859 h 1973454"/>
                <a:gd name="connsiteX9" fmla="*/ 1095786 w 1600611"/>
                <a:gd name="connsiteY9" fmla="*/ 1142352 h 1973454"/>
                <a:gd name="connsiteX0" fmla="*/ 1061513 w 1566338"/>
                <a:gd name="connsiteY0" fmla="*/ 1142352 h 1973454"/>
                <a:gd name="connsiteX1" fmla="*/ 542400 w 1566338"/>
                <a:gd name="connsiteY1" fmla="*/ 118415 h 1973454"/>
                <a:gd name="connsiteX2" fmla="*/ 144732 w 1566338"/>
                <a:gd name="connsiteY2" fmla="*/ 27927 h 1973454"/>
                <a:gd name="connsiteX3" fmla="*/ 11382 w 1566338"/>
                <a:gd name="connsiteY3" fmla="*/ 389877 h 1973454"/>
                <a:gd name="connsiteX4" fmla="*/ 704325 w 1566338"/>
                <a:gd name="connsiteY4" fmla="*/ 1797196 h 1973454"/>
                <a:gd name="connsiteX5" fmla="*/ 980550 w 1566338"/>
                <a:gd name="connsiteY5" fmla="*/ 1973409 h 1973454"/>
                <a:gd name="connsiteX6" fmla="*/ 1244869 w 1566338"/>
                <a:gd name="connsiteY6" fmla="*/ 1809102 h 1973454"/>
                <a:gd name="connsiteX7" fmla="*/ 1566338 w 1566338"/>
                <a:gd name="connsiteY7" fmla="*/ 1178071 h 1973454"/>
                <a:gd name="connsiteX8" fmla="*/ 1309163 w 1566338"/>
                <a:gd name="connsiteY8" fmla="*/ 1382859 h 1973454"/>
                <a:gd name="connsiteX9" fmla="*/ 1061513 w 1566338"/>
                <a:gd name="connsiteY9" fmla="*/ 1142352 h 1973454"/>
                <a:gd name="connsiteX0" fmla="*/ 1065317 w 1570142"/>
                <a:gd name="connsiteY0" fmla="*/ 1142352 h 1973454"/>
                <a:gd name="connsiteX1" fmla="*/ 546204 w 1570142"/>
                <a:gd name="connsiteY1" fmla="*/ 118415 h 1973454"/>
                <a:gd name="connsiteX2" fmla="*/ 148536 w 1570142"/>
                <a:gd name="connsiteY2" fmla="*/ 27927 h 1973454"/>
                <a:gd name="connsiteX3" fmla="*/ 15186 w 1570142"/>
                <a:gd name="connsiteY3" fmla="*/ 389877 h 1973454"/>
                <a:gd name="connsiteX4" fmla="*/ 708129 w 1570142"/>
                <a:gd name="connsiteY4" fmla="*/ 1797196 h 1973454"/>
                <a:gd name="connsiteX5" fmla="*/ 984354 w 1570142"/>
                <a:gd name="connsiteY5" fmla="*/ 1973409 h 1973454"/>
                <a:gd name="connsiteX6" fmla="*/ 1248673 w 1570142"/>
                <a:gd name="connsiteY6" fmla="*/ 1809102 h 1973454"/>
                <a:gd name="connsiteX7" fmla="*/ 1570142 w 1570142"/>
                <a:gd name="connsiteY7" fmla="*/ 1178071 h 1973454"/>
                <a:gd name="connsiteX8" fmla="*/ 1312967 w 1570142"/>
                <a:gd name="connsiteY8" fmla="*/ 1382859 h 1973454"/>
                <a:gd name="connsiteX9" fmla="*/ 1065317 w 1570142"/>
                <a:gd name="connsiteY9" fmla="*/ 1142352 h 1973454"/>
                <a:gd name="connsiteX0" fmla="*/ 1065317 w 1565379"/>
                <a:gd name="connsiteY0" fmla="*/ 1142352 h 1973492"/>
                <a:gd name="connsiteX1" fmla="*/ 546204 w 1565379"/>
                <a:gd name="connsiteY1" fmla="*/ 118415 h 1973492"/>
                <a:gd name="connsiteX2" fmla="*/ 148536 w 1565379"/>
                <a:gd name="connsiteY2" fmla="*/ 27927 h 1973492"/>
                <a:gd name="connsiteX3" fmla="*/ 15186 w 1565379"/>
                <a:gd name="connsiteY3" fmla="*/ 389877 h 1973492"/>
                <a:gd name="connsiteX4" fmla="*/ 708129 w 1565379"/>
                <a:gd name="connsiteY4" fmla="*/ 1797196 h 1973492"/>
                <a:gd name="connsiteX5" fmla="*/ 984354 w 1565379"/>
                <a:gd name="connsiteY5" fmla="*/ 1973409 h 1973492"/>
                <a:gd name="connsiteX6" fmla="*/ 1248673 w 1565379"/>
                <a:gd name="connsiteY6" fmla="*/ 1809102 h 1973492"/>
                <a:gd name="connsiteX7" fmla="*/ 1565379 w 1565379"/>
                <a:gd name="connsiteY7" fmla="*/ 1173309 h 1973492"/>
                <a:gd name="connsiteX8" fmla="*/ 1312967 w 1565379"/>
                <a:gd name="connsiteY8" fmla="*/ 1382859 h 1973492"/>
                <a:gd name="connsiteX9" fmla="*/ 1065317 w 1565379"/>
                <a:gd name="connsiteY9" fmla="*/ 1142352 h 1973492"/>
                <a:gd name="connsiteX0" fmla="*/ 1065317 w 1565379"/>
                <a:gd name="connsiteY0" fmla="*/ 1142352 h 1973529"/>
                <a:gd name="connsiteX1" fmla="*/ 546204 w 1565379"/>
                <a:gd name="connsiteY1" fmla="*/ 118415 h 1973529"/>
                <a:gd name="connsiteX2" fmla="*/ 148536 w 1565379"/>
                <a:gd name="connsiteY2" fmla="*/ 27927 h 1973529"/>
                <a:gd name="connsiteX3" fmla="*/ 15186 w 1565379"/>
                <a:gd name="connsiteY3" fmla="*/ 389877 h 1973529"/>
                <a:gd name="connsiteX4" fmla="*/ 708129 w 1565379"/>
                <a:gd name="connsiteY4" fmla="*/ 1797196 h 1973529"/>
                <a:gd name="connsiteX5" fmla="*/ 984354 w 1565379"/>
                <a:gd name="connsiteY5" fmla="*/ 1973409 h 1973529"/>
                <a:gd name="connsiteX6" fmla="*/ 1248673 w 1565379"/>
                <a:gd name="connsiteY6" fmla="*/ 1809102 h 1973529"/>
                <a:gd name="connsiteX7" fmla="*/ 1565379 w 1565379"/>
                <a:gd name="connsiteY7" fmla="*/ 1173309 h 1973529"/>
                <a:gd name="connsiteX8" fmla="*/ 1312967 w 1565379"/>
                <a:gd name="connsiteY8" fmla="*/ 1382859 h 1973529"/>
                <a:gd name="connsiteX9" fmla="*/ 1065317 w 1565379"/>
                <a:gd name="connsiteY9" fmla="*/ 1142352 h 1973529"/>
                <a:gd name="connsiteX0" fmla="*/ 1065317 w 1565379"/>
                <a:gd name="connsiteY0" fmla="*/ 1142352 h 1973445"/>
                <a:gd name="connsiteX1" fmla="*/ 546204 w 1565379"/>
                <a:gd name="connsiteY1" fmla="*/ 118415 h 1973445"/>
                <a:gd name="connsiteX2" fmla="*/ 148536 w 1565379"/>
                <a:gd name="connsiteY2" fmla="*/ 27927 h 1973445"/>
                <a:gd name="connsiteX3" fmla="*/ 15186 w 1565379"/>
                <a:gd name="connsiteY3" fmla="*/ 389877 h 1973445"/>
                <a:gd name="connsiteX4" fmla="*/ 708129 w 1565379"/>
                <a:gd name="connsiteY4" fmla="*/ 1797196 h 1973445"/>
                <a:gd name="connsiteX5" fmla="*/ 984354 w 1565379"/>
                <a:gd name="connsiteY5" fmla="*/ 1973409 h 1973445"/>
                <a:gd name="connsiteX6" fmla="*/ 1248673 w 1565379"/>
                <a:gd name="connsiteY6" fmla="*/ 1809102 h 1973445"/>
                <a:gd name="connsiteX7" fmla="*/ 1565379 w 1565379"/>
                <a:gd name="connsiteY7" fmla="*/ 1173309 h 1973445"/>
                <a:gd name="connsiteX8" fmla="*/ 1312967 w 1565379"/>
                <a:gd name="connsiteY8" fmla="*/ 1382859 h 1973445"/>
                <a:gd name="connsiteX9" fmla="*/ 1065317 w 1565379"/>
                <a:gd name="connsiteY9" fmla="*/ 1142352 h 1973445"/>
                <a:gd name="connsiteX0" fmla="*/ 1065317 w 1565379"/>
                <a:gd name="connsiteY0" fmla="*/ 1142352 h 1973445"/>
                <a:gd name="connsiteX1" fmla="*/ 546204 w 1565379"/>
                <a:gd name="connsiteY1" fmla="*/ 118415 h 1973445"/>
                <a:gd name="connsiteX2" fmla="*/ 148536 w 1565379"/>
                <a:gd name="connsiteY2" fmla="*/ 27927 h 1973445"/>
                <a:gd name="connsiteX3" fmla="*/ 15186 w 1565379"/>
                <a:gd name="connsiteY3" fmla="*/ 389877 h 1973445"/>
                <a:gd name="connsiteX4" fmla="*/ 708129 w 1565379"/>
                <a:gd name="connsiteY4" fmla="*/ 1797196 h 1973445"/>
                <a:gd name="connsiteX5" fmla="*/ 984354 w 1565379"/>
                <a:gd name="connsiteY5" fmla="*/ 1973409 h 1973445"/>
                <a:gd name="connsiteX6" fmla="*/ 1248673 w 1565379"/>
                <a:gd name="connsiteY6" fmla="*/ 1809102 h 1973445"/>
                <a:gd name="connsiteX7" fmla="*/ 1565379 w 1565379"/>
                <a:gd name="connsiteY7" fmla="*/ 1173309 h 1973445"/>
                <a:gd name="connsiteX8" fmla="*/ 1312967 w 1565379"/>
                <a:gd name="connsiteY8" fmla="*/ 1382859 h 1973445"/>
                <a:gd name="connsiteX9" fmla="*/ 1065317 w 1565379"/>
                <a:gd name="connsiteY9" fmla="*/ 1142352 h 1973445"/>
                <a:gd name="connsiteX0" fmla="*/ 1071871 w 1571933"/>
                <a:gd name="connsiteY0" fmla="*/ 1150083 h 1981176"/>
                <a:gd name="connsiteX1" fmla="*/ 552758 w 1571933"/>
                <a:gd name="connsiteY1" fmla="*/ 126146 h 1981176"/>
                <a:gd name="connsiteX2" fmla="*/ 155090 w 1571933"/>
                <a:gd name="connsiteY2" fmla="*/ 35658 h 1981176"/>
                <a:gd name="connsiteX3" fmla="*/ 21740 w 1571933"/>
                <a:gd name="connsiteY3" fmla="*/ 397608 h 1981176"/>
                <a:gd name="connsiteX4" fmla="*/ 714683 w 1571933"/>
                <a:gd name="connsiteY4" fmla="*/ 1804927 h 1981176"/>
                <a:gd name="connsiteX5" fmla="*/ 990908 w 1571933"/>
                <a:gd name="connsiteY5" fmla="*/ 1981140 h 1981176"/>
                <a:gd name="connsiteX6" fmla="*/ 1255227 w 1571933"/>
                <a:gd name="connsiteY6" fmla="*/ 1816833 h 1981176"/>
                <a:gd name="connsiteX7" fmla="*/ 1571933 w 1571933"/>
                <a:gd name="connsiteY7" fmla="*/ 1181040 h 1981176"/>
                <a:gd name="connsiteX8" fmla="*/ 1319521 w 1571933"/>
                <a:gd name="connsiteY8" fmla="*/ 1390590 h 1981176"/>
                <a:gd name="connsiteX9" fmla="*/ 1071871 w 1571933"/>
                <a:gd name="connsiteY9" fmla="*/ 1150083 h 198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1933" h="1981176">
                  <a:moveTo>
                    <a:pt x="1071871" y="1150083"/>
                  </a:moveTo>
                  <a:cubicBezTo>
                    <a:pt x="944077" y="939342"/>
                    <a:pt x="691526" y="367535"/>
                    <a:pt x="552758" y="126146"/>
                  </a:cubicBezTo>
                  <a:cubicBezTo>
                    <a:pt x="482796" y="4446"/>
                    <a:pt x="304199" y="-36505"/>
                    <a:pt x="155090" y="35658"/>
                  </a:cubicBezTo>
                  <a:cubicBezTo>
                    <a:pt x="5981" y="107821"/>
                    <a:pt x="-28775" y="297252"/>
                    <a:pt x="21740" y="397608"/>
                  </a:cubicBezTo>
                  <a:cubicBezTo>
                    <a:pt x="200709" y="753154"/>
                    <a:pt x="484119" y="1320777"/>
                    <a:pt x="714683" y="1804927"/>
                  </a:cubicBezTo>
                  <a:cubicBezTo>
                    <a:pt x="757619" y="1895085"/>
                    <a:pt x="900817" y="1979156"/>
                    <a:pt x="990908" y="1981140"/>
                  </a:cubicBezTo>
                  <a:cubicBezTo>
                    <a:pt x="1080999" y="1983124"/>
                    <a:pt x="1207109" y="1904923"/>
                    <a:pt x="1255227" y="1816833"/>
                  </a:cubicBezTo>
                  <a:cubicBezTo>
                    <a:pt x="1345193" y="1652132"/>
                    <a:pt x="1518354" y="1280655"/>
                    <a:pt x="1571933" y="1181040"/>
                  </a:cubicBezTo>
                  <a:cubicBezTo>
                    <a:pt x="1473111" y="1288594"/>
                    <a:pt x="1402865" y="1395749"/>
                    <a:pt x="1319521" y="1390590"/>
                  </a:cubicBezTo>
                  <a:cubicBezTo>
                    <a:pt x="1236177" y="1385431"/>
                    <a:pt x="1199665" y="1360824"/>
                    <a:pt x="1071871" y="1150083"/>
                  </a:cubicBezTo>
                  <a:close/>
                </a:path>
              </a:pathLst>
            </a:cu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D1F6791-E963-4516-A181-33EEC9049839}"/>
                </a:ext>
              </a:extLst>
            </p:cNvPr>
            <p:cNvSpPr/>
            <p:nvPr/>
          </p:nvSpPr>
          <p:spPr>
            <a:xfrm>
              <a:off x="1574052" y="-1037284"/>
              <a:ext cx="535725" cy="204343"/>
            </a:xfrm>
            <a:custGeom>
              <a:avLst/>
              <a:gdLst>
                <a:gd name="connsiteX0" fmla="*/ 211279 w 1556933"/>
                <a:gd name="connsiteY0" fmla="*/ 0 h 597046"/>
                <a:gd name="connsiteX1" fmla="*/ 1258410 w 1556933"/>
                <a:gd name="connsiteY1" fmla="*/ 0 h 597046"/>
                <a:gd name="connsiteX2" fmla="*/ 1556933 w 1556933"/>
                <a:gd name="connsiteY2" fmla="*/ 298523 h 597046"/>
                <a:gd name="connsiteX3" fmla="*/ 1556932 w 1556933"/>
                <a:gd name="connsiteY3" fmla="*/ 298523 h 597046"/>
                <a:gd name="connsiteX4" fmla="*/ 1258409 w 1556933"/>
                <a:gd name="connsiteY4" fmla="*/ 597046 h 597046"/>
                <a:gd name="connsiteX5" fmla="*/ 402750 w 1556933"/>
                <a:gd name="connsiteY5" fmla="*/ 597045 h 597046"/>
                <a:gd name="connsiteX6" fmla="*/ 388303 w 1556933"/>
                <a:gd name="connsiteY6" fmla="*/ 591054 h 597046"/>
                <a:gd name="connsiteX7" fmla="*/ 1182 w 1556933"/>
                <a:gd name="connsiteY7" fmla="*/ 181120 h 597046"/>
                <a:gd name="connsiteX8" fmla="*/ 164163 w 1556933"/>
                <a:gd name="connsiteY8" fmla="*/ 16621 h 597046"/>
                <a:gd name="connsiteX9" fmla="*/ 211279 w 1556933"/>
                <a:gd name="connsiteY9" fmla="*/ 0 h 59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6933" h="597046">
                  <a:moveTo>
                    <a:pt x="211279" y="0"/>
                  </a:moveTo>
                  <a:lnTo>
                    <a:pt x="1258410" y="0"/>
                  </a:lnTo>
                  <a:cubicBezTo>
                    <a:pt x="1423280" y="0"/>
                    <a:pt x="1556933" y="133653"/>
                    <a:pt x="1556933" y="298523"/>
                  </a:cubicBezTo>
                  <a:lnTo>
                    <a:pt x="1556932" y="298523"/>
                  </a:lnTo>
                  <a:cubicBezTo>
                    <a:pt x="1556932" y="463393"/>
                    <a:pt x="1423279" y="597046"/>
                    <a:pt x="1258409" y="597046"/>
                  </a:cubicBezTo>
                  <a:lnTo>
                    <a:pt x="402750" y="597045"/>
                  </a:lnTo>
                  <a:lnTo>
                    <a:pt x="388303" y="591054"/>
                  </a:lnTo>
                  <a:cubicBezTo>
                    <a:pt x="194710" y="506919"/>
                    <a:pt x="-17765" y="383852"/>
                    <a:pt x="1182" y="181120"/>
                  </a:cubicBezTo>
                  <a:cubicBezTo>
                    <a:pt x="8400" y="103890"/>
                    <a:pt x="61346" y="56780"/>
                    <a:pt x="164163" y="16621"/>
                  </a:cubicBezTo>
                  <a:lnTo>
                    <a:pt x="211279" y="0"/>
                  </a:lnTo>
                  <a:close/>
                </a:path>
              </a:pathLst>
            </a:cu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DABB013-ABAA-48BC-8499-04350C6D8991}"/>
                </a:ext>
              </a:extLst>
            </p:cNvPr>
            <p:cNvSpPr/>
            <p:nvPr/>
          </p:nvSpPr>
          <p:spPr>
            <a:xfrm>
              <a:off x="1449816" y="-564339"/>
              <a:ext cx="550261" cy="204343"/>
            </a:xfrm>
            <a:custGeom>
              <a:avLst/>
              <a:gdLst>
                <a:gd name="connsiteX0" fmla="*/ 298523 w 1558323"/>
                <a:gd name="connsiteY0" fmla="*/ 0 h 597046"/>
                <a:gd name="connsiteX1" fmla="*/ 1153121 w 1558323"/>
                <a:gd name="connsiteY1" fmla="*/ 0 h 597046"/>
                <a:gd name="connsiteX2" fmla="*/ 1192270 w 1558323"/>
                <a:gd name="connsiteY2" fmla="*/ 15833 h 597046"/>
                <a:gd name="connsiteX3" fmla="*/ 1551782 w 1558323"/>
                <a:gd name="connsiteY3" fmla="*/ 302563 h 597046"/>
                <a:gd name="connsiteX4" fmla="*/ 1405034 w 1558323"/>
                <a:gd name="connsiteY4" fmla="*/ 583284 h 597046"/>
                <a:gd name="connsiteX5" fmla="*/ 1382723 w 1558323"/>
                <a:gd name="connsiteY5" fmla="*/ 597046 h 597046"/>
                <a:gd name="connsiteX6" fmla="*/ 298523 w 1558323"/>
                <a:gd name="connsiteY6" fmla="*/ 597045 h 597046"/>
                <a:gd name="connsiteX7" fmla="*/ 6065 w 1558323"/>
                <a:gd name="connsiteY7" fmla="*/ 358685 h 597046"/>
                <a:gd name="connsiteX8" fmla="*/ 0 w 1558323"/>
                <a:gd name="connsiteY8" fmla="*/ 298523 h 597046"/>
                <a:gd name="connsiteX9" fmla="*/ 6065 w 1558323"/>
                <a:gd name="connsiteY9" fmla="*/ 238360 h 597046"/>
                <a:gd name="connsiteX10" fmla="*/ 298523 w 1558323"/>
                <a:gd name="connsiteY10" fmla="*/ 0 h 597046"/>
                <a:gd name="connsiteX0" fmla="*/ 298523 w 1558323"/>
                <a:gd name="connsiteY0" fmla="*/ 0 h 597046"/>
                <a:gd name="connsiteX1" fmla="*/ 1153121 w 1558323"/>
                <a:gd name="connsiteY1" fmla="*/ 0 h 597046"/>
                <a:gd name="connsiteX2" fmla="*/ 1551782 w 1558323"/>
                <a:gd name="connsiteY2" fmla="*/ 302563 h 597046"/>
                <a:gd name="connsiteX3" fmla="*/ 1405034 w 1558323"/>
                <a:gd name="connsiteY3" fmla="*/ 583284 h 597046"/>
                <a:gd name="connsiteX4" fmla="*/ 1382723 w 1558323"/>
                <a:gd name="connsiteY4" fmla="*/ 597046 h 597046"/>
                <a:gd name="connsiteX5" fmla="*/ 298523 w 1558323"/>
                <a:gd name="connsiteY5" fmla="*/ 597045 h 597046"/>
                <a:gd name="connsiteX6" fmla="*/ 6065 w 1558323"/>
                <a:gd name="connsiteY6" fmla="*/ 358685 h 597046"/>
                <a:gd name="connsiteX7" fmla="*/ 0 w 1558323"/>
                <a:gd name="connsiteY7" fmla="*/ 298523 h 597046"/>
                <a:gd name="connsiteX8" fmla="*/ 6065 w 1558323"/>
                <a:gd name="connsiteY8" fmla="*/ 238360 h 597046"/>
                <a:gd name="connsiteX9" fmla="*/ 298523 w 1558323"/>
                <a:gd name="connsiteY9" fmla="*/ 0 h 597046"/>
                <a:gd name="connsiteX0" fmla="*/ 298523 w 1558323"/>
                <a:gd name="connsiteY0" fmla="*/ 0 h 597046"/>
                <a:gd name="connsiteX1" fmla="*/ 1153121 w 1558323"/>
                <a:gd name="connsiteY1" fmla="*/ 0 h 597046"/>
                <a:gd name="connsiteX2" fmla="*/ 1551782 w 1558323"/>
                <a:gd name="connsiteY2" fmla="*/ 302563 h 597046"/>
                <a:gd name="connsiteX3" fmla="*/ 1405034 w 1558323"/>
                <a:gd name="connsiteY3" fmla="*/ 583284 h 597046"/>
                <a:gd name="connsiteX4" fmla="*/ 1382723 w 1558323"/>
                <a:gd name="connsiteY4" fmla="*/ 597046 h 597046"/>
                <a:gd name="connsiteX5" fmla="*/ 298523 w 1558323"/>
                <a:gd name="connsiteY5" fmla="*/ 597045 h 597046"/>
                <a:gd name="connsiteX6" fmla="*/ 6065 w 1558323"/>
                <a:gd name="connsiteY6" fmla="*/ 358685 h 597046"/>
                <a:gd name="connsiteX7" fmla="*/ 0 w 1558323"/>
                <a:gd name="connsiteY7" fmla="*/ 298523 h 597046"/>
                <a:gd name="connsiteX8" fmla="*/ 6065 w 1558323"/>
                <a:gd name="connsiteY8" fmla="*/ 238360 h 597046"/>
                <a:gd name="connsiteX9" fmla="*/ 298523 w 1558323"/>
                <a:gd name="connsiteY9" fmla="*/ 0 h 597046"/>
                <a:gd name="connsiteX0" fmla="*/ 298523 w 1605724"/>
                <a:gd name="connsiteY0" fmla="*/ 0 h 597046"/>
                <a:gd name="connsiteX1" fmla="*/ 1153121 w 1605724"/>
                <a:gd name="connsiteY1" fmla="*/ 0 h 597046"/>
                <a:gd name="connsiteX2" fmla="*/ 1601788 w 1605724"/>
                <a:gd name="connsiteY2" fmla="*/ 304944 h 597046"/>
                <a:gd name="connsiteX3" fmla="*/ 1405034 w 1605724"/>
                <a:gd name="connsiteY3" fmla="*/ 583284 h 597046"/>
                <a:gd name="connsiteX4" fmla="*/ 1382723 w 1605724"/>
                <a:gd name="connsiteY4" fmla="*/ 597046 h 597046"/>
                <a:gd name="connsiteX5" fmla="*/ 298523 w 1605724"/>
                <a:gd name="connsiteY5" fmla="*/ 597045 h 597046"/>
                <a:gd name="connsiteX6" fmla="*/ 6065 w 1605724"/>
                <a:gd name="connsiteY6" fmla="*/ 358685 h 597046"/>
                <a:gd name="connsiteX7" fmla="*/ 0 w 1605724"/>
                <a:gd name="connsiteY7" fmla="*/ 298523 h 597046"/>
                <a:gd name="connsiteX8" fmla="*/ 6065 w 1605724"/>
                <a:gd name="connsiteY8" fmla="*/ 238360 h 597046"/>
                <a:gd name="connsiteX9" fmla="*/ 298523 w 1605724"/>
                <a:gd name="connsiteY9" fmla="*/ 0 h 597046"/>
                <a:gd name="connsiteX0" fmla="*/ 298523 w 1616241"/>
                <a:gd name="connsiteY0" fmla="*/ 0 h 597046"/>
                <a:gd name="connsiteX1" fmla="*/ 1153121 w 1616241"/>
                <a:gd name="connsiteY1" fmla="*/ 0 h 597046"/>
                <a:gd name="connsiteX2" fmla="*/ 1601788 w 1616241"/>
                <a:gd name="connsiteY2" fmla="*/ 304944 h 597046"/>
                <a:gd name="connsiteX3" fmla="*/ 1405034 w 1616241"/>
                <a:gd name="connsiteY3" fmla="*/ 583284 h 597046"/>
                <a:gd name="connsiteX4" fmla="*/ 1382723 w 1616241"/>
                <a:gd name="connsiteY4" fmla="*/ 597046 h 597046"/>
                <a:gd name="connsiteX5" fmla="*/ 298523 w 1616241"/>
                <a:gd name="connsiteY5" fmla="*/ 597045 h 597046"/>
                <a:gd name="connsiteX6" fmla="*/ 6065 w 1616241"/>
                <a:gd name="connsiteY6" fmla="*/ 358685 h 597046"/>
                <a:gd name="connsiteX7" fmla="*/ 0 w 1616241"/>
                <a:gd name="connsiteY7" fmla="*/ 298523 h 597046"/>
                <a:gd name="connsiteX8" fmla="*/ 6065 w 1616241"/>
                <a:gd name="connsiteY8" fmla="*/ 238360 h 597046"/>
                <a:gd name="connsiteX9" fmla="*/ 298523 w 1616241"/>
                <a:gd name="connsiteY9" fmla="*/ 0 h 597046"/>
                <a:gd name="connsiteX0" fmla="*/ 298523 w 1614618"/>
                <a:gd name="connsiteY0" fmla="*/ 0 h 597046"/>
                <a:gd name="connsiteX1" fmla="*/ 1153121 w 1614618"/>
                <a:gd name="connsiteY1" fmla="*/ 0 h 597046"/>
                <a:gd name="connsiteX2" fmla="*/ 1601788 w 1614618"/>
                <a:gd name="connsiteY2" fmla="*/ 304944 h 597046"/>
                <a:gd name="connsiteX3" fmla="*/ 1382723 w 1614618"/>
                <a:gd name="connsiteY3" fmla="*/ 597046 h 597046"/>
                <a:gd name="connsiteX4" fmla="*/ 298523 w 1614618"/>
                <a:gd name="connsiteY4" fmla="*/ 597045 h 597046"/>
                <a:gd name="connsiteX5" fmla="*/ 6065 w 1614618"/>
                <a:gd name="connsiteY5" fmla="*/ 358685 h 597046"/>
                <a:gd name="connsiteX6" fmla="*/ 0 w 1614618"/>
                <a:gd name="connsiteY6" fmla="*/ 298523 h 597046"/>
                <a:gd name="connsiteX7" fmla="*/ 6065 w 1614618"/>
                <a:gd name="connsiteY7" fmla="*/ 238360 h 597046"/>
                <a:gd name="connsiteX8" fmla="*/ 298523 w 1614618"/>
                <a:gd name="connsiteY8" fmla="*/ 0 h 597046"/>
                <a:gd name="connsiteX0" fmla="*/ 298523 w 1607746"/>
                <a:gd name="connsiteY0" fmla="*/ 0 h 597046"/>
                <a:gd name="connsiteX1" fmla="*/ 1153121 w 1607746"/>
                <a:gd name="connsiteY1" fmla="*/ 0 h 597046"/>
                <a:gd name="connsiteX2" fmla="*/ 1601788 w 1607746"/>
                <a:gd name="connsiteY2" fmla="*/ 304944 h 597046"/>
                <a:gd name="connsiteX3" fmla="*/ 1332717 w 1607746"/>
                <a:gd name="connsiteY3" fmla="*/ 597046 h 597046"/>
                <a:gd name="connsiteX4" fmla="*/ 298523 w 1607746"/>
                <a:gd name="connsiteY4" fmla="*/ 597045 h 597046"/>
                <a:gd name="connsiteX5" fmla="*/ 6065 w 1607746"/>
                <a:gd name="connsiteY5" fmla="*/ 358685 h 597046"/>
                <a:gd name="connsiteX6" fmla="*/ 0 w 1607746"/>
                <a:gd name="connsiteY6" fmla="*/ 298523 h 597046"/>
                <a:gd name="connsiteX7" fmla="*/ 6065 w 1607746"/>
                <a:gd name="connsiteY7" fmla="*/ 238360 h 597046"/>
                <a:gd name="connsiteX8" fmla="*/ 298523 w 1607746"/>
                <a:gd name="connsiteY8" fmla="*/ 0 h 59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746" h="597046">
                  <a:moveTo>
                    <a:pt x="298523" y="0"/>
                  </a:moveTo>
                  <a:lnTo>
                    <a:pt x="1153121" y="0"/>
                  </a:lnTo>
                  <a:cubicBezTo>
                    <a:pt x="1452696" y="22273"/>
                    <a:pt x="1571855" y="205436"/>
                    <a:pt x="1601788" y="304944"/>
                  </a:cubicBezTo>
                  <a:cubicBezTo>
                    <a:pt x="1631721" y="404452"/>
                    <a:pt x="1549928" y="548363"/>
                    <a:pt x="1332717" y="597046"/>
                  </a:cubicBezTo>
                  <a:lnTo>
                    <a:pt x="298523" y="597045"/>
                  </a:lnTo>
                  <a:cubicBezTo>
                    <a:pt x="154262" y="597045"/>
                    <a:pt x="33901" y="494717"/>
                    <a:pt x="6065" y="358685"/>
                  </a:cubicBezTo>
                  <a:lnTo>
                    <a:pt x="0" y="298523"/>
                  </a:lnTo>
                  <a:lnTo>
                    <a:pt x="6065" y="238360"/>
                  </a:lnTo>
                  <a:cubicBezTo>
                    <a:pt x="33901" y="102328"/>
                    <a:pt x="154262" y="0"/>
                    <a:pt x="298523" y="0"/>
                  </a:cubicBezTo>
                  <a:close/>
                </a:path>
              </a:pathLst>
            </a:cu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12C0213-3974-4FD1-9512-7928C4E41366}"/>
                </a:ext>
              </a:extLst>
            </p:cNvPr>
            <p:cNvSpPr/>
            <p:nvPr/>
          </p:nvSpPr>
          <p:spPr>
            <a:xfrm>
              <a:off x="1439564" y="-1038202"/>
              <a:ext cx="673479" cy="678350"/>
            </a:xfrm>
            <a:custGeom>
              <a:avLst/>
              <a:gdLst>
                <a:gd name="connsiteX0" fmla="*/ 650875 w 1939925"/>
                <a:gd name="connsiteY0" fmla="*/ 0 h 1978025"/>
                <a:gd name="connsiteX1" fmla="*/ 400050 w 1939925"/>
                <a:gd name="connsiteY1" fmla="*/ 180975 h 1978025"/>
                <a:gd name="connsiteX2" fmla="*/ 965200 w 1939925"/>
                <a:gd name="connsiteY2" fmla="*/ 663575 h 1978025"/>
                <a:gd name="connsiteX3" fmla="*/ 1568450 w 1939925"/>
                <a:gd name="connsiteY3" fmla="*/ 892175 h 1978025"/>
                <a:gd name="connsiteX4" fmla="*/ 1939925 w 1939925"/>
                <a:gd name="connsiteY4" fmla="*/ 1562100 h 1978025"/>
                <a:gd name="connsiteX5" fmla="*/ 1444625 w 1939925"/>
                <a:gd name="connsiteY5" fmla="*/ 1978025 h 1978025"/>
                <a:gd name="connsiteX6" fmla="*/ 1593850 w 1939925"/>
                <a:gd name="connsiteY6" fmla="*/ 1685925 h 1978025"/>
                <a:gd name="connsiteX7" fmla="*/ 1044575 w 1939925"/>
                <a:gd name="connsiteY7" fmla="*/ 1317625 h 1978025"/>
                <a:gd name="connsiteX8" fmla="*/ 336550 w 1939925"/>
                <a:gd name="connsiteY8" fmla="*/ 1041400 h 1978025"/>
                <a:gd name="connsiteX9" fmla="*/ 0 w 1939925"/>
                <a:gd name="connsiteY9" fmla="*/ 546100 h 1978025"/>
                <a:gd name="connsiteX10" fmla="*/ 650875 w 1939925"/>
                <a:gd name="connsiteY10" fmla="*/ 0 h 1978025"/>
                <a:gd name="connsiteX0" fmla="*/ 650875 w 1939925"/>
                <a:gd name="connsiteY0" fmla="*/ 0 h 1978025"/>
                <a:gd name="connsiteX1" fmla="*/ 400050 w 1939925"/>
                <a:gd name="connsiteY1" fmla="*/ 180975 h 1978025"/>
                <a:gd name="connsiteX2" fmla="*/ 965200 w 1939925"/>
                <a:gd name="connsiteY2" fmla="*/ 663575 h 1978025"/>
                <a:gd name="connsiteX3" fmla="*/ 1568450 w 1939925"/>
                <a:gd name="connsiteY3" fmla="*/ 892175 h 1978025"/>
                <a:gd name="connsiteX4" fmla="*/ 1939925 w 1939925"/>
                <a:gd name="connsiteY4" fmla="*/ 1562100 h 1978025"/>
                <a:gd name="connsiteX5" fmla="*/ 1444625 w 1939925"/>
                <a:gd name="connsiteY5" fmla="*/ 1978025 h 1978025"/>
                <a:gd name="connsiteX6" fmla="*/ 1593850 w 1939925"/>
                <a:gd name="connsiteY6" fmla="*/ 1685925 h 1978025"/>
                <a:gd name="connsiteX7" fmla="*/ 1044575 w 1939925"/>
                <a:gd name="connsiteY7" fmla="*/ 1317625 h 1978025"/>
                <a:gd name="connsiteX8" fmla="*/ 336550 w 1939925"/>
                <a:gd name="connsiteY8" fmla="*/ 1041400 h 1978025"/>
                <a:gd name="connsiteX9" fmla="*/ 0 w 1939925"/>
                <a:gd name="connsiteY9" fmla="*/ 546100 h 1978025"/>
                <a:gd name="connsiteX10" fmla="*/ 650875 w 1939925"/>
                <a:gd name="connsiteY10" fmla="*/ 0 h 1978025"/>
                <a:gd name="connsiteX0" fmla="*/ 650875 w 1939925"/>
                <a:gd name="connsiteY0" fmla="*/ 0 h 1978025"/>
                <a:gd name="connsiteX1" fmla="*/ 400050 w 1939925"/>
                <a:gd name="connsiteY1" fmla="*/ 180975 h 1978025"/>
                <a:gd name="connsiteX2" fmla="*/ 965200 w 1939925"/>
                <a:gd name="connsiteY2" fmla="*/ 663575 h 1978025"/>
                <a:gd name="connsiteX3" fmla="*/ 1568450 w 1939925"/>
                <a:gd name="connsiteY3" fmla="*/ 892175 h 1978025"/>
                <a:gd name="connsiteX4" fmla="*/ 1939925 w 1939925"/>
                <a:gd name="connsiteY4" fmla="*/ 1562100 h 1978025"/>
                <a:gd name="connsiteX5" fmla="*/ 1444625 w 1939925"/>
                <a:gd name="connsiteY5" fmla="*/ 1978025 h 1978025"/>
                <a:gd name="connsiteX6" fmla="*/ 1593850 w 1939925"/>
                <a:gd name="connsiteY6" fmla="*/ 1685925 h 1978025"/>
                <a:gd name="connsiteX7" fmla="*/ 1044575 w 1939925"/>
                <a:gd name="connsiteY7" fmla="*/ 1317625 h 1978025"/>
                <a:gd name="connsiteX8" fmla="*/ 336550 w 1939925"/>
                <a:gd name="connsiteY8" fmla="*/ 1041400 h 1978025"/>
                <a:gd name="connsiteX9" fmla="*/ 0 w 1939925"/>
                <a:gd name="connsiteY9" fmla="*/ 546100 h 1978025"/>
                <a:gd name="connsiteX10" fmla="*/ 650875 w 1939925"/>
                <a:gd name="connsiteY10" fmla="*/ 0 h 1978025"/>
                <a:gd name="connsiteX0" fmla="*/ 651099 w 1940149"/>
                <a:gd name="connsiteY0" fmla="*/ 0 h 1978025"/>
                <a:gd name="connsiteX1" fmla="*/ 400274 w 1940149"/>
                <a:gd name="connsiteY1" fmla="*/ 180975 h 1978025"/>
                <a:gd name="connsiteX2" fmla="*/ 965424 w 1940149"/>
                <a:gd name="connsiteY2" fmla="*/ 663575 h 1978025"/>
                <a:gd name="connsiteX3" fmla="*/ 1568674 w 1940149"/>
                <a:gd name="connsiteY3" fmla="*/ 892175 h 1978025"/>
                <a:gd name="connsiteX4" fmla="*/ 1940149 w 1940149"/>
                <a:gd name="connsiteY4" fmla="*/ 1562100 h 1978025"/>
                <a:gd name="connsiteX5" fmla="*/ 1444849 w 1940149"/>
                <a:gd name="connsiteY5" fmla="*/ 1978025 h 1978025"/>
                <a:gd name="connsiteX6" fmla="*/ 1594074 w 1940149"/>
                <a:gd name="connsiteY6" fmla="*/ 1685925 h 1978025"/>
                <a:gd name="connsiteX7" fmla="*/ 1044799 w 1940149"/>
                <a:gd name="connsiteY7" fmla="*/ 1317625 h 1978025"/>
                <a:gd name="connsiteX8" fmla="*/ 336774 w 1940149"/>
                <a:gd name="connsiteY8" fmla="*/ 1041400 h 1978025"/>
                <a:gd name="connsiteX9" fmla="*/ 224 w 1940149"/>
                <a:gd name="connsiteY9" fmla="*/ 546100 h 1978025"/>
                <a:gd name="connsiteX10" fmla="*/ 651099 w 1940149"/>
                <a:gd name="connsiteY10" fmla="*/ 0 h 1978025"/>
                <a:gd name="connsiteX0" fmla="*/ 651289 w 1940339"/>
                <a:gd name="connsiteY0" fmla="*/ 0 h 1978025"/>
                <a:gd name="connsiteX1" fmla="*/ 400464 w 1940339"/>
                <a:gd name="connsiteY1" fmla="*/ 180975 h 1978025"/>
                <a:gd name="connsiteX2" fmla="*/ 965614 w 1940339"/>
                <a:gd name="connsiteY2" fmla="*/ 663575 h 1978025"/>
                <a:gd name="connsiteX3" fmla="*/ 1568864 w 1940339"/>
                <a:gd name="connsiteY3" fmla="*/ 892175 h 1978025"/>
                <a:gd name="connsiteX4" fmla="*/ 1940339 w 1940339"/>
                <a:gd name="connsiteY4" fmla="*/ 1562100 h 1978025"/>
                <a:gd name="connsiteX5" fmla="*/ 1445039 w 1940339"/>
                <a:gd name="connsiteY5" fmla="*/ 1978025 h 1978025"/>
                <a:gd name="connsiteX6" fmla="*/ 1594264 w 1940339"/>
                <a:gd name="connsiteY6" fmla="*/ 1685925 h 1978025"/>
                <a:gd name="connsiteX7" fmla="*/ 1044989 w 1940339"/>
                <a:gd name="connsiteY7" fmla="*/ 1317625 h 1978025"/>
                <a:gd name="connsiteX8" fmla="*/ 336964 w 1940339"/>
                <a:gd name="connsiteY8" fmla="*/ 1041400 h 1978025"/>
                <a:gd name="connsiteX9" fmla="*/ 414 w 1940339"/>
                <a:gd name="connsiteY9" fmla="*/ 546100 h 1978025"/>
                <a:gd name="connsiteX10" fmla="*/ 651289 w 1940339"/>
                <a:gd name="connsiteY10" fmla="*/ 0 h 1978025"/>
                <a:gd name="connsiteX0" fmla="*/ 651289 w 1940339"/>
                <a:gd name="connsiteY0" fmla="*/ 0 h 1978025"/>
                <a:gd name="connsiteX1" fmla="*/ 400464 w 1940339"/>
                <a:gd name="connsiteY1" fmla="*/ 180975 h 1978025"/>
                <a:gd name="connsiteX2" fmla="*/ 965614 w 1940339"/>
                <a:gd name="connsiteY2" fmla="*/ 663575 h 1978025"/>
                <a:gd name="connsiteX3" fmla="*/ 1568864 w 1940339"/>
                <a:gd name="connsiteY3" fmla="*/ 892175 h 1978025"/>
                <a:gd name="connsiteX4" fmla="*/ 1940339 w 1940339"/>
                <a:gd name="connsiteY4" fmla="*/ 1562100 h 1978025"/>
                <a:gd name="connsiteX5" fmla="*/ 1445039 w 1940339"/>
                <a:gd name="connsiteY5" fmla="*/ 1978025 h 1978025"/>
                <a:gd name="connsiteX6" fmla="*/ 1594264 w 1940339"/>
                <a:gd name="connsiteY6" fmla="*/ 1685925 h 1978025"/>
                <a:gd name="connsiteX7" fmla="*/ 1044989 w 1940339"/>
                <a:gd name="connsiteY7" fmla="*/ 1317625 h 1978025"/>
                <a:gd name="connsiteX8" fmla="*/ 336964 w 1940339"/>
                <a:gd name="connsiteY8" fmla="*/ 1041400 h 1978025"/>
                <a:gd name="connsiteX9" fmla="*/ 414 w 1940339"/>
                <a:gd name="connsiteY9" fmla="*/ 546100 h 1978025"/>
                <a:gd name="connsiteX10" fmla="*/ 651289 w 1940339"/>
                <a:gd name="connsiteY10" fmla="*/ 0 h 1978025"/>
                <a:gd name="connsiteX0" fmla="*/ 651289 w 1940339"/>
                <a:gd name="connsiteY0" fmla="*/ 0 h 1978025"/>
                <a:gd name="connsiteX1" fmla="*/ 400464 w 1940339"/>
                <a:gd name="connsiteY1" fmla="*/ 180975 h 1978025"/>
                <a:gd name="connsiteX2" fmla="*/ 965614 w 1940339"/>
                <a:gd name="connsiteY2" fmla="*/ 663575 h 1978025"/>
                <a:gd name="connsiteX3" fmla="*/ 1568864 w 1940339"/>
                <a:gd name="connsiteY3" fmla="*/ 892175 h 1978025"/>
                <a:gd name="connsiteX4" fmla="*/ 1940339 w 1940339"/>
                <a:gd name="connsiteY4" fmla="*/ 1562100 h 1978025"/>
                <a:gd name="connsiteX5" fmla="*/ 1445039 w 1940339"/>
                <a:gd name="connsiteY5" fmla="*/ 1978025 h 1978025"/>
                <a:gd name="connsiteX6" fmla="*/ 1594264 w 1940339"/>
                <a:gd name="connsiteY6" fmla="*/ 1685925 h 1978025"/>
                <a:gd name="connsiteX7" fmla="*/ 1044989 w 1940339"/>
                <a:gd name="connsiteY7" fmla="*/ 1317625 h 1978025"/>
                <a:gd name="connsiteX8" fmla="*/ 336964 w 1940339"/>
                <a:gd name="connsiteY8" fmla="*/ 1041400 h 1978025"/>
                <a:gd name="connsiteX9" fmla="*/ 414 w 1940339"/>
                <a:gd name="connsiteY9" fmla="*/ 546100 h 1978025"/>
                <a:gd name="connsiteX10" fmla="*/ 651289 w 1940339"/>
                <a:gd name="connsiteY10" fmla="*/ 0 h 1978025"/>
                <a:gd name="connsiteX0" fmla="*/ 651289 w 1940339"/>
                <a:gd name="connsiteY0" fmla="*/ 0 h 1978025"/>
                <a:gd name="connsiteX1" fmla="*/ 400464 w 1940339"/>
                <a:gd name="connsiteY1" fmla="*/ 180975 h 1978025"/>
                <a:gd name="connsiteX2" fmla="*/ 965614 w 1940339"/>
                <a:gd name="connsiteY2" fmla="*/ 663575 h 1978025"/>
                <a:gd name="connsiteX3" fmla="*/ 1568864 w 1940339"/>
                <a:gd name="connsiteY3" fmla="*/ 892175 h 1978025"/>
                <a:gd name="connsiteX4" fmla="*/ 1940339 w 1940339"/>
                <a:gd name="connsiteY4" fmla="*/ 1562100 h 1978025"/>
                <a:gd name="connsiteX5" fmla="*/ 1445039 w 1940339"/>
                <a:gd name="connsiteY5" fmla="*/ 1978025 h 1978025"/>
                <a:gd name="connsiteX6" fmla="*/ 1594264 w 1940339"/>
                <a:gd name="connsiteY6" fmla="*/ 1685925 h 1978025"/>
                <a:gd name="connsiteX7" fmla="*/ 1044989 w 1940339"/>
                <a:gd name="connsiteY7" fmla="*/ 1317625 h 1978025"/>
                <a:gd name="connsiteX8" fmla="*/ 336964 w 1940339"/>
                <a:gd name="connsiteY8" fmla="*/ 1041400 h 1978025"/>
                <a:gd name="connsiteX9" fmla="*/ 414 w 1940339"/>
                <a:gd name="connsiteY9" fmla="*/ 546100 h 1978025"/>
                <a:gd name="connsiteX10" fmla="*/ 651289 w 1940339"/>
                <a:gd name="connsiteY10" fmla="*/ 0 h 1978025"/>
                <a:gd name="connsiteX0" fmla="*/ 651289 w 1940339"/>
                <a:gd name="connsiteY0" fmla="*/ 0 h 1978025"/>
                <a:gd name="connsiteX1" fmla="*/ 400464 w 1940339"/>
                <a:gd name="connsiteY1" fmla="*/ 180975 h 1978025"/>
                <a:gd name="connsiteX2" fmla="*/ 965614 w 1940339"/>
                <a:gd name="connsiteY2" fmla="*/ 663575 h 1978025"/>
                <a:gd name="connsiteX3" fmla="*/ 1568864 w 1940339"/>
                <a:gd name="connsiteY3" fmla="*/ 892175 h 1978025"/>
                <a:gd name="connsiteX4" fmla="*/ 1940339 w 1940339"/>
                <a:gd name="connsiteY4" fmla="*/ 1562100 h 1978025"/>
                <a:gd name="connsiteX5" fmla="*/ 1445039 w 1940339"/>
                <a:gd name="connsiteY5" fmla="*/ 1978025 h 1978025"/>
                <a:gd name="connsiteX6" fmla="*/ 1594264 w 1940339"/>
                <a:gd name="connsiteY6" fmla="*/ 1685925 h 1978025"/>
                <a:gd name="connsiteX7" fmla="*/ 1044989 w 1940339"/>
                <a:gd name="connsiteY7" fmla="*/ 1317625 h 1978025"/>
                <a:gd name="connsiteX8" fmla="*/ 336964 w 1940339"/>
                <a:gd name="connsiteY8" fmla="*/ 1041400 h 1978025"/>
                <a:gd name="connsiteX9" fmla="*/ 414 w 1940339"/>
                <a:gd name="connsiteY9" fmla="*/ 546100 h 1978025"/>
                <a:gd name="connsiteX10" fmla="*/ 651289 w 1940339"/>
                <a:gd name="connsiteY10" fmla="*/ 0 h 1978025"/>
                <a:gd name="connsiteX0" fmla="*/ 651289 w 1940339"/>
                <a:gd name="connsiteY0" fmla="*/ 0 h 1978025"/>
                <a:gd name="connsiteX1" fmla="*/ 400464 w 1940339"/>
                <a:gd name="connsiteY1" fmla="*/ 180975 h 1978025"/>
                <a:gd name="connsiteX2" fmla="*/ 965614 w 1940339"/>
                <a:gd name="connsiteY2" fmla="*/ 663575 h 1978025"/>
                <a:gd name="connsiteX3" fmla="*/ 1568864 w 1940339"/>
                <a:gd name="connsiteY3" fmla="*/ 892175 h 1978025"/>
                <a:gd name="connsiteX4" fmla="*/ 1940339 w 1940339"/>
                <a:gd name="connsiteY4" fmla="*/ 1562100 h 1978025"/>
                <a:gd name="connsiteX5" fmla="*/ 1445039 w 1940339"/>
                <a:gd name="connsiteY5" fmla="*/ 1978025 h 1978025"/>
                <a:gd name="connsiteX6" fmla="*/ 1594264 w 1940339"/>
                <a:gd name="connsiteY6" fmla="*/ 1685925 h 1978025"/>
                <a:gd name="connsiteX7" fmla="*/ 1044989 w 1940339"/>
                <a:gd name="connsiteY7" fmla="*/ 1317625 h 1978025"/>
                <a:gd name="connsiteX8" fmla="*/ 336964 w 1940339"/>
                <a:gd name="connsiteY8" fmla="*/ 1041400 h 1978025"/>
                <a:gd name="connsiteX9" fmla="*/ 414 w 1940339"/>
                <a:gd name="connsiteY9" fmla="*/ 546100 h 1978025"/>
                <a:gd name="connsiteX10" fmla="*/ 651289 w 1940339"/>
                <a:gd name="connsiteY10" fmla="*/ 0 h 1978025"/>
                <a:gd name="connsiteX0" fmla="*/ 651289 w 1953422"/>
                <a:gd name="connsiteY0" fmla="*/ 0 h 1978025"/>
                <a:gd name="connsiteX1" fmla="*/ 400464 w 1953422"/>
                <a:gd name="connsiteY1" fmla="*/ 180975 h 1978025"/>
                <a:gd name="connsiteX2" fmla="*/ 965614 w 1953422"/>
                <a:gd name="connsiteY2" fmla="*/ 663575 h 1978025"/>
                <a:gd name="connsiteX3" fmla="*/ 1568864 w 1953422"/>
                <a:gd name="connsiteY3" fmla="*/ 892175 h 1978025"/>
                <a:gd name="connsiteX4" fmla="*/ 1940339 w 1953422"/>
                <a:gd name="connsiteY4" fmla="*/ 1562100 h 1978025"/>
                <a:gd name="connsiteX5" fmla="*/ 1445039 w 1953422"/>
                <a:gd name="connsiteY5" fmla="*/ 1978025 h 1978025"/>
                <a:gd name="connsiteX6" fmla="*/ 1594264 w 1953422"/>
                <a:gd name="connsiteY6" fmla="*/ 1685925 h 1978025"/>
                <a:gd name="connsiteX7" fmla="*/ 1044989 w 1953422"/>
                <a:gd name="connsiteY7" fmla="*/ 1317625 h 1978025"/>
                <a:gd name="connsiteX8" fmla="*/ 336964 w 1953422"/>
                <a:gd name="connsiteY8" fmla="*/ 1041400 h 1978025"/>
                <a:gd name="connsiteX9" fmla="*/ 414 w 1953422"/>
                <a:gd name="connsiteY9" fmla="*/ 546100 h 1978025"/>
                <a:gd name="connsiteX10" fmla="*/ 651289 w 1953422"/>
                <a:gd name="connsiteY10" fmla="*/ 0 h 1978025"/>
                <a:gd name="connsiteX0" fmla="*/ 651289 w 1959812"/>
                <a:gd name="connsiteY0" fmla="*/ 0 h 1978025"/>
                <a:gd name="connsiteX1" fmla="*/ 400464 w 1959812"/>
                <a:gd name="connsiteY1" fmla="*/ 180975 h 1978025"/>
                <a:gd name="connsiteX2" fmla="*/ 965614 w 1959812"/>
                <a:gd name="connsiteY2" fmla="*/ 663575 h 1978025"/>
                <a:gd name="connsiteX3" fmla="*/ 1568864 w 1959812"/>
                <a:gd name="connsiteY3" fmla="*/ 892175 h 1978025"/>
                <a:gd name="connsiteX4" fmla="*/ 1940339 w 1959812"/>
                <a:gd name="connsiteY4" fmla="*/ 1562100 h 1978025"/>
                <a:gd name="connsiteX5" fmla="*/ 1445039 w 1959812"/>
                <a:gd name="connsiteY5" fmla="*/ 1978025 h 1978025"/>
                <a:gd name="connsiteX6" fmla="*/ 1594264 w 1959812"/>
                <a:gd name="connsiteY6" fmla="*/ 1685925 h 1978025"/>
                <a:gd name="connsiteX7" fmla="*/ 1044989 w 1959812"/>
                <a:gd name="connsiteY7" fmla="*/ 1317625 h 1978025"/>
                <a:gd name="connsiteX8" fmla="*/ 336964 w 1959812"/>
                <a:gd name="connsiteY8" fmla="*/ 1041400 h 1978025"/>
                <a:gd name="connsiteX9" fmla="*/ 414 w 1959812"/>
                <a:gd name="connsiteY9" fmla="*/ 546100 h 1978025"/>
                <a:gd name="connsiteX10" fmla="*/ 651289 w 1959812"/>
                <a:gd name="connsiteY10" fmla="*/ 0 h 1978025"/>
                <a:gd name="connsiteX0" fmla="*/ 651289 w 1959812"/>
                <a:gd name="connsiteY0" fmla="*/ 0 h 1978025"/>
                <a:gd name="connsiteX1" fmla="*/ 400464 w 1959812"/>
                <a:gd name="connsiteY1" fmla="*/ 180975 h 1978025"/>
                <a:gd name="connsiteX2" fmla="*/ 965614 w 1959812"/>
                <a:gd name="connsiteY2" fmla="*/ 663575 h 1978025"/>
                <a:gd name="connsiteX3" fmla="*/ 1568864 w 1959812"/>
                <a:gd name="connsiteY3" fmla="*/ 892175 h 1978025"/>
                <a:gd name="connsiteX4" fmla="*/ 1940339 w 1959812"/>
                <a:gd name="connsiteY4" fmla="*/ 1562100 h 1978025"/>
                <a:gd name="connsiteX5" fmla="*/ 1445039 w 1959812"/>
                <a:gd name="connsiteY5" fmla="*/ 1978025 h 1978025"/>
                <a:gd name="connsiteX6" fmla="*/ 1594264 w 1959812"/>
                <a:gd name="connsiteY6" fmla="*/ 1685925 h 1978025"/>
                <a:gd name="connsiteX7" fmla="*/ 1044989 w 1959812"/>
                <a:gd name="connsiteY7" fmla="*/ 1317625 h 1978025"/>
                <a:gd name="connsiteX8" fmla="*/ 336964 w 1959812"/>
                <a:gd name="connsiteY8" fmla="*/ 1041400 h 1978025"/>
                <a:gd name="connsiteX9" fmla="*/ 414 w 1959812"/>
                <a:gd name="connsiteY9" fmla="*/ 546100 h 1978025"/>
                <a:gd name="connsiteX10" fmla="*/ 651289 w 1959812"/>
                <a:gd name="connsiteY10" fmla="*/ 0 h 1978025"/>
                <a:gd name="connsiteX0" fmla="*/ 651289 w 1967614"/>
                <a:gd name="connsiteY0" fmla="*/ 0 h 1978025"/>
                <a:gd name="connsiteX1" fmla="*/ 400464 w 1967614"/>
                <a:gd name="connsiteY1" fmla="*/ 180975 h 1978025"/>
                <a:gd name="connsiteX2" fmla="*/ 965614 w 1967614"/>
                <a:gd name="connsiteY2" fmla="*/ 663575 h 1978025"/>
                <a:gd name="connsiteX3" fmla="*/ 1568864 w 1967614"/>
                <a:gd name="connsiteY3" fmla="*/ 892175 h 1978025"/>
                <a:gd name="connsiteX4" fmla="*/ 1940339 w 1967614"/>
                <a:gd name="connsiteY4" fmla="*/ 1562100 h 1978025"/>
                <a:gd name="connsiteX5" fmla="*/ 1445039 w 1967614"/>
                <a:gd name="connsiteY5" fmla="*/ 1978025 h 1978025"/>
                <a:gd name="connsiteX6" fmla="*/ 1594264 w 1967614"/>
                <a:gd name="connsiteY6" fmla="*/ 1685925 h 1978025"/>
                <a:gd name="connsiteX7" fmla="*/ 1044989 w 1967614"/>
                <a:gd name="connsiteY7" fmla="*/ 1317625 h 1978025"/>
                <a:gd name="connsiteX8" fmla="*/ 336964 w 1967614"/>
                <a:gd name="connsiteY8" fmla="*/ 1041400 h 1978025"/>
                <a:gd name="connsiteX9" fmla="*/ 414 w 1967614"/>
                <a:gd name="connsiteY9" fmla="*/ 546100 h 1978025"/>
                <a:gd name="connsiteX10" fmla="*/ 651289 w 1967614"/>
                <a:gd name="connsiteY10" fmla="*/ 0 h 1978025"/>
                <a:gd name="connsiteX0" fmla="*/ 651289 w 1967614"/>
                <a:gd name="connsiteY0" fmla="*/ 0 h 1978025"/>
                <a:gd name="connsiteX1" fmla="*/ 400464 w 1967614"/>
                <a:gd name="connsiteY1" fmla="*/ 180975 h 1978025"/>
                <a:gd name="connsiteX2" fmla="*/ 965614 w 1967614"/>
                <a:gd name="connsiteY2" fmla="*/ 663575 h 1978025"/>
                <a:gd name="connsiteX3" fmla="*/ 1568864 w 1967614"/>
                <a:gd name="connsiteY3" fmla="*/ 892175 h 1978025"/>
                <a:gd name="connsiteX4" fmla="*/ 1940339 w 1967614"/>
                <a:gd name="connsiteY4" fmla="*/ 1562100 h 1978025"/>
                <a:gd name="connsiteX5" fmla="*/ 1445039 w 1967614"/>
                <a:gd name="connsiteY5" fmla="*/ 1978025 h 1978025"/>
                <a:gd name="connsiteX6" fmla="*/ 1594264 w 1967614"/>
                <a:gd name="connsiteY6" fmla="*/ 1685925 h 1978025"/>
                <a:gd name="connsiteX7" fmla="*/ 1044989 w 1967614"/>
                <a:gd name="connsiteY7" fmla="*/ 1317625 h 1978025"/>
                <a:gd name="connsiteX8" fmla="*/ 336964 w 1967614"/>
                <a:gd name="connsiteY8" fmla="*/ 1041400 h 1978025"/>
                <a:gd name="connsiteX9" fmla="*/ 414 w 1967614"/>
                <a:gd name="connsiteY9" fmla="*/ 546100 h 1978025"/>
                <a:gd name="connsiteX10" fmla="*/ 651289 w 1967614"/>
                <a:gd name="connsiteY10" fmla="*/ 0 h 1978025"/>
                <a:gd name="connsiteX0" fmla="*/ 651289 w 1967614"/>
                <a:gd name="connsiteY0" fmla="*/ 0 h 1978025"/>
                <a:gd name="connsiteX1" fmla="*/ 400464 w 1967614"/>
                <a:gd name="connsiteY1" fmla="*/ 180975 h 1978025"/>
                <a:gd name="connsiteX2" fmla="*/ 965614 w 1967614"/>
                <a:gd name="connsiteY2" fmla="*/ 663575 h 1978025"/>
                <a:gd name="connsiteX3" fmla="*/ 1568864 w 1967614"/>
                <a:gd name="connsiteY3" fmla="*/ 892175 h 1978025"/>
                <a:gd name="connsiteX4" fmla="*/ 1940339 w 1967614"/>
                <a:gd name="connsiteY4" fmla="*/ 1562100 h 1978025"/>
                <a:gd name="connsiteX5" fmla="*/ 1445039 w 1967614"/>
                <a:gd name="connsiteY5" fmla="*/ 1978025 h 1978025"/>
                <a:gd name="connsiteX6" fmla="*/ 1594264 w 1967614"/>
                <a:gd name="connsiteY6" fmla="*/ 1685925 h 1978025"/>
                <a:gd name="connsiteX7" fmla="*/ 1044989 w 1967614"/>
                <a:gd name="connsiteY7" fmla="*/ 1317625 h 1978025"/>
                <a:gd name="connsiteX8" fmla="*/ 336964 w 1967614"/>
                <a:gd name="connsiteY8" fmla="*/ 1041400 h 1978025"/>
                <a:gd name="connsiteX9" fmla="*/ 414 w 1967614"/>
                <a:gd name="connsiteY9" fmla="*/ 546100 h 1978025"/>
                <a:gd name="connsiteX10" fmla="*/ 651289 w 1967614"/>
                <a:gd name="connsiteY10" fmla="*/ 0 h 1978025"/>
                <a:gd name="connsiteX0" fmla="*/ 651289 w 1967614"/>
                <a:gd name="connsiteY0" fmla="*/ 0 h 1978025"/>
                <a:gd name="connsiteX1" fmla="*/ 400464 w 1967614"/>
                <a:gd name="connsiteY1" fmla="*/ 180975 h 1978025"/>
                <a:gd name="connsiteX2" fmla="*/ 965614 w 1967614"/>
                <a:gd name="connsiteY2" fmla="*/ 663575 h 1978025"/>
                <a:gd name="connsiteX3" fmla="*/ 1568864 w 1967614"/>
                <a:gd name="connsiteY3" fmla="*/ 892175 h 1978025"/>
                <a:gd name="connsiteX4" fmla="*/ 1940339 w 1967614"/>
                <a:gd name="connsiteY4" fmla="*/ 1562100 h 1978025"/>
                <a:gd name="connsiteX5" fmla="*/ 1445039 w 1967614"/>
                <a:gd name="connsiteY5" fmla="*/ 1978025 h 1978025"/>
                <a:gd name="connsiteX6" fmla="*/ 1594264 w 1967614"/>
                <a:gd name="connsiteY6" fmla="*/ 1685925 h 1978025"/>
                <a:gd name="connsiteX7" fmla="*/ 1044989 w 1967614"/>
                <a:gd name="connsiteY7" fmla="*/ 1317625 h 1978025"/>
                <a:gd name="connsiteX8" fmla="*/ 336964 w 1967614"/>
                <a:gd name="connsiteY8" fmla="*/ 1041400 h 1978025"/>
                <a:gd name="connsiteX9" fmla="*/ 414 w 1967614"/>
                <a:gd name="connsiteY9" fmla="*/ 546100 h 1978025"/>
                <a:gd name="connsiteX10" fmla="*/ 651289 w 1967614"/>
                <a:gd name="connsiteY10" fmla="*/ 0 h 1978025"/>
                <a:gd name="connsiteX0" fmla="*/ 651289 w 1967614"/>
                <a:gd name="connsiteY0" fmla="*/ 0 h 1978025"/>
                <a:gd name="connsiteX1" fmla="*/ 400464 w 1967614"/>
                <a:gd name="connsiteY1" fmla="*/ 180975 h 1978025"/>
                <a:gd name="connsiteX2" fmla="*/ 965614 w 1967614"/>
                <a:gd name="connsiteY2" fmla="*/ 663575 h 1978025"/>
                <a:gd name="connsiteX3" fmla="*/ 1568864 w 1967614"/>
                <a:gd name="connsiteY3" fmla="*/ 892175 h 1978025"/>
                <a:gd name="connsiteX4" fmla="*/ 1940339 w 1967614"/>
                <a:gd name="connsiteY4" fmla="*/ 1562100 h 1978025"/>
                <a:gd name="connsiteX5" fmla="*/ 1445039 w 1967614"/>
                <a:gd name="connsiteY5" fmla="*/ 1978025 h 1978025"/>
                <a:gd name="connsiteX6" fmla="*/ 1594264 w 1967614"/>
                <a:gd name="connsiteY6" fmla="*/ 1685925 h 1978025"/>
                <a:gd name="connsiteX7" fmla="*/ 1044989 w 1967614"/>
                <a:gd name="connsiteY7" fmla="*/ 1317625 h 1978025"/>
                <a:gd name="connsiteX8" fmla="*/ 336964 w 1967614"/>
                <a:gd name="connsiteY8" fmla="*/ 1041400 h 1978025"/>
                <a:gd name="connsiteX9" fmla="*/ 414 w 1967614"/>
                <a:gd name="connsiteY9" fmla="*/ 546100 h 1978025"/>
                <a:gd name="connsiteX10" fmla="*/ 651289 w 1967614"/>
                <a:gd name="connsiteY10" fmla="*/ 0 h 1978025"/>
                <a:gd name="connsiteX0" fmla="*/ 651289 w 1967614"/>
                <a:gd name="connsiteY0" fmla="*/ 0 h 1955800"/>
                <a:gd name="connsiteX1" fmla="*/ 400464 w 1967614"/>
                <a:gd name="connsiteY1" fmla="*/ 180975 h 1955800"/>
                <a:gd name="connsiteX2" fmla="*/ 965614 w 1967614"/>
                <a:gd name="connsiteY2" fmla="*/ 663575 h 1955800"/>
                <a:gd name="connsiteX3" fmla="*/ 1568864 w 1967614"/>
                <a:gd name="connsiteY3" fmla="*/ 892175 h 1955800"/>
                <a:gd name="connsiteX4" fmla="*/ 1940339 w 1967614"/>
                <a:gd name="connsiteY4" fmla="*/ 1562100 h 1955800"/>
                <a:gd name="connsiteX5" fmla="*/ 1425989 w 1967614"/>
                <a:gd name="connsiteY5" fmla="*/ 1955800 h 1955800"/>
                <a:gd name="connsiteX6" fmla="*/ 1594264 w 1967614"/>
                <a:gd name="connsiteY6" fmla="*/ 1685925 h 1955800"/>
                <a:gd name="connsiteX7" fmla="*/ 1044989 w 1967614"/>
                <a:gd name="connsiteY7" fmla="*/ 1317625 h 1955800"/>
                <a:gd name="connsiteX8" fmla="*/ 336964 w 1967614"/>
                <a:gd name="connsiteY8" fmla="*/ 1041400 h 1955800"/>
                <a:gd name="connsiteX9" fmla="*/ 414 w 1967614"/>
                <a:gd name="connsiteY9" fmla="*/ 546100 h 1955800"/>
                <a:gd name="connsiteX10" fmla="*/ 651289 w 1967614"/>
                <a:gd name="connsiteY10" fmla="*/ 0 h 1955800"/>
                <a:gd name="connsiteX0" fmla="*/ 651289 w 1967614"/>
                <a:gd name="connsiteY0" fmla="*/ 0 h 1955800"/>
                <a:gd name="connsiteX1" fmla="*/ 400464 w 1967614"/>
                <a:gd name="connsiteY1" fmla="*/ 180975 h 1955800"/>
                <a:gd name="connsiteX2" fmla="*/ 965614 w 1967614"/>
                <a:gd name="connsiteY2" fmla="*/ 663575 h 1955800"/>
                <a:gd name="connsiteX3" fmla="*/ 1568864 w 1967614"/>
                <a:gd name="connsiteY3" fmla="*/ 892175 h 1955800"/>
                <a:gd name="connsiteX4" fmla="*/ 1940339 w 1967614"/>
                <a:gd name="connsiteY4" fmla="*/ 1562100 h 1955800"/>
                <a:gd name="connsiteX5" fmla="*/ 1425989 w 1967614"/>
                <a:gd name="connsiteY5" fmla="*/ 1955800 h 1955800"/>
                <a:gd name="connsiteX6" fmla="*/ 1594264 w 1967614"/>
                <a:gd name="connsiteY6" fmla="*/ 1685925 h 1955800"/>
                <a:gd name="connsiteX7" fmla="*/ 1044989 w 1967614"/>
                <a:gd name="connsiteY7" fmla="*/ 1317625 h 1955800"/>
                <a:gd name="connsiteX8" fmla="*/ 336964 w 1967614"/>
                <a:gd name="connsiteY8" fmla="*/ 1041400 h 1955800"/>
                <a:gd name="connsiteX9" fmla="*/ 414 w 1967614"/>
                <a:gd name="connsiteY9" fmla="*/ 546100 h 1955800"/>
                <a:gd name="connsiteX10" fmla="*/ 651289 w 1967614"/>
                <a:gd name="connsiteY10" fmla="*/ 0 h 1955800"/>
                <a:gd name="connsiteX0" fmla="*/ 651289 w 1967614"/>
                <a:gd name="connsiteY0" fmla="*/ 0 h 1955800"/>
                <a:gd name="connsiteX1" fmla="*/ 400464 w 1967614"/>
                <a:gd name="connsiteY1" fmla="*/ 180975 h 1955800"/>
                <a:gd name="connsiteX2" fmla="*/ 965614 w 1967614"/>
                <a:gd name="connsiteY2" fmla="*/ 663575 h 1955800"/>
                <a:gd name="connsiteX3" fmla="*/ 1568864 w 1967614"/>
                <a:gd name="connsiteY3" fmla="*/ 892175 h 1955800"/>
                <a:gd name="connsiteX4" fmla="*/ 1940339 w 1967614"/>
                <a:gd name="connsiteY4" fmla="*/ 1562100 h 1955800"/>
                <a:gd name="connsiteX5" fmla="*/ 1425989 w 1967614"/>
                <a:gd name="connsiteY5" fmla="*/ 1955800 h 1955800"/>
                <a:gd name="connsiteX6" fmla="*/ 1594264 w 1967614"/>
                <a:gd name="connsiteY6" fmla="*/ 1685925 h 1955800"/>
                <a:gd name="connsiteX7" fmla="*/ 1044989 w 1967614"/>
                <a:gd name="connsiteY7" fmla="*/ 1317625 h 1955800"/>
                <a:gd name="connsiteX8" fmla="*/ 336964 w 1967614"/>
                <a:gd name="connsiteY8" fmla="*/ 1041400 h 1955800"/>
                <a:gd name="connsiteX9" fmla="*/ 414 w 1967614"/>
                <a:gd name="connsiteY9" fmla="*/ 546100 h 1955800"/>
                <a:gd name="connsiteX10" fmla="*/ 651289 w 1967614"/>
                <a:gd name="connsiteY10" fmla="*/ 0 h 1955800"/>
                <a:gd name="connsiteX0" fmla="*/ 651289 w 1967614"/>
                <a:gd name="connsiteY0" fmla="*/ 0 h 1955800"/>
                <a:gd name="connsiteX1" fmla="*/ 400464 w 1967614"/>
                <a:gd name="connsiteY1" fmla="*/ 180975 h 1955800"/>
                <a:gd name="connsiteX2" fmla="*/ 965614 w 1967614"/>
                <a:gd name="connsiteY2" fmla="*/ 663575 h 1955800"/>
                <a:gd name="connsiteX3" fmla="*/ 1568864 w 1967614"/>
                <a:gd name="connsiteY3" fmla="*/ 892175 h 1955800"/>
                <a:gd name="connsiteX4" fmla="*/ 1940339 w 1967614"/>
                <a:gd name="connsiteY4" fmla="*/ 1562100 h 1955800"/>
                <a:gd name="connsiteX5" fmla="*/ 1425989 w 1967614"/>
                <a:gd name="connsiteY5" fmla="*/ 1955800 h 1955800"/>
                <a:gd name="connsiteX6" fmla="*/ 1594264 w 1967614"/>
                <a:gd name="connsiteY6" fmla="*/ 1685925 h 1955800"/>
                <a:gd name="connsiteX7" fmla="*/ 1044989 w 1967614"/>
                <a:gd name="connsiteY7" fmla="*/ 1317625 h 1955800"/>
                <a:gd name="connsiteX8" fmla="*/ 336964 w 1967614"/>
                <a:gd name="connsiteY8" fmla="*/ 1041400 h 1955800"/>
                <a:gd name="connsiteX9" fmla="*/ 414 w 1967614"/>
                <a:gd name="connsiteY9" fmla="*/ 546100 h 1955800"/>
                <a:gd name="connsiteX10" fmla="*/ 651289 w 1967614"/>
                <a:gd name="connsiteY10" fmla="*/ 0 h 1955800"/>
                <a:gd name="connsiteX0" fmla="*/ 651289 w 1967614"/>
                <a:gd name="connsiteY0" fmla="*/ 0 h 1955800"/>
                <a:gd name="connsiteX1" fmla="*/ 400464 w 1967614"/>
                <a:gd name="connsiteY1" fmla="*/ 180975 h 1955800"/>
                <a:gd name="connsiteX2" fmla="*/ 965614 w 1967614"/>
                <a:gd name="connsiteY2" fmla="*/ 663575 h 1955800"/>
                <a:gd name="connsiteX3" fmla="*/ 1568864 w 1967614"/>
                <a:gd name="connsiteY3" fmla="*/ 892175 h 1955800"/>
                <a:gd name="connsiteX4" fmla="*/ 1940339 w 1967614"/>
                <a:gd name="connsiteY4" fmla="*/ 1562100 h 1955800"/>
                <a:gd name="connsiteX5" fmla="*/ 1425989 w 1967614"/>
                <a:gd name="connsiteY5" fmla="*/ 1955800 h 1955800"/>
                <a:gd name="connsiteX6" fmla="*/ 1594264 w 1967614"/>
                <a:gd name="connsiteY6" fmla="*/ 1685925 h 1955800"/>
                <a:gd name="connsiteX7" fmla="*/ 1044989 w 1967614"/>
                <a:gd name="connsiteY7" fmla="*/ 1317625 h 1955800"/>
                <a:gd name="connsiteX8" fmla="*/ 336964 w 1967614"/>
                <a:gd name="connsiteY8" fmla="*/ 1041400 h 1955800"/>
                <a:gd name="connsiteX9" fmla="*/ 414 w 1967614"/>
                <a:gd name="connsiteY9" fmla="*/ 546100 h 1955800"/>
                <a:gd name="connsiteX10" fmla="*/ 651289 w 1967614"/>
                <a:gd name="connsiteY10" fmla="*/ 0 h 1955800"/>
                <a:gd name="connsiteX0" fmla="*/ 651289 w 1953036"/>
                <a:gd name="connsiteY0" fmla="*/ 0 h 1955800"/>
                <a:gd name="connsiteX1" fmla="*/ 400464 w 1953036"/>
                <a:gd name="connsiteY1" fmla="*/ 180975 h 1955800"/>
                <a:gd name="connsiteX2" fmla="*/ 965614 w 1953036"/>
                <a:gd name="connsiteY2" fmla="*/ 663575 h 1955800"/>
                <a:gd name="connsiteX3" fmla="*/ 1568864 w 1953036"/>
                <a:gd name="connsiteY3" fmla="*/ 892175 h 1955800"/>
                <a:gd name="connsiteX4" fmla="*/ 1940339 w 1953036"/>
                <a:gd name="connsiteY4" fmla="*/ 1562100 h 1955800"/>
                <a:gd name="connsiteX5" fmla="*/ 1425989 w 1953036"/>
                <a:gd name="connsiteY5" fmla="*/ 1955800 h 1955800"/>
                <a:gd name="connsiteX6" fmla="*/ 1594264 w 1953036"/>
                <a:gd name="connsiteY6" fmla="*/ 1685925 h 1955800"/>
                <a:gd name="connsiteX7" fmla="*/ 1044989 w 1953036"/>
                <a:gd name="connsiteY7" fmla="*/ 1317625 h 1955800"/>
                <a:gd name="connsiteX8" fmla="*/ 336964 w 1953036"/>
                <a:gd name="connsiteY8" fmla="*/ 1041400 h 1955800"/>
                <a:gd name="connsiteX9" fmla="*/ 414 w 1953036"/>
                <a:gd name="connsiteY9" fmla="*/ 546100 h 1955800"/>
                <a:gd name="connsiteX10" fmla="*/ 651289 w 1953036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75162"/>
                <a:gd name="connsiteY0" fmla="*/ 0 h 1955800"/>
                <a:gd name="connsiteX1" fmla="*/ 400464 w 1975162"/>
                <a:gd name="connsiteY1" fmla="*/ 180975 h 1955800"/>
                <a:gd name="connsiteX2" fmla="*/ 965614 w 1975162"/>
                <a:gd name="connsiteY2" fmla="*/ 663575 h 1955800"/>
                <a:gd name="connsiteX3" fmla="*/ 1568864 w 1975162"/>
                <a:gd name="connsiteY3" fmla="*/ 892175 h 1955800"/>
                <a:gd name="connsiteX4" fmla="*/ 1940339 w 1975162"/>
                <a:gd name="connsiteY4" fmla="*/ 1562100 h 1955800"/>
                <a:gd name="connsiteX5" fmla="*/ 1425989 w 1975162"/>
                <a:gd name="connsiteY5" fmla="*/ 1955800 h 1955800"/>
                <a:gd name="connsiteX6" fmla="*/ 1594264 w 1975162"/>
                <a:gd name="connsiteY6" fmla="*/ 1685925 h 1955800"/>
                <a:gd name="connsiteX7" fmla="*/ 1044989 w 1975162"/>
                <a:gd name="connsiteY7" fmla="*/ 1317625 h 1955800"/>
                <a:gd name="connsiteX8" fmla="*/ 336964 w 1975162"/>
                <a:gd name="connsiteY8" fmla="*/ 1041400 h 1955800"/>
                <a:gd name="connsiteX9" fmla="*/ 414 w 1975162"/>
                <a:gd name="connsiteY9" fmla="*/ 546100 h 1955800"/>
                <a:gd name="connsiteX10" fmla="*/ 651289 w 1975162"/>
                <a:gd name="connsiteY10" fmla="*/ 0 h 1955800"/>
                <a:gd name="connsiteX0" fmla="*/ 651289 w 1957559"/>
                <a:gd name="connsiteY0" fmla="*/ 0 h 1981994"/>
                <a:gd name="connsiteX1" fmla="*/ 400464 w 1957559"/>
                <a:gd name="connsiteY1" fmla="*/ 180975 h 1981994"/>
                <a:gd name="connsiteX2" fmla="*/ 965614 w 1957559"/>
                <a:gd name="connsiteY2" fmla="*/ 663575 h 1981994"/>
                <a:gd name="connsiteX3" fmla="*/ 1568864 w 1957559"/>
                <a:gd name="connsiteY3" fmla="*/ 892175 h 1981994"/>
                <a:gd name="connsiteX4" fmla="*/ 1940339 w 1957559"/>
                <a:gd name="connsiteY4" fmla="*/ 1562100 h 1981994"/>
                <a:gd name="connsiteX5" fmla="*/ 1356933 w 1957559"/>
                <a:gd name="connsiteY5" fmla="*/ 1981994 h 1981994"/>
                <a:gd name="connsiteX6" fmla="*/ 1594264 w 1957559"/>
                <a:gd name="connsiteY6" fmla="*/ 1685925 h 1981994"/>
                <a:gd name="connsiteX7" fmla="*/ 1044989 w 1957559"/>
                <a:gd name="connsiteY7" fmla="*/ 1317625 h 1981994"/>
                <a:gd name="connsiteX8" fmla="*/ 336964 w 1957559"/>
                <a:gd name="connsiteY8" fmla="*/ 1041400 h 1981994"/>
                <a:gd name="connsiteX9" fmla="*/ 414 w 1957559"/>
                <a:gd name="connsiteY9" fmla="*/ 546100 h 1981994"/>
                <a:gd name="connsiteX10" fmla="*/ 651289 w 1957559"/>
                <a:gd name="connsiteY10" fmla="*/ 0 h 1981994"/>
                <a:gd name="connsiteX0" fmla="*/ 651289 w 1957559"/>
                <a:gd name="connsiteY0" fmla="*/ 0 h 1981994"/>
                <a:gd name="connsiteX1" fmla="*/ 400464 w 1957559"/>
                <a:gd name="connsiteY1" fmla="*/ 180975 h 1981994"/>
                <a:gd name="connsiteX2" fmla="*/ 965614 w 1957559"/>
                <a:gd name="connsiteY2" fmla="*/ 663575 h 1981994"/>
                <a:gd name="connsiteX3" fmla="*/ 1568864 w 1957559"/>
                <a:gd name="connsiteY3" fmla="*/ 892175 h 1981994"/>
                <a:gd name="connsiteX4" fmla="*/ 1940339 w 1957559"/>
                <a:gd name="connsiteY4" fmla="*/ 1562100 h 1981994"/>
                <a:gd name="connsiteX5" fmla="*/ 1356933 w 1957559"/>
                <a:gd name="connsiteY5" fmla="*/ 1981994 h 1981994"/>
                <a:gd name="connsiteX6" fmla="*/ 1594264 w 1957559"/>
                <a:gd name="connsiteY6" fmla="*/ 1685925 h 1981994"/>
                <a:gd name="connsiteX7" fmla="*/ 1044989 w 1957559"/>
                <a:gd name="connsiteY7" fmla="*/ 1317625 h 1981994"/>
                <a:gd name="connsiteX8" fmla="*/ 336964 w 1957559"/>
                <a:gd name="connsiteY8" fmla="*/ 1041400 h 1981994"/>
                <a:gd name="connsiteX9" fmla="*/ 414 w 1957559"/>
                <a:gd name="connsiteY9" fmla="*/ 546100 h 1981994"/>
                <a:gd name="connsiteX10" fmla="*/ 651289 w 1957559"/>
                <a:gd name="connsiteY10" fmla="*/ 0 h 1981994"/>
                <a:gd name="connsiteX0" fmla="*/ 651289 w 1957559"/>
                <a:gd name="connsiteY0" fmla="*/ 0 h 1981994"/>
                <a:gd name="connsiteX1" fmla="*/ 400464 w 1957559"/>
                <a:gd name="connsiteY1" fmla="*/ 180975 h 1981994"/>
                <a:gd name="connsiteX2" fmla="*/ 965614 w 1957559"/>
                <a:gd name="connsiteY2" fmla="*/ 663575 h 1981994"/>
                <a:gd name="connsiteX3" fmla="*/ 1568864 w 1957559"/>
                <a:gd name="connsiteY3" fmla="*/ 892175 h 1981994"/>
                <a:gd name="connsiteX4" fmla="*/ 1940339 w 1957559"/>
                <a:gd name="connsiteY4" fmla="*/ 1562100 h 1981994"/>
                <a:gd name="connsiteX5" fmla="*/ 1356933 w 1957559"/>
                <a:gd name="connsiteY5" fmla="*/ 1981994 h 1981994"/>
                <a:gd name="connsiteX6" fmla="*/ 1594264 w 1957559"/>
                <a:gd name="connsiteY6" fmla="*/ 1685925 h 1981994"/>
                <a:gd name="connsiteX7" fmla="*/ 1044989 w 1957559"/>
                <a:gd name="connsiteY7" fmla="*/ 1317625 h 1981994"/>
                <a:gd name="connsiteX8" fmla="*/ 336964 w 1957559"/>
                <a:gd name="connsiteY8" fmla="*/ 1041400 h 1981994"/>
                <a:gd name="connsiteX9" fmla="*/ 414 w 1957559"/>
                <a:gd name="connsiteY9" fmla="*/ 546100 h 1981994"/>
                <a:gd name="connsiteX10" fmla="*/ 651289 w 1957559"/>
                <a:gd name="connsiteY10" fmla="*/ 0 h 1981994"/>
                <a:gd name="connsiteX0" fmla="*/ 651289 w 1967761"/>
                <a:gd name="connsiteY0" fmla="*/ 0 h 1981994"/>
                <a:gd name="connsiteX1" fmla="*/ 400464 w 1967761"/>
                <a:gd name="connsiteY1" fmla="*/ 180975 h 1981994"/>
                <a:gd name="connsiteX2" fmla="*/ 965614 w 1967761"/>
                <a:gd name="connsiteY2" fmla="*/ 663575 h 1981994"/>
                <a:gd name="connsiteX3" fmla="*/ 1568864 w 1967761"/>
                <a:gd name="connsiteY3" fmla="*/ 892175 h 1981994"/>
                <a:gd name="connsiteX4" fmla="*/ 1940339 w 1967761"/>
                <a:gd name="connsiteY4" fmla="*/ 1562100 h 1981994"/>
                <a:gd name="connsiteX5" fmla="*/ 1356933 w 1967761"/>
                <a:gd name="connsiteY5" fmla="*/ 1981994 h 1981994"/>
                <a:gd name="connsiteX6" fmla="*/ 1594264 w 1967761"/>
                <a:gd name="connsiteY6" fmla="*/ 1685925 h 1981994"/>
                <a:gd name="connsiteX7" fmla="*/ 1044989 w 1967761"/>
                <a:gd name="connsiteY7" fmla="*/ 1317625 h 1981994"/>
                <a:gd name="connsiteX8" fmla="*/ 336964 w 1967761"/>
                <a:gd name="connsiteY8" fmla="*/ 1041400 h 1981994"/>
                <a:gd name="connsiteX9" fmla="*/ 414 w 1967761"/>
                <a:gd name="connsiteY9" fmla="*/ 546100 h 1981994"/>
                <a:gd name="connsiteX10" fmla="*/ 651289 w 1967761"/>
                <a:gd name="connsiteY10" fmla="*/ 0 h 198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7761" h="1981994">
                  <a:moveTo>
                    <a:pt x="651289" y="0"/>
                  </a:moveTo>
                  <a:cubicBezTo>
                    <a:pt x="469256" y="50800"/>
                    <a:pt x="409781" y="74757"/>
                    <a:pt x="400464" y="180975"/>
                  </a:cubicBezTo>
                  <a:cubicBezTo>
                    <a:pt x="377271" y="445382"/>
                    <a:pt x="694681" y="535517"/>
                    <a:pt x="965614" y="663575"/>
                  </a:cubicBezTo>
                  <a:cubicBezTo>
                    <a:pt x="1160028" y="755466"/>
                    <a:pt x="1367781" y="815975"/>
                    <a:pt x="1568864" y="892175"/>
                  </a:cubicBezTo>
                  <a:cubicBezTo>
                    <a:pt x="1998018" y="1057804"/>
                    <a:pt x="1999473" y="1355064"/>
                    <a:pt x="1940339" y="1562100"/>
                  </a:cubicBezTo>
                  <a:cubicBezTo>
                    <a:pt x="1889520" y="1740024"/>
                    <a:pt x="1609346" y="1974718"/>
                    <a:pt x="1356933" y="1981994"/>
                  </a:cubicBezTo>
                  <a:cubicBezTo>
                    <a:pt x="1533278" y="1901692"/>
                    <a:pt x="1646255" y="1796653"/>
                    <a:pt x="1594264" y="1685925"/>
                  </a:cubicBezTo>
                  <a:cubicBezTo>
                    <a:pt x="1542273" y="1575197"/>
                    <a:pt x="1266181" y="1376892"/>
                    <a:pt x="1044989" y="1317625"/>
                  </a:cubicBezTo>
                  <a:lnTo>
                    <a:pt x="336964" y="1041400"/>
                  </a:lnTo>
                  <a:cubicBezTo>
                    <a:pt x="113656" y="962025"/>
                    <a:pt x="-8053" y="796925"/>
                    <a:pt x="414" y="546100"/>
                  </a:cubicBezTo>
                  <a:cubicBezTo>
                    <a:pt x="20522" y="367242"/>
                    <a:pt x="126356" y="13758"/>
                    <a:pt x="651289" y="0"/>
                  </a:cubicBezTo>
                  <a:close/>
                </a:path>
              </a:pathLst>
            </a:cu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EAB7C9C3-CCB5-4A3E-9DC7-929F331C3053}"/>
              </a:ext>
            </a:extLst>
          </p:cNvPr>
          <p:cNvSpPr/>
          <p:nvPr/>
        </p:nvSpPr>
        <p:spPr>
          <a:xfrm>
            <a:off x="6787889" y="995635"/>
            <a:ext cx="714300" cy="535725"/>
          </a:xfrm>
          <a:prstGeom prst="arc">
            <a:avLst>
              <a:gd name="adj1" fmla="val 16851770"/>
              <a:gd name="adj2" fmla="val 1071894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EEF5DA0-221B-4077-96FB-7941CD04D49C}"/>
              </a:ext>
            </a:extLst>
          </p:cNvPr>
          <p:cNvSpPr/>
          <p:nvPr/>
        </p:nvSpPr>
        <p:spPr>
          <a:xfrm>
            <a:off x="6685107" y="918549"/>
            <a:ext cx="919864" cy="689897"/>
          </a:xfrm>
          <a:prstGeom prst="arc">
            <a:avLst>
              <a:gd name="adj1" fmla="val 13454284"/>
              <a:gd name="adj2" fmla="val 3416912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346A320B-6E4E-48F5-A058-B76C8120F3D8}"/>
              </a:ext>
            </a:extLst>
          </p:cNvPr>
          <p:cNvSpPr/>
          <p:nvPr/>
        </p:nvSpPr>
        <p:spPr>
          <a:xfrm>
            <a:off x="6586362" y="844490"/>
            <a:ext cx="1117353" cy="838015"/>
          </a:xfrm>
          <a:prstGeom prst="arc">
            <a:avLst>
              <a:gd name="adj1" fmla="val 14567431"/>
              <a:gd name="adj2" fmla="val 18154736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C430BCA-49F6-4F93-AA57-C2B35F7C1E01}"/>
              </a:ext>
            </a:extLst>
          </p:cNvPr>
          <p:cNvSpPr/>
          <p:nvPr/>
        </p:nvSpPr>
        <p:spPr>
          <a:xfrm>
            <a:off x="6586362" y="844490"/>
            <a:ext cx="1117353" cy="838015"/>
          </a:xfrm>
          <a:prstGeom prst="arc">
            <a:avLst>
              <a:gd name="adj1" fmla="val 19789925"/>
              <a:gd name="adj2" fmla="val 1673728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59C613E3-1477-47DB-A54A-F29F914E79A9}"/>
              </a:ext>
            </a:extLst>
          </p:cNvPr>
          <p:cNvSpPr/>
          <p:nvPr/>
        </p:nvSpPr>
        <p:spPr>
          <a:xfrm>
            <a:off x="6484215" y="767880"/>
            <a:ext cx="1321647" cy="991235"/>
          </a:xfrm>
          <a:prstGeom prst="arc">
            <a:avLst>
              <a:gd name="adj1" fmla="val 15971537"/>
              <a:gd name="adj2" fmla="val 2652426"/>
            </a:avLst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04BE501-1E99-40A1-9DFC-A0C6FFA25DC0}"/>
              </a:ext>
            </a:extLst>
          </p:cNvPr>
          <p:cNvSpPr/>
          <p:nvPr/>
        </p:nvSpPr>
        <p:spPr>
          <a:xfrm>
            <a:off x="4727082" y="2040131"/>
            <a:ext cx="111316" cy="106249"/>
          </a:xfrm>
          <a:custGeom>
            <a:avLst/>
            <a:gdLst/>
            <a:ahLst/>
            <a:cxnLst/>
            <a:rect l="l" t="t" r="r" b="b"/>
            <a:pathLst>
              <a:path w="243930" h="310437">
                <a:moveTo>
                  <a:pt x="120328" y="0"/>
                </a:moveTo>
                <a:cubicBezTo>
                  <a:pt x="157981" y="0"/>
                  <a:pt x="186324" y="8253"/>
                  <a:pt x="205355" y="24761"/>
                </a:cubicBezTo>
                <a:cubicBezTo>
                  <a:pt x="224387" y="41268"/>
                  <a:pt x="234380" y="63301"/>
                  <a:pt x="235335" y="90859"/>
                </a:cubicBezTo>
                <a:lnTo>
                  <a:pt x="174762" y="93520"/>
                </a:lnTo>
                <a:cubicBezTo>
                  <a:pt x="172170" y="78103"/>
                  <a:pt x="166610" y="67019"/>
                  <a:pt x="158084" y="60266"/>
                </a:cubicBezTo>
                <a:cubicBezTo>
                  <a:pt x="149557" y="53513"/>
                  <a:pt x="136767" y="50136"/>
                  <a:pt x="119714" y="50136"/>
                </a:cubicBezTo>
                <a:cubicBezTo>
                  <a:pt x="102115" y="50136"/>
                  <a:pt x="88336" y="53751"/>
                  <a:pt x="78377" y="60982"/>
                </a:cubicBezTo>
                <a:cubicBezTo>
                  <a:pt x="71965" y="65620"/>
                  <a:pt x="68759" y="71828"/>
                  <a:pt x="68759" y="79604"/>
                </a:cubicBezTo>
                <a:cubicBezTo>
                  <a:pt x="68759" y="86698"/>
                  <a:pt x="71760" y="92769"/>
                  <a:pt x="77763" y="97817"/>
                </a:cubicBezTo>
                <a:cubicBezTo>
                  <a:pt x="85403" y="104229"/>
                  <a:pt x="103957" y="110914"/>
                  <a:pt x="133425" y="117872"/>
                </a:cubicBezTo>
                <a:cubicBezTo>
                  <a:pt x="162893" y="124829"/>
                  <a:pt x="184687" y="132026"/>
                  <a:pt x="198807" y="139461"/>
                </a:cubicBezTo>
                <a:cubicBezTo>
                  <a:pt x="212927" y="146896"/>
                  <a:pt x="223977" y="157060"/>
                  <a:pt x="231958" y="169952"/>
                </a:cubicBezTo>
                <a:cubicBezTo>
                  <a:pt x="239939" y="182844"/>
                  <a:pt x="243930" y="198772"/>
                  <a:pt x="243930" y="217735"/>
                </a:cubicBezTo>
                <a:cubicBezTo>
                  <a:pt x="243930" y="234925"/>
                  <a:pt x="239155" y="251023"/>
                  <a:pt x="229605" y="266030"/>
                </a:cubicBezTo>
                <a:cubicBezTo>
                  <a:pt x="220055" y="281037"/>
                  <a:pt x="206549" y="292190"/>
                  <a:pt x="189087" y="299488"/>
                </a:cubicBezTo>
                <a:cubicBezTo>
                  <a:pt x="171624" y="306787"/>
                  <a:pt x="149864" y="310437"/>
                  <a:pt x="123807" y="310437"/>
                </a:cubicBezTo>
                <a:cubicBezTo>
                  <a:pt x="85880" y="310437"/>
                  <a:pt x="56753" y="301671"/>
                  <a:pt x="36426" y="284141"/>
                </a:cubicBezTo>
                <a:cubicBezTo>
                  <a:pt x="16099" y="266610"/>
                  <a:pt x="3957" y="241064"/>
                  <a:pt x="0" y="207503"/>
                </a:cubicBezTo>
                <a:lnTo>
                  <a:pt x="58936" y="201773"/>
                </a:lnTo>
                <a:cubicBezTo>
                  <a:pt x="62483" y="221555"/>
                  <a:pt x="69680" y="236085"/>
                  <a:pt x="80526" y="245361"/>
                </a:cubicBezTo>
                <a:cubicBezTo>
                  <a:pt x="91372" y="254638"/>
                  <a:pt x="106003" y="259277"/>
                  <a:pt x="124421" y="259277"/>
                </a:cubicBezTo>
                <a:cubicBezTo>
                  <a:pt x="143930" y="259277"/>
                  <a:pt x="158629" y="255150"/>
                  <a:pt x="168520" y="246896"/>
                </a:cubicBezTo>
                <a:cubicBezTo>
                  <a:pt x="178411" y="238643"/>
                  <a:pt x="183357" y="228990"/>
                  <a:pt x="183357" y="217940"/>
                </a:cubicBezTo>
                <a:cubicBezTo>
                  <a:pt x="183357" y="210846"/>
                  <a:pt x="181276" y="204809"/>
                  <a:pt x="177115" y="199829"/>
                </a:cubicBezTo>
                <a:cubicBezTo>
                  <a:pt x="172954" y="194850"/>
                  <a:pt x="165689" y="190518"/>
                  <a:pt x="155321" y="186835"/>
                </a:cubicBezTo>
                <a:cubicBezTo>
                  <a:pt x="148227" y="184379"/>
                  <a:pt x="132061" y="180014"/>
                  <a:pt x="106822" y="173738"/>
                </a:cubicBezTo>
                <a:cubicBezTo>
                  <a:pt x="74352" y="165689"/>
                  <a:pt x="51569" y="155798"/>
                  <a:pt x="38472" y="144065"/>
                </a:cubicBezTo>
                <a:cubicBezTo>
                  <a:pt x="20055" y="127558"/>
                  <a:pt x="10846" y="107435"/>
                  <a:pt x="10846" y="83697"/>
                </a:cubicBezTo>
                <a:cubicBezTo>
                  <a:pt x="10846" y="68417"/>
                  <a:pt x="15178" y="54127"/>
                  <a:pt x="23841" y="40825"/>
                </a:cubicBezTo>
                <a:cubicBezTo>
                  <a:pt x="32504" y="27524"/>
                  <a:pt x="44987" y="17394"/>
                  <a:pt x="61290" y="10436"/>
                </a:cubicBezTo>
                <a:cubicBezTo>
                  <a:pt x="77593" y="3479"/>
                  <a:pt x="97272" y="0"/>
                  <a:pt x="1203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29269E8-894E-4E4D-9105-12CA3309C155}"/>
              </a:ext>
            </a:extLst>
          </p:cNvPr>
          <p:cNvSpPr/>
          <p:nvPr/>
        </p:nvSpPr>
        <p:spPr>
          <a:xfrm>
            <a:off x="5224748" y="2040131"/>
            <a:ext cx="119253" cy="106179"/>
          </a:xfrm>
          <a:custGeom>
            <a:avLst/>
            <a:gdLst/>
            <a:ahLst/>
            <a:cxnLst/>
            <a:rect l="l" t="t" r="r" b="b"/>
            <a:pathLst>
              <a:path w="261324" h="310232">
                <a:moveTo>
                  <a:pt x="140382" y="0"/>
                </a:moveTo>
                <a:cubicBezTo>
                  <a:pt x="177081" y="0"/>
                  <a:pt x="206890" y="10846"/>
                  <a:pt x="229809" y="32537"/>
                </a:cubicBezTo>
                <a:cubicBezTo>
                  <a:pt x="243452" y="45361"/>
                  <a:pt x="253684" y="63779"/>
                  <a:pt x="260505" y="87790"/>
                </a:cubicBezTo>
                <a:lnTo>
                  <a:pt x="200546" y="102114"/>
                </a:lnTo>
                <a:cubicBezTo>
                  <a:pt x="196999" y="86562"/>
                  <a:pt x="189598" y="74284"/>
                  <a:pt x="178343" y="65279"/>
                </a:cubicBezTo>
                <a:cubicBezTo>
                  <a:pt x="167088" y="56275"/>
                  <a:pt x="153411" y="51773"/>
                  <a:pt x="137313" y="51773"/>
                </a:cubicBezTo>
                <a:cubicBezTo>
                  <a:pt x="115075" y="51773"/>
                  <a:pt x="97033" y="59754"/>
                  <a:pt x="83186" y="75716"/>
                </a:cubicBezTo>
                <a:cubicBezTo>
                  <a:pt x="69339" y="91678"/>
                  <a:pt x="62415" y="117531"/>
                  <a:pt x="62415" y="153274"/>
                </a:cubicBezTo>
                <a:cubicBezTo>
                  <a:pt x="62415" y="191200"/>
                  <a:pt x="69236" y="218213"/>
                  <a:pt x="82879" y="234311"/>
                </a:cubicBezTo>
                <a:cubicBezTo>
                  <a:pt x="96521" y="250409"/>
                  <a:pt x="114257" y="258458"/>
                  <a:pt x="136085" y="258458"/>
                </a:cubicBezTo>
                <a:cubicBezTo>
                  <a:pt x="152183" y="258458"/>
                  <a:pt x="166030" y="253342"/>
                  <a:pt x="177627" y="243110"/>
                </a:cubicBezTo>
                <a:cubicBezTo>
                  <a:pt x="189223" y="232879"/>
                  <a:pt x="197545" y="216780"/>
                  <a:pt x="202593" y="194816"/>
                </a:cubicBezTo>
                <a:lnTo>
                  <a:pt x="261324" y="213438"/>
                </a:lnTo>
                <a:cubicBezTo>
                  <a:pt x="252320" y="246180"/>
                  <a:pt x="237347" y="270498"/>
                  <a:pt x="216406" y="286392"/>
                </a:cubicBezTo>
                <a:cubicBezTo>
                  <a:pt x="195464" y="302285"/>
                  <a:pt x="168895" y="310232"/>
                  <a:pt x="136699" y="310232"/>
                </a:cubicBezTo>
                <a:cubicBezTo>
                  <a:pt x="96862" y="310232"/>
                  <a:pt x="64120" y="296623"/>
                  <a:pt x="38472" y="269407"/>
                </a:cubicBezTo>
                <a:cubicBezTo>
                  <a:pt x="12824" y="242190"/>
                  <a:pt x="0" y="204979"/>
                  <a:pt x="0" y="157776"/>
                </a:cubicBezTo>
                <a:cubicBezTo>
                  <a:pt x="0" y="107844"/>
                  <a:pt x="12892" y="69065"/>
                  <a:pt x="38677" y="41439"/>
                </a:cubicBezTo>
                <a:cubicBezTo>
                  <a:pt x="64461" y="13813"/>
                  <a:pt x="98363" y="0"/>
                  <a:pt x="140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EEF2261-0EB1-4E71-BA08-0D3BA4C1E670}"/>
              </a:ext>
            </a:extLst>
          </p:cNvPr>
          <p:cNvSpPr/>
          <p:nvPr/>
        </p:nvSpPr>
        <p:spPr>
          <a:xfrm>
            <a:off x="6839556" y="2040131"/>
            <a:ext cx="111315" cy="106249"/>
          </a:xfrm>
          <a:custGeom>
            <a:avLst/>
            <a:gdLst/>
            <a:ahLst/>
            <a:cxnLst/>
            <a:rect l="l" t="t" r="r" b="b"/>
            <a:pathLst>
              <a:path w="243929" h="310437">
                <a:moveTo>
                  <a:pt x="120327" y="0"/>
                </a:moveTo>
                <a:cubicBezTo>
                  <a:pt x="157981" y="0"/>
                  <a:pt x="186323" y="8253"/>
                  <a:pt x="205355" y="24761"/>
                </a:cubicBezTo>
                <a:cubicBezTo>
                  <a:pt x="224386" y="41268"/>
                  <a:pt x="234379" y="63301"/>
                  <a:pt x="235334" y="90859"/>
                </a:cubicBezTo>
                <a:lnTo>
                  <a:pt x="174761" y="93520"/>
                </a:lnTo>
                <a:cubicBezTo>
                  <a:pt x="172168" y="78103"/>
                  <a:pt x="166609" y="67019"/>
                  <a:pt x="158083" y="60266"/>
                </a:cubicBezTo>
                <a:cubicBezTo>
                  <a:pt x="149556" y="53513"/>
                  <a:pt x="136766" y="50136"/>
                  <a:pt x="119713" y="50136"/>
                </a:cubicBezTo>
                <a:cubicBezTo>
                  <a:pt x="102115" y="50136"/>
                  <a:pt x="88335" y="53751"/>
                  <a:pt x="78376" y="60982"/>
                </a:cubicBezTo>
                <a:cubicBezTo>
                  <a:pt x="71964" y="65620"/>
                  <a:pt x="68758" y="71828"/>
                  <a:pt x="68758" y="79604"/>
                </a:cubicBezTo>
                <a:cubicBezTo>
                  <a:pt x="68758" y="86698"/>
                  <a:pt x="71760" y="92769"/>
                  <a:pt x="77763" y="97817"/>
                </a:cubicBezTo>
                <a:cubicBezTo>
                  <a:pt x="85402" y="104229"/>
                  <a:pt x="103956" y="110914"/>
                  <a:pt x="133424" y="117872"/>
                </a:cubicBezTo>
                <a:cubicBezTo>
                  <a:pt x="162892" y="124829"/>
                  <a:pt x="184686" y="132026"/>
                  <a:pt x="198806" y="139461"/>
                </a:cubicBezTo>
                <a:cubicBezTo>
                  <a:pt x="212926" y="146896"/>
                  <a:pt x="223977" y="157060"/>
                  <a:pt x="231958" y="169952"/>
                </a:cubicBezTo>
                <a:cubicBezTo>
                  <a:pt x="239938" y="182844"/>
                  <a:pt x="243929" y="198772"/>
                  <a:pt x="243929" y="217735"/>
                </a:cubicBezTo>
                <a:cubicBezTo>
                  <a:pt x="243929" y="234925"/>
                  <a:pt x="239154" y="251023"/>
                  <a:pt x="229604" y="266030"/>
                </a:cubicBezTo>
                <a:cubicBezTo>
                  <a:pt x="220054" y="281037"/>
                  <a:pt x="206548" y="292190"/>
                  <a:pt x="189086" y="299488"/>
                </a:cubicBezTo>
                <a:cubicBezTo>
                  <a:pt x="171623" y="306787"/>
                  <a:pt x="149863" y="310437"/>
                  <a:pt x="123806" y="310437"/>
                </a:cubicBezTo>
                <a:cubicBezTo>
                  <a:pt x="85880" y="310437"/>
                  <a:pt x="56753" y="301671"/>
                  <a:pt x="36426" y="284141"/>
                </a:cubicBezTo>
                <a:cubicBezTo>
                  <a:pt x="16098" y="266610"/>
                  <a:pt x="3956" y="241064"/>
                  <a:pt x="0" y="207503"/>
                </a:cubicBezTo>
                <a:lnTo>
                  <a:pt x="58936" y="201773"/>
                </a:lnTo>
                <a:cubicBezTo>
                  <a:pt x="62482" y="221555"/>
                  <a:pt x="69679" y="236085"/>
                  <a:pt x="80525" y="245361"/>
                </a:cubicBezTo>
                <a:cubicBezTo>
                  <a:pt x="91371" y="254638"/>
                  <a:pt x="106003" y="259277"/>
                  <a:pt x="124420" y="259277"/>
                </a:cubicBezTo>
                <a:cubicBezTo>
                  <a:pt x="143928" y="259277"/>
                  <a:pt x="158629" y="255150"/>
                  <a:pt x="168520" y="246896"/>
                </a:cubicBezTo>
                <a:cubicBezTo>
                  <a:pt x="178410" y="238643"/>
                  <a:pt x="183356" y="228990"/>
                  <a:pt x="183356" y="217940"/>
                </a:cubicBezTo>
                <a:cubicBezTo>
                  <a:pt x="183356" y="210846"/>
                  <a:pt x="181275" y="204809"/>
                  <a:pt x="177115" y="199829"/>
                </a:cubicBezTo>
                <a:cubicBezTo>
                  <a:pt x="172953" y="194850"/>
                  <a:pt x="165689" y="190518"/>
                  <a:pt x="155321" y="186835"/>
                </a:cubicBezTo>
                <a:cubicBezTo>
                  <a:pt x="148226" y="184379"/>
                  <a:pt x="132060" y="180014"/>
                  <a:pt x="106821" y="173738"/>
                </a:cubicBezTo>
                <a:cubicBezTo>
                  <a:pt x="74351" y="165689"/>
                  <a:pt x="51569" y="155798"/>
                  <a:pt x="38472" y="144065"/>
                </a:cubicBezTo>
                <a:cubicBezTo>
                  <a:pt x="20054" y="127558"/>
                  <a:pt x="10846" y="107435"/>
                  <a:pt x="10846" y="83697"/>
                </a:cubicBezTo>
                <a:cubicBezTo>
                  <a:pt x="10846" y="68417"/>
                  <a:pt x="15177" y="54127"/>
                  <a:pt x="23840" y="40825"/>
                </a:cubicBezTo>
                <a:cubicBezTo>
                  <a:pt x="32503" y="27524"/>
                  <a:pt x="44986" y="17394"/>
                  <a:pt x="61289" y="10436"/>
                </a:cubicBezTo>
                <a:cubicBezTo>
                  <a:pt x="77592" y="3479"/>
                  <a:pt x="97271" y="0"/>
                  <a:pt x="1203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3394398-2805-401A-84D1-36D716C3375A}"/>
              </a:ext>
            </a:extLst>
          </p:cNvPr>
          <p:cNvSpPr/>
          <p:nvPr/>
        </p:nvSpPr>
        <p:spPr>
          <a:xfrm>
            <a:off x="4981845" y="2041882"/>
            <a:ext cx="104124" cy="102677"/>
          </a:xfrm>
          <a:custGeom>
            <a:avLst/>
            <a:gdLst/>
            <a:ahLst/>
            <a:cxnLst/>
            <a:rect l="l" t="t" r="r" b="b"/>
            <a:pathLst>
              <a:path w="228172" h="300000">
                <a:moveTo>
                  <a:pt x="0" y="0"/>
                </a:moveTo>
                <a:lnTo>
                  <a:pt x="222443" y="0"/>
                </a:lnTo>
                <a:lnTo>
                  <a:pt x="222443" y="50750"/>
                </a:lnTo>
                <a:lnTo>
                  <a:pt x="60573" y="50750"/>
                </a:lnTo>
                <a:lnTo>
                  <a:pt x="60573" y="117258"/>
                </a:lnTo>
                <a:lnTo>
                  <a:pt x="211187" y="117258"/>
                </a:lnTo>
                <a:lnTo>
                  <a:pt x="211187" y="167803"/>
                </a:lnTo>
                <a:lnTo>
                  <a:pt x="60573" y="167803"/>
                </a:lnTo>
                <a:lnTo>
                  <a:pt x="60573" y="249454"/>
                </a:lnTo>
                <a:lnTo>
                  <a:pt x="228172" y="249454"/>
                </a:lnTo>
                <a:lnTo>
                  <a:pt x="228172" y="300000"/>
                </a:lnTo>
                <a:lnTo>
                  <a:pt x="0" y="30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B35B8BC-0E82-4056-9379-966EB17AEC5C}"/>
              </a:ext>
            </a:extLst>
          </p:cNvPr>
          <p:cNvSpPr/>
          <p:nvPr/>
        </p:nvSpPr>
        <p:spPr>
          <a:xfrm>
            <a:off x="5490217" y="2041881"/>
            <a:ext cx="109168" cy="104428"/>
          </a:xfrm>
          <a:custGeom>
            <a:avLst/>
            <a:gdLst/>
            <a:ahLst/>
            <a:cxnLst/>
            <a:rect l="l" t="t" r="r" b="b"/>
            <a:pathLst>
              <a:path w="239223" h="305116">
                <a:moveTo>
                  <a:pt x="0" y="0"/>
                </a:moveTo>
                <a:lnTo>
                  <a:pt x="60573" y="0"/>
                </a:lnTo>
                <a:lnTo>
                  <a:pt x="60573" y="162483"/>
                </a:lnTo>
                <a:cubicBezTo>
                  <a:pt x="60573" y="188267"/>
                  <a:pt x="61324" y="204979"/>
                  <a:pt x="62824" y="212619"/>
                </a:cubicBezTo>
                <a:cubicBezTo>
                  <a:pt x="65416" y="224898"/>
                  <a:pt x="71590" y="234754"/>
                  <a:pt x="81344" y="242190"/>
                </a:cubicBezTo>
                <a:cubicBezTo>
                  <a:pt x="91098" y="249625"/>
                  <a:pt x="104434" y="253342"/>
                  <a:pt x="121351" y="253342"/>
                </a:cubicBezTo>
                <a:cubicBezTo>
                  <a:pt x="138541" y="253342"/>
                  <a:pt x="151501" y="249829"/>
                  <a:pt x="160232" y="242803"/>
                </a:cubicBezTo>
                <a:cubicBezTo>
                  <a:pt x="168964" y="235778"/>
                  <a:pt x="174216" y="227149"/>
                  <a:pt x="175989" y="216917"/>
                </a:cubicBezTo>
                <a:cubicBezTo>
                  <a:pt x="177763" y="206685"/>
                  <a:pt x="178650" y="189700"/>
                  <a:pt x="178650" y="165962"/>
                </a:cubicBezTo>
                <a:lnTo>
                  <a:pt x="178650" y="0"/>
                </a:lnTo>
                <a:lnTo>
                  <a:pt x="239223" y="0"/>
                </a:lnTo>
                <a:lnTo>
                  <a:pt x="239223" y="157571"/>
                </a:lnTo>
                <a:cubicBezTo>
                  <a:pt x="239223" y="193588"/>
                  <a:pt x="237586" y="219031"/>
                  <a:pt x="234311" y="233902"/>
                </a:cubicBezTo>
                <a:cubicBezTo>
                  <a:pt x="231037" y="248772"/>
                  <a:pt x="225000" y="261323"/>
                  <a:pt x="216201" y="271555"/>
                </a:cubicBezTo>
                <a:cubicBezTo>
                  <a:pt x="207401" y="281787"/>
                  <a:pt x="195635" y="289939"/>
                  <a:pt x="180901" y="296010"/>
                </a:cubicBezTo>
                <a:cubicBezTo>
                  <a:pt x="166167" y="302080"/>
                  <a:pt x="146931" y="305116"/>
                  <a:pt x="123193" y="305116"/>
                </a:cubicBezTo>
                <a:cubicBezTo>
                  <a:pt x="94543" y="305116"/>
                  <a:pt x="72817" y="301808"/>
                  <a:pt x="58015" y="295191"/>
                </a:cubicBezTo>
                <a:cubicBezTo>
                  <a:pt x="43213" y="288574"/>
                  <a:pt x="31514" y="279980"/>
                  <a:pt x="22920" y="269406"/>
                </a:cubicBezTo>
                <a:cubicBezTo>
                  <a:pt x="14325" y="258833"/>
                  <a:pt x="8663" y="247749"/>
                  <a:pt x="5935" y="236153"/>
                </a:cubicBezTo>
                <a:cubicBezTo>
                  <a:pt x="1978" y="218963"/>
                  <a:pt x="0" y="193588"/>
                  <a:pt x="0" y="1600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C545D64-310A-4593-B92E-2B88DDC8C710}"/>
              </a:ext>
            </a:extLst>
          </p:cNvPr>
          <p:cNvSpPr/>
          <p:nvPr/>
        </p:nvSpPr>
        <p:spPr>
          <a:xfrm>
            <a:off x="5751297" y="2041882"/>
            <a:ext cx="123081" cy="102677"/>
          </a:xfrm>
          <a:custGeom>
            <a:avLst/>
            <a:gdLst/>
            <a:ahLst/>
            <a:cxnLst/>
            <a:rect l="l" t="t" r="r" b="b"/>
            <a:pathLst>
              <a:path w="269714" h="300000">
                <a:moveTo>
                  <a:pt x="0" y="0"/>
                </a:moveTo>
                <a:lnTo>
                  <a:pt x="127490" y="0"/>
                </a:lnTo>
                <a:cubicBezTo>
                  <a:pt x="159550" y="0"/>
                  <a:pt x="182845" y="2694"/>
                  <a:pt x="197374" y="8083"/>
                </a:cubicBezTo>
                <a:cubicBezTo>
                  <a:pt x="211903" y="13472"/>
                  <a:pt x="223534" y="23056"/>
                  <a:pt x="232265" y="36835"/>
                </a:cubicBezTo>
                <a:cubicBezTo>
                  <a:pt x="240996" y="50614"/>
                  <a:pt x="245362" y="66371"/>
                  <a:pt x="245362" y="84106"/>
                </a:cubicBezTo>
                <a:cubicBezTo>
                  <a:pt x="245362" y="106616"/>
                  <a:pt x="238745" y="125204"/>
                  <a:pt x="225512" y="139870"/>
                </a:cubicBezTo>
                <a:cubicBezTo>
                  <a:pt x="212279" y="154536"/>
                  <a:pt x="192497" y="163779"/>
                  <a:pt x="166167" y="167599"/>
                </a:cubicBezTo>
                <a:cubicBezTo>
                  <a:pt x="179263" y="175239"/>
                  <a:pt x="190075" y="183629"/>
                  <a:pt x="198602" y="192769"/>
                </a:cubicBezTo>
                <a:cubicBezTo>
                  <a:pt x="207128" y="201910"/>
                  <a:pt x="218622" y="218145"/>
                  <a:pt x="233083" y="241473"/>
                </a:cubicBezTo>
                <a:lnTo>
                  <a:pt x="269714" y="300000"/>
                </a:lnTo>
                <a:lnTo>
                  <a:pt x="197272" y="300000"/>
                </a:lnTo>
                <a:lnTo>
                  <a:pt x="153479" y="234720"/>
                </a:lnTo>
                <a:cubicBezTo>
                  <a:pt x="137926" y="211391"/>
                  <a:pt x="127285" y="196692"/>
                  <a:pt x="121555" y="190621"/>
                </a:cubicBezTo>
                <a:cubicBezTo>
                  <a:pt x="115825" y="184550"/>
                  <a:pt x="109755" y="180389"/>
                  <a:pt x="103343" y="178138"/>
                </a:cubicBezTo>
                <a:cubicBezTo>
                  <a:pt x="96930" y="175887"/>
                  <a:pt x="86767" y="174761"/>
                  <a:pt x="72851" y="174761"/>
                </a:cubicBezTo>
                <a:lnTo>
                  <a:pt x="60573" y="174761"/>
                </a:lnTo>
                <a:lnTo>
                  <a:pt x="60573" y="300000"/>
                </a:lnTo>
                <a:lnTo>
                  <a:pt x="0" y="300000"/>
                </a:lnTo>
                <a:lnTo>
                  <a:pt x="0" y="0"/>
                </a:lnTo>
                <a:close/>
                <a:moveTo>
                  <a:pt x="60573" y="50750"/>
                </a:moveTo>
                <a:lnTo>
                  <a:pt x="60573" y="126876"/>
                </a:lnTo>
                <a:lnTo>
                  <a:pt x="105389" y="126876"/>
                </a:lnTo>
                <a:cubicBezTo>
                  <a:pt x="134448" y="126876"/>
                  <a:pt x="152592" y="125648"/>
                  <a:pt x="159823" y="123192"/>
                </a:cubicBezTo>
                <a:cubicBezTo>
                  <a:pt x="167053" y="120737"/>
                  <a:pt x="172715" y="116507"/>
                  <a:pt x="176808" y="110505"/>
                </a:cubicBezTo>
                <a:cubicBezTo>
                  <a:pt x="180901" y="104502"/>
                  <a:pt x="182947" y="96998"/>
                  <a:pt x="182947" y="87994"/>
                </a:cubicBezTo>
                <a:cubicBezTo>
                  <a:pt x="182947" y="77899"/>
                  <a:pt x="180253" y="69747"/>
                  <a:pt x="174864" y="63540"/>
                </a:cubicBezTo>
                <a:cubicBezTo>
                  <a:pt x="169475" y="57333"/>
                  <a:pt x="161869" y="53410"/>
                  <a:pt x="152047" y="51773"/>
                </a:cubicBezTo>
                <a:cubicBezTo>
                  <a:pt x="147135" y="51091"/>
                  <a:pt x="132401" y="50750"/>
                  <a:pt x="107845" y="50750"/>
                </a:cubicBezTo>
                <a:lnTo>
                  <a:pt x="60573" y="50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ED79D4F-2F47-4CD4-B423-94EF5B7FB776}"/>
              </a:ext>
            </a:extLst>
          </p:cNvPr>
          <p:cNvSpPr/>
          <p:nvPr/>
        </p:nvSpPr>
        <p:spPr>
          <a:xfrm>
            <a:off x="6011162" y="2041882"/>
            <a:ext cx="27641" cy="102677"/>
          </a:xfrm>
          <a:custGeom>
            <a:avLst/>
            <a:gdLst/>
            <a:ahLst/>
            <a:cxnLst/>
            <a:rect l="l" t="t" r="r" b="b"/>
            <a:pathLst>
              <a:path w="60573" h="300000">
                <a:moveTo>
                  <a:pt x="0" y="0"/>
                </a:moveTo>
                <a:lnTo>
                  <a:pt x="60573" y="0"/>
                </a:lnTo>
                <a:lnTo>
                  <a:pt x="60573" y="300000"/>
                </a:lnTo>
                <a:lnTo>
                  <a:pt x="0" y="30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2622A6-1831-47A6-BCBF-38FCF415734F}"/>
              </a:ext>
            </a:extLst>
          </p:cNvPr>
          <p:cNvSpPr/>
          <p:nvPr/>
        </p:nvSpPr>
        <p:spPr>
          <a:xfrm>
            <a:off x="6176064" y="2041882"/>
            <a:ext cx="108793" cy="102677"/>
          </a:xfrm>
          <a:custGeom>
            <a:avLst/>
            <a:gdLst/>
            <a:ahLst/>
            <a:cxnLst/>
            <a:rect l="l" t="t" r="r" b="b"/>
            <a:pathLst>
              <a:path w="238404" h="300000">
                <a:moveTo>
                  <a:pt x="0" y="0"/>
                </a:moveTo>
                <a:lnTo>
                  <a:pt x="238404" y="0"/>
                </a:lnTo>
                <a:lnTo>
                  <a:pt x="238404" y="50750"/>
                </a:lnTo>
                <a:lnTo>
                  <a:pt x="149591" y="50750"/>
                </a:lnTo>
                <a:lnTo>
                  <a:pt x="149591" y="300000"/>
                </a:lnTo>
                <a:lnTo>
                  <a:pt x="89018" y="300000"/>
                </a:lnTo>
                <a:lnTo>
                  <a:pt x="89018" y="50750"/>
                </a:lnTo>
                <a:lnTo>
                  <a:pt x="0" y="507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AA88938-E05E-45B7-A7A3-0D6E37AC1DE2}"/>
              </a:ext>
            </a:extLst>
          </p:cNvPr>
          <p:cNvSpPr/>
          <p:nvPr/>
        </p:nvSpPr>
        <p:spPr>
          <a:xfrm>
            <a:off x="6424096" y="2041882"/>
            <a:ext cx="27641" cy="102677"/>
          </a:xfrm>
          <a:custGeom>
            <a:avLst/>
            <a:gdLst/>
            <a:ahLst/>
            <a:cxnLst/>
            <a:rect l="l" t="t" r="r" b="b"/>
            <a:pathLst>
              <a:path w="60573" h="300000">
                <a:moveTo>
                  <a:pt x="0" y="0"/>
                </a:moveTo>
                <a:lnTo>
                  <a:pt x="60573" y="0"/>
                </a:lnTo>
                <a:lnTo>
                  <a:pt x="60573" y="300000"/>
                </a:lnTo>
                <a:lnTo>
                  <a:pt x="0" y="30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44766C6-4D45-45AC-A6FD-B43E6159F14D}"/>
              </a:ext>
            </a:extLst>
          </p:cNvPr>
          <p:cNvSpPr/>
          <p:nvPr/>
        </p:nvSpPr>
        <p:spPr>
          <a:xfrm>
            <a:off x="6598800" y="2041882"/>
            <a:ext cx="104125" cy="102677"/>
          </a:xfrm>
          <a:custGeom>
            <a:avLst/>
            <a:gdLst/>
            <a:ahLst/>
            <a:cxnLst/>
            <a:rect l="l" t="t" r="r" b="b"/>
            <a:pathLst>
              <a:path w="228173" h="300000">
                <a:moveTo>
                  <a:pt x="0" y="0"/>
                </a:moveTo>
                <a:lnTo>
                  <a:pt x="222443" y="0"/>
                </a:lnTo>
                <a:lnTo>
                  <a:pt x="222443" y="50750"/>
                </a:lnTo>
                <a:lnTo>
                  <a:pt x="60574" y="50750"/>
                </a:lnTo>
                <a:lnTo>
                  <a:pt x="60574" y="117258"/>
                </a:lnTo>
                <a:lnTo>
                  <a:pt x="211188" y="117258"/>
                </a:lnTo>
                <a:lnTo>
                  <a:pt x="211188" y="167803"/>
                </a:lnTo>
                <a:lnTo>
                  <a:pt x="60574" y="167803"/>
                </a:lnTo>
                <a:lnTo>
                  <a:pt x="60574" y="249454"/>
                </a:lnTo>
                <a:lnTo>
                  <a:pt x="228173" y="249454"/>
                </a:lnTo>
                <a:lnTo>
                  <a:pt x="228173" y="300000"/>
                </a:lnTo>
                <a:lnTo>
                  <a:pt x="0" y="30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23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5" y="314222"/>
            <a:ext cx="10772775" cy="7886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4" y="1261274"/>
            <a:ext cx="5288465" cy="2307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7437" y="1261274"/>
            <a:ext cx="5234953" cy="4799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F1F3-2AA6-4963-A3A9-314E77570A50}" type="datetimeFigureOut">
              <a:rPr lang="en-US" smtClean="0"/>
              <a:t>28/6/2021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800-CE39-4C8F-A29F-EC91DFD9F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09614" y="3753112"/>
            <a:ext cx="5288465" cy="2307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5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5" y="324674"/>
            <a:ext cx="10772775" cy="7886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3925" y="1261274"/>
            <a:ext cx="5288465" cy="2307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612" y="1261274"/>
            <a:ext cx="5234953" cy="4799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F1F3-2AA6-4963-A3A9-314E77570A50}" type="datetimeFigureOut">
              <a:rPr lang="en-US" smtClean="0"/>
              <a:t>28/6/2021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800-CE39-4C8F-A29F-EC91DFD9F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193925" y="3753112"/>
            <a:ext cx="5288465" cy="2307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0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09614" y="1143076"/>
            <a:ext cx="5214447" cy="411879"/>
          </a:xfrm>
        </p:spPr>
        <p:txBody>
          <a:bodyPr anchor="ctr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  <a:latin typeface="+mn-lt"/>
              </a:defRPr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614" y="1552338"/>
            <a:ext cx="5214447" cy="1987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7943" y="1141041"/>
            <a:ext cx="5214447" cy="411296"/>
          </a:xfrm>
        </p:spPr>
        <p:txBody>
          <a:bodyPr anchor="ctr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  <a:latin typeface="+mn-lt"/>
              </a:defRPr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943" y="1550244"/>
            <a:ext cx="5214447" cy="1987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F1F3-2AA6-4963-A3A9-314E77570A50}" type="datetimeFigureOut">
              <a:rPr lang="en-US" smtClean="0"/>
              <a:t>28/6/2021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800-CE39-4C8F-A29F-EC91DFD9F5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09614" y="3847808"/>
            <a:ext cx="5214447" cy="411879"/>
          </a:xfrm>
        </p:spPr>
        <p:txBody>
          <a:bodyPr anchor="ctr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  <a:latin typeface="+mn-lt"/>
              </a:defRPr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709614" y="4257072"/>
            <a:ext cx="5214447" cy="1987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67943" y="3845775"/>
            <a:ext cx="5214447" cy="411296"/>
          </a:xfrm>
        </p:spPr>
        <p:txBody>
          <a:bodyPr anchor="ctr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  <a:latin typeface="+mn-lt"/>
              </a:defRPr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6267943" y="4254978"/>
            <a:ext cx="5214447" cy="1987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29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D2F3-222A-471B-83F9-05CD888CCD03}" type="datetime1">
              <a:rPr lang="en-US" smtClean="0"/>
              <a:t>28/6/2021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8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779C-970B-422F-BECE-52A733DC017F}" type="datetime1">
              <a:rPr lang="en-US" smtClean="0"/>
              <a:t>28/6/2021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705" y="3923077"/>
            <a:ext cx="7912848" cy="458267"/>
          </a:xfrm>
        </p:spPr>
        <p:txBody>
          <a:bodyPr wrap="square">
            <a:spAutoFit/>
          </a:bodyPr>
          <a:lstStyle>
            <a:lvl1pPr>
              <a:defRPr sz="26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F1F3-2AA6-4963-A3A9-314E77570A50}" type="datetimeFigureOut">
              <a:rPr lang="en-US" smtClean="0"/>
              <a:t>28/6/2021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800-CE39-4C8F-A29F-EC91DFD9F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 rot="5400000">
            <a:off x="5032565" y="-1864622"/>
            <a:ext cx="2442575" cy="8802289"/>
          </a:xfrm>
          <a:custGeom>
            <a:avLst/>
            <a:gdLst>
              <a:gd name="connsiteX0" fmla="*/ 0 w 2442575"/>
              <a:gd name="connsiteY0" fmla="*/ 7119481 h 7119481"/>
              <a:gd name="connsiteX1" fmla="*/ 0 w 2442575"/>
              <a:gd name="connsiteY1" fmla="*/ 0 h 7119481"/>
              <a:gd name="connsiteX2" fmla="*/ 2091846 w 2442575"/>
              <a:gd name="connsiteY2" fmla="*/ 0 h 7119481"/>
              <a:gd name="connsiteX3" fmla="*/ 2091846 w 2442575"/>
              <a:gd name="connsiteY3" fmla="*/ 6768752 h 7119481"/>
              <a:gd name="connsiteX4" fmla="*/ 2442575 w 2442575"/>
              <a:gd name="connsiteY4" fmla="*/ 7119481 h 7119481"/>
              <a:gd name="connsiteX5" fmla="*/ 2091846 w 2442575"/>
              <a:gd name="connsiteY5" fmla="*/ 7119481 h 711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2575" h="7119481">
                <a:moveTo>
                  <a:pt x="0" y="7119481"/>
                </a:moveTo>
                <a:lnTo>
                  <a:pt x="0" y="0"/>
                </a:lnTo>
                <a:lnTo>
                  <a:pt x="2091846" y="0"/>
                </a:lnTo>
                <a:lnTo>
                  <a:pt x="2091846" y="6768752"/>
                </a:lnTo>
                <a:lnTo>
                  <a:pt x="2442575" y="7119481"/>
                </a:lnTo>
                <a:lnTo>
                  <a:pt x="2091846" y="71194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4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23767" y="1490667"/>
            <a:ext cx="6306863" cy="1690687"/>
          </a:xfrm>
        </p:spPr>
        <p:txBody>
          <a:bodyPr anchor="ctr">
            <a:normAutofit/>
          </a:bodyPr>
          <a:lstStyle>
            <a:lvl1pPr algn="l">
              <a:defRPr lang="en-US" sz="28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45F953-0954-44B5-A706-56A9F82C1027}"/>
              </a:ext>
            </a:extLst>
          </p:cNvPr>
          <p:cNvGrpSpPr/>
          <p:nvPr/>
        </p:nvGrpSpPr>
        <p:grpSpPr>
          <a:xfrm>
            <a:off x="2054819" y="1988365"/>
            <a:ext cx="1958381" cy="634860"/>
            <a:chOff x="1541114" y="1490666"/>
            <a:chExt cx="1468786" cy="6348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C72A37-0A0C-4486-941C-348B9E270864}"/>
                </a:ext>
              </a:extLst>
            </p:cNvPr>
            <p:cNvGrpSpPr/>
            <p:nvPr/>
          </p:nvGrpSpPr>
          <p:grpSpPr>
            <a:xfrm>
              <a:off x="1541114" y="1727339"/>
              <a:ext cx="1216370" cy="398187"/>
              <a:chOff x="-10979" y="-1055165"/>
              <a:chExt cx="2124022" cy="695313"/>
            </a:xfrm>
            <a:solidFill>
              <a:schemeClr val="bg1"/>
            </a:solidFill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214C501-ADC1-4A4E-BAC4-6954E0DFDF9E}"/>
                  </a:ext>
                </a:extLst>
              </p:cNvPr>
              <p:cNvSpPr/>
              <p:nvPr/>
            </p:nvSpPr>
            <p:spPr>
              <a:xfrm rot="1638819">
                <a:off x="373296" y="-1055165"/>
                <a:ext cx="209641" cy="566493"/>
              </a:xfrm>
              <a:prstGeom prst="roundRect">
                <a:avLst>
                  <a:gd name="adj" fmla="val 50000"/>
                </a:avLst>
              </a:prstGeom>
              <a:grp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210CAE8-5A09-485B-BD37-2D7B0A6EEAEC}"/>
                  </a:ext>
                </a:extLst>
              </p:cNvPr>
              <p:cNvSpPr/>
              <p:nvPr/>
            </p:nvSpPr>
            <p:spPr>
              <a:xfrm>
                <a:off x="712813" y="-1035875"/>
                <a:ext cx="676540" cy="669928"/>
              </a:xfrm>
              <a:custGeom>
                <a:avLst/>
                <a:gdLst>
                  <a:gd name="connsiteX0" fmla="*/ 600075 w 1976705"/>
                  <a:gd name="connsiteY0" fmla="*/ 590549 h 1957388"/>
                  <a:gd name="connsiteX1" fmla="*/ 600075 w 1976705"/>
                  <a:gd name="connsiteY1" fmla="*/ 833436 h 1957388"/>
                  <a:gd name="connsiteX2" fmla="*/ 1231310 w 1976705"/>
                  <a:gd name="connsiteY2" fmla="*/ 833437 h 1957388"/>
                  <a:gd name="connsiteX3" fmla="*/ 1366837 w 1976705"/>
                  <a:gd name="connsiteY3" fmla="*/ 711993 h 1957388"/>
                  <a:gd name="connsiteX4" fmla="*/ 1366838 w 1976705"/>
                  <a:gd name="connsiteY4" fmla="*/ 711993 h 1957388"/>
                  <a:gd name="connsiteX5" fmla="*/ 1231311 w 1976705"/>
                  <a:gd name="connsiteY5" fmla="*/ 590549 h 1957388"/>
                  <a:gd name="connsiteX6" fmla="*/ 259556 w 1976705"/>
                  <a:gd name="connsiteY6" fmla="*/ 0 h 1957388"/>
                  <a:gd name="connsiteX7" fmla="*/ 1323975 w 1976705"/>
                  <a:gd name="connsiteY7" fmla="*/ 7144 h 1957388"/>
                  <a:gd name="connsiteX8" fmla="*/ 1976437 w 1976705"/>
                  <a:gd name="connsiteY8" fmla="*/ 771525 h 1957388"/>
                  <a:gd name="connsiteX9" fmla="*/ 1293018 w 1976705"/>
                  <a:gd name="connsiteY9" fmla="*/ 1438275 h 1957388"/>
                  <a:gd name="connsiteX10" fmla="*/ 595312 w 1976705"/>
                  <a:gd name="connsiteY10" fmla="*/ 1438275 h 1957388"/>
                  <a:gd name="connsiteX11" fmla="*/ 595312 w 1976705"/>
                  <a:gd name="connsiteY11" fmla="*/ 1690687 h 1957388"/>
                  <a:gd name="connsiteX12" fmla="*/ 319087 w 1976705"/>
                  <a:gd name="connsiteY12" fmla="*/ 1957387 h 1957388"/>
                  <a:gd name="connsiteX13" fmla="*/ 7143 w 1976705"/>
                  <a:gd name="connsiteY13" fmla="*/ 1707356 h 1957388"/>
                  <a:gd name="connsiteX14" fmla="*/ 0 w 1976705"/>
                  <a:gd name="connsiteY14" fmla="*/ 245269 h 1957388"/>
                  <a:gd name="connsiteX15" fmla="*/ 259556 w 1976705"/>
                  <a:gd name="connsiteY15" fmla="*/ 0 h 1957388"/>
                  <a:gd name="connsiteX0" fmla="*/ 600075 w 1976705"/>
                  <a:gd name="connsiteY0" fmla="*/ 590549 h 1957388"/>
                  <a:gd name="connsiteX1" fmla="*/ 602456 w 1976705"/>
                  <a:gd name="connsiteY1" fmla="*/ 847723 h 1957388"/>
                  <a:gd name="connsiteX2" fmla="*/ 1231310 w 1976705"/>
                  <a:gd name="connsiteY2" fmla="*/ 833437 h 1957388"/>
                  <a:gd name="connsiteX3" fmla="*/ 1366837 w 1976705"/>
                  <a:gd name="connsiteY3" fmla="*/ 711993 h 1957388"/>
                  <a:gd name="connsiteX4" fmla="*/ 1366838 w 1976705"/>
                  <a:gd name="connsiteY4" fmla="*/ 711993 h 1957388"/>
                  <a:gd name="connsiteX5" fmla="*/ 1231311 w 1976705"/>
                  <a:gd name="connsiteY5" fmla="*/ 590549 h 1957388"/>
                  <a:gd name="connsiteX6" fmla="*/ 600075 w 1976705"/>
                  <a:gd name="connsiteY6" fmla="*/ 590549 h 1957388"/>
                  <a:gd name="connsiteX7" fmla="*/ 259556 w 1976705"/>
                  <a:gd name="connsiteY7" fmla="*/ 0 h 1957388"/>
                  <a:gd name="connsiteX8" fmla="*/ 1323975 w 1976705"/>
                  <a:gd name="connsiteY8" fmla="*/ 7144 h 1957388"/>
                  <a:gd name="connsiteX9" fmla="*/ 1976437 w 1976705"/>
                  <a:gd name="connsiteY9" fmla="*/ 771525 h 1957388"/>
                  <a:gd name="connsiteX10" fmla="*/ 1293018 w 1976705"/>
                  <a:gd name="connsiteY10" fmla="*/ 1438275 h 1957388"/>
                  <a:gd name="connsiteX11" fmla="*/ 595312 w 1976705"/>
                  <a:gd name="connsiteY11" fmla="*/ 1438275 h 1957388"/>
                  <a:gd name="connsiteX12" fmla="*/ 595312 w 1976705"/>
                  <a:gd name="connsiteY12" fmla="*/ 1690687 h 1957388"/>
                  <a:gd name="connsiteX13" fmla="*/ 319087 w 1976705"/>
                  <a:gd name="connsiteY13" fmla="*/ 1957387 h 1957388"/>
                  <a:gd name="connsiteX14" fmla="*/ 7143 w 1976705"/>
                  <a:gd name="connsiteY14" fmla="*/ 1707356 h 1957388"/>
                  <a:gd name="connsiteX15" fmla="*/ 0 w 1976705"/>
                  <a:gd name="connsiteY15" fmla="*/ 245269 h 1957388"/>
                  <a:gd name="connsiteX16" fmla="*/ 259556 w 1976705"/>
                  <a:gd name="connsiteY16" fmla="*/ 0 h 1957388"/>
                  <a:gd name="connsiteX0" fmla="*/ 600075 w 1976705"/>
                  <a:gd name="connsiteY0" fmla="*/ 590549 h 1957388"/>
                  <a:gd name="connsiteX1" fmla="*/ 602456 w 1976705"/>
                  <a:gd name="connsiteY1" fmla="*/ 847723 h 1957388"/>
                  <a:gd name="connsiteX2" fmla="*/ 1232500 w 1976705"/>
                  <a:gd name="connsiteY2" fmla="*/ 847724 h 1957388"/>
                  <a:gd name="connsiteX3" fmla="*/ 1366837 w 1976705"/>
                  <a:gd name="connsiteY3" fmla="*/ 711993 h 1957388"/>
                  <a:gd name="connsiteX4" fmla="*/ 1366838 w 1976705"/>
                  <a:gd name="connsiteY4" fmla="*/ 711993 h 1957388"/>
                  <a:gd name="connsiteX5" fmla="*/ 1231311 w 1976705"/>
                  <a:gd name="connsiteY5" fmla="*/ 590549 h 1957388"/>
                  <a:gd name="connsiteX6" fmla="*/ 600075 w 1976705"/>
                  <a:gd name="connsiteY6" fmla="*/ 590549 h 1957388"/>
                  <a:gd name="connsiteX7" fmla="*/ 259556 w 1976705"/>
                  <a:gd name="connsiteY7" fmla="*/ 0 h 1957388"/>
                  <a:gd name="connsiteX8" fmla="*/ 1323975 w 1976705"/>
                  <a:gd name="connsiteY8" fmla="*/ 7144 h 1957388"/>
                  <a:gd name="connsiteX9" fmla="*/ 1976437 w 1976705"/>
                  <a:gd name="connsiteY9" fmla="*/ 771525 h 1957388"/>
                  <a:gd name="connsiteX10" fmla="*/ 1293018 w 1976705"/>
                  <a:gd name="connsiteY10" fmla="*/ 1438275 h 1957388"/>
                  <a:gd name="connsiteX11" fmla="*/ 595312 w 1976705"/>
                  <a:gd name="connsiteY11" fmla="*/ 1438275 h 1957388"/>
                  <a:gd name="connsiteX12" fmla="*/ 595312 w 1976705"/>
                  <a:gd name="connsiteY12" fmla="*/ 1690687 h 1957388"/>
                  <a:gd name="connsiteX13" fmla="*/ 319087 w 1976705"/>
                  <a:gd name="connsiteY13" fmla="*/ 1957387 h 1957388"/>
                  <a:gd name="connsiteX14" fmla="*/ 7143 w 1976705"/>
                  <a:gd name="connsiteY14" fmla="*/ 1707356 h 1957388"/>
                  <a:gd name="connsiteX15" fmla="*/ 0 w 1976705"/>
                  <a:gd name="connsiteY15" fmla="*/ 245269 h 1957388"/>
                  <a:gd name="connsiteX16" fmla="*/ 259556 w 1976705"/>
                  <a:gd name="connsiteY16" fmla="*/ 0 h 1957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76705" h="1957388">
                    <a:moveTo>
                      <a:pt x="600075" y="590549"/>
                    </a:moveTo>
                    <a:cubicBezTo>
                      <a:pt x="600869" y="676274"/>
                      <a:pt x="601662" y="761998"/>
                      <a:pt x="602456" y="847723"/>
                    </a:cubicBezTo>
                    <a:lnTo>
                      <a:pt x="1232500" y="847724"/>
                    </a:lnTo>
                    <a:cubicBezTo>
                      <a:pt x="1307350" y="847724"/>
                      <a:pt x="1366837" y="779065"/>
                      <a:pt x="1366837" y="711993"/>
                    </a:cubicBezTo>
                    <a:lnTo>
                      <a:pt x="1366838" y="711993"/>
                    </a:lnTo>
                    <a:cubicBezTo>
                      <a:pt x="1366838" y="644921"/>
                      <a:pt x="1306161" y="590549"/>
                      <a:pt x="1231311" y="590549"/>
                    </a:cubicBezTo>
                    <a:lnTo>
                      <a:pt x="600075" y="590549"/>
                    </a:lnTo>
                    <a:close/>
                    <a:moveTo>
                      <a:pt x="259556" y="0"/>
                    </a:moveTo>
                    <a:lnTo>
                      <a:pt x="1323975" y="7144"/>
                    </a:lnTo>
                    <a:cubicBezTo>
                      <a:pt x="1743472" y="21431"/>
                      <a:pt x="1985927" y="428092"/>
                      <a:pt x="1976437" y="771525"/>
                    </a:cubicBezTo>
                    <a:cubicBezTo>
                      <a:pt x="1967009" y="1112704"/>
                      <a:pt x="1649412" y="1439862"/>
                      <a:pt x="1293018" y="1438275"/>
                    </a:cubicBezTo>
                    <a:lnTo>
                      <a:pt x="595312" y="1438275"/>
                    </a:lnTo>
                    <a:lnTo>
                      <a:pt x="595312" y="1690687"/>
                    </a:lnTo>
                    <a:cubicBezTo>
                      <a:pt x="580231" y="1829594"/>
                      <a:pt x="464664" y="1956808"/>
                      <a:pt x="319087" y="1957387"/>
                    </a:cubicBezTo>
                    <a:cubicBezTo>
                      <a:pt x="185828" y="1957917"/>
                      <a:pt x="11112" y="1850231"/>
                      <a:pt x="7143" y="1707356"/>
                    </a:cubicBezTo>
                    <a:lnTo>
                      <a:pt x="0" y="245269"/>
                    </a:lnTo>
                    <a:cubicBezTo>
                      <a:pt x="5557" y="118270"/>
                      <a:pt x="130174" y="3175"/>
                      <a:pt x="259556" y="0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87B15C-A2B6-4525-9298-5B5D2BEB6C80}"/>
                  </a:ext>
                </a:extLst>
              </p:cNvPr>
              <p:cNvSpPr/>
              <p:nvPr/>
            </p:nvSpPr>
            <p:spPr>
              <a:xfrm>
                <a:off x="714021" y="-1031020"/>
                <a:ext cx="675332" cy="487403"/>
              </a:xfrm>
              <a:custGeom>
                <a:avLst/>
                <a:gdLst>
                  <a:gd name="connsiteX0" fmla="*/ 1397271 w 1973175"/>
                  <a:gd name="connsiteY0" fmla="*/ 0 h 1424088"/>
                  <a:gd name="connsiteX1" fmla="*/ 1398585 w 1973175"/>
                  <a:gd name="connsiteY1" fmla="*/ 123 h 1424088"/>
                  <a:gd name="connsiteX2" fmla="*/ 1499335 w 1973175"/>
                  <a:gd name="connsiteY2" fmla="*/ 27525 h 1424088"/>
                  <a:gd name="connsiteX3" fmla="*/ 1534280 w 1973175"/>
                  <a:gd name="connsiteY3" fmla="*/ 38373 h 1424088"/>
                  <a:gd name="connsiteX4" fmla="*/ 1653804 w 1973175"/>
                  <a:gd name="connsiteY4" fmla="*/ 103249 h 1424088"/>
                  <a:gd name="connsiteX5" fmla="*/ 1746738 w 1973175"/>
                  <a:gd name="connsiteY5" fmla="*/ 180176 h 1424088"/>
                  <a:gd name="connsiteX6" fmla="*/ 1967561 w 1973175"/>
                  <a:gd name="connsiteY6" fmla="*/ 634728 h 1424088"/>
                  <a:gd name="connsiteX7" fmla="*/ 1973175 w 1973175"/>
                  <a:gd name="connsiteY7" fmla="*/ 734142 h 1424088"/>
                  <a:gd name="connsiteX8" fmla="*/ 1971029 w 1973175"/>
                  <a:gd name="connsiteY8" fmla="*/ 776631 h 1424088"/>
                  <a:gd name="connsiteX9" fmla="*/ 1253557 w 1973175"/>
                  <a:gd name="connsiteY9" fmla="*/ 1424088 h 1424088"/>
                  <a:gd name="connsiteX10" fmla="*/ 422965 w 1973175"/>
                  <a:gd name="connsiteY10" fmla="*/ 1424087 h 1424088"/>
                  <a:gd name="connsiteX11" fmla="*/ 19738 w 1973175"/>
                  <a:gd name="connsiteY11" fmla="*/ 1300918 h 1424088"/>
                  <a:gd name="connsiteX12" fmla="*/ 3207 w 1973175"/>
                  <a:gd name="connsiteY12" fmla="*/ 1287279 h 1424088"/>
                  <a:gd name="connsiteX13" fmla="*/ 0 w 1973175"/>
                  <a:gd name="connsiteY13" fmla="*/ 630827 h 1424088"/>
                  <a:gd name="connsiteX14" fmla="*/ 6087 w 1973175"/>
                  <a:gd name="connsiteY14" fmla="*/ 642041 h 1424088"/>
                  <a:gd name="connsiteX15" fmla="*/ 357291 w 1973175"/>
                  <a:gd name="connsiteY15" fmla="*/ 828775 h 1424088"/>
                  <a:gd name="connsiteX16" fmla="*/ 1280678 w 1973175"/>
                  <a:gd name="connsiteY16" fmla="*/ 828775 h 1424088"/>
                  <a:gd name="connsiteX17" fmla="*/ 1704216 w 1973175"/>
                  <a:gd name="connsiteY17" fmla="*/ 405237 h 1424088"/>
                  <a:gd name="connsiteX18" fmla="*/ 1445538 w 1973175"/>
                  <a:gd name="connsiteY18" fmla="*/ 14983 h 1424088"/>
                  <a:gd name="connsiteX19" fmla="*/ 1397271 w 1973175"/>
                  <a:gd name="connsiteY19" fmla="*/ 0 h 142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73175" h="1424088">
                    <a:moveTo>
                      <a:pt x="1397271" y="0"/>
                    </a:moveTo>
                    <a:lnTo>
                      <a:pt x="1398585" y="123"/>
                    </a:lnTo>
                    <a:lnTo>
                      <a:pt x="1499335" y="27525"/>
                    </a:lnTo>
                    <a:lnTo>
                      <a:pt x="1534280" y="38373"/>
                    </a:lnTo>
                    <a:lnTo>
                      <a:pt x="1653804" y="103249"/>
                    </a:lnTo>
                    <a:lnTo>
                      <a:pt x="1746738" y="180176"/>
                    </a:lnTo>
                    <a:cubicBezTo>
                      <a:pt x="1868633" y="302572"/>
                      <a:pt x="1944813" y="469731"/>
                      <a:pt x="1967561" y="634728"/>
                    </a:cubicBezTo>
                    <a:lnTo>
                      <a:pt x="1973175" y="734142"/>
                    </a:lnTo>
                    <a:lnTo>
                      <a:pt x="1971029" y="776631"/>
                    </a:lnTo>
                    <a:cubicBezTo>
                      <a:pt x="1934096" y="1140298"/>
                      <a:pt x="1626968" y="1424088"/>
                      <a:pt x="1253557" y="1424088"/>
                    </a:cubicBezTo>
                    <a:lnTo>
                      <a:pt x="422965" y="1424087"/>
                    </a:lnTo>
                    <a:cubicBezTo>
                      <a:pt x="273601" y="1424087"/>
                      <a:pt x="134842" y="1378681"/>
                      <a:pt x="19738" y="1300918"/>
                    </a:cubicBezTo>
                    <a:lnTo>
                      <a:pt x="3207" y="1287279"/>
                    </a:lnTo>
                    <a:lnTo>
                      <a:pt x="0" y="630827"/>
                    </a:lnTo>
                    <a:lnTo>
                      <a:pt x="6087" y="642041"/>
                    </a:lnTo>
                    <a:cubicBezTo>
                      <a:pt x="82199" y="754703"/>
                      <a:pt x="211095" y="828775"/>
                      <a:pt x="357291" y="828775"/>
                    </a:cubicBezTo>
                    <a:lnTo>
                      <a:pt x="1280678" y="828775"/>
                    </a:lnTo>
                    <a:cubicBezTo>
                      <a:pt x="1514592" y="828775"/>
                      <a:pt x="1704216" y="639151"/>
                      <a:pt x="1704216" y="405237"/>
                    </a:cubicBezTo>
                    <a:cubicBezTo>
                      <a:pt x="1704216" y="229802"/>
                      <a:pt x="1597553" y="79279"/>
                      <a:pt x="1445538" y="14983"/>
                    </a:cubicBezTo>
                    <a:lnTo>
                      <a:pt x="1397271" y="0"/>
                    </a:lnTo>
                    <a:close/>
                  </a:path>
                </a:pathLst>
              </a:custGeom>
              <a:grp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0315B51-5111-4539-9088-5056861BA25D}"/>
                  </a:ext>
                </a:extLst>
              </p:cNvPr>
              <p:cNvSpPr/>
              <p:nvPr/>
            </p:nvSpPr>
            <p:spPr>
              <a:xfrm>
                <a:off x="-10979" y="-1039929"/>
                <a:ext cx="538004" cy="678070"/>
              </a:xfrm>
              <a:custGeom>
                <a:avLst/>
                <a:gdLst>
                  <a:gd name="connsiteX0" fmla="*/ 1050131 w 1554956"/>
                  <a:gd name="connsiteY0" fmla="*/ 1114425 h 1945482"/>
                  <a:gd name="connsiteX1" fmla="*/ 531018 w 1554956"/>
                  <a:gd name="connsiteY1" fmla="*/ 90488 h 1945482"/>
                  <a:gd name="connsiteX2" fmla="*/ 133350 w 1554956"/>
                  <a:gd name="connsiteY2" fmla="*/ 0 h 1945482"/>
                  <a:gd name="connsiteX3" fmla="*/ 0 w 1554956"/>
                  <a:gd name="connsiteY3" fmla="*/ 361950 h 1945482"/>
                  <a:gd name="connsiteX4" fmla="*/ 711993 w 1554956"/>
                  <a:gd name="connsiteY4" fmla="*/ 1804988 h 1945482"/>
                  <a:gd name="connsiteX5" fmla="*/ 969168 w 1554956"/>
                  <a:gd name="connsiteY5" fmla="*/ 1945482 h 1945482"/>
                  <a:gd name="connsiteX6" fmla="*/ 1233487 w 1554956"/>
                  <a:gd name="connsiteY6" fmla="*/ 1781175 h 1945482"/>
                  <a:gd name="connsiteX7" fmla="*/ 1554956 w 1554956"/>
                  <a:gd name="connsiteY7" fmla="*/ 1150144 h 1945482"/>
                  <a:gd name="connsiteX8" fmla="*/ 1297781 w 1554956"/>
                  <a:gd name="connsiteY8" fmla="*/ 1354932 h 1945482"/>
                  <a:gd name="connsiteX9" fmla="*/ 1050131 w 1554956"/>
                  <a:gd name="connsiteY9" fmla="*/ 1114425 h 1945482"/>
                  <a:gd name="connsiteX0" fmla="*/ 1082508 w 1587333"/>
                  <a:gd name="connsiteY0" fmla="*/ 1156485 h 1987542"/>
                  <a:gd name="connsiteX1" fmla="*/ 563395 w 1587333"/>
                  <a:gd name="connsiteY1" fmla="*/ 132548 h 1987542"/>
                  <a:gd name="connsiteX2" fmla="*/ 165727 w 1587333"/>
                  <a:gd name="connsiteY2" fmla="*/ 42060 h 1987542"/>
                  <a:gd name="connsiteX3" fmla="*/ 32377 w 1587333"/>
                  <a:gd name="connsiteY3" fmla="*/ 404010 h 1987542"/>
                  <a:gd name="connsiteX4" fmla="*/ 744370 w 1587333"/>
                  <a:gd name="connsiteY4" fmla="*/ 1847048 h 1987542"/>
                  <a:gd name="connsiteX5" fmla="*/ 1001545 w 1587333"/>
                  <a:gd name="connsiteY5" fmla="*/ 1987542 h 1987542"/>
                  <a:gd name="connsiteX6" fmla="*/ 1265864 w 1587333"/>
                  <a:gd name="connsiteY6" fmla="*/ 1823235 h 1987542"/>
                  <a:gd name="connsiteX7" fmla="*/ 1587333 w 1587333"/>
                  <a:gd name="connsiteY7" fmla="*/ 1192204 h 1987542"/>
                  <a:gd name="connsiteX8" fmla="*/ 1330158 w 1587333"/>
                  <a:gd name="connsiteY8" fmla="*/ 1396992 h 1987542"/>
                  <a:gd name="connsiteX9" fmla="*/ 1082508 w 1587333"/>
                  <a:gd name="connsiteY9" fmla="*/ 1156485 h 1987542"/>
                  <a:gd name="connsiteX0" fmla="*/ 1082508 w 1587333"/>
                  <a:gd name="connsiteY0" fmla="*/ 1156485 h 1987542"/>
                  <a:gd name="connsiteX1" fmla="*/ 563395 w 1587333"/>
                  <a:gd name="connsiteY1" fmla="*/ 132548 h 1987542"/>
                  <a:gd name="connsiteX2" fmla="*/ 165727 w 1587333"/>
                  <a:gd name="connsiteY2" fmla="*/ 42060 h 1987542"/>
                  <a:gd name="connsiteX3" fmla="*/ 32377 w 1587333"/>
                  <a:gd name="connsiteY3" fmla="*/ 404010 h 1987542"/>
                  <a:gd name="connsiteX4" fmla="*/ 744370 w 1587333"/>
                  <a:gd name="connsiteY4" fmla="*/ 1847048 h 1987542"/>
                  <a:gd name="connsiteX5" fmla="*/ 1001545 w 1587333"/>
                  <a:gd name="connsiteY5" fmla="*/ 1987542 h 1987542"/>
                  <a:gd name="connsiteX6" fmla="*/ 1265864 w 1587333"/>
                  <a:gd name="connsiteY6" fmla="*/ 1823235 h 1987542"/>
                  <a:gd name="connsiteX7" fmla="*/ 1587333 w 1587333"/>
                  <a:gd name="connsiteY7" fmla="*/ 1192204 h 1987542"/>
                  <a:gd name="connsiteX8" fmla="*/ 1330158 w 1587333"/>
                  <a:gd name="connsiteY8" fmla="*/ 1396992 h 1987542"/>
                  <a:gd name="connsiteX9" fmla="*/ 1082508 w 1587333"/>
                  <a:gd name="connsiteY9" fmla="*/ 1156485 h 1987542"/>
                  <a:gd name="connsiteX0" fmla="*/ 1100762 w 1605587"/>
                  <a:gd name="connsiteY0" fmla="*/ 1156485 h 1987542"/>
                  <a:gd name="connsiteX1" fmla="*/ 581649 w 1605587"/>
                  <a:gd name="connsiteY1" fmla="*/ 132548 h 1987542"/>
                  <a:gd name="connsiteX2" fmla="*/ 183981 w 1605587"/>
                  <a:gd name="connsiteY2" fmla="*/ 42060 h 1987542"/>
                  <a:gd name="connsiteX3" fmla="*/ 50631 w 1605587"/>
                  <a:gd name="connsiteY3" fmla="*/ 404010 h 1987542"/>
                  <a:gd name="connsiteX4" fmla="*/ 762624 w 1605587"/>
                  <a:gd name="connsiteY4" fmla="*/ 1847048 h 1987542"/>
                  <a:gd name="connsiteX5" fmla="*/ 1019799 w 1605587"/>
                  <a:gd name="connsiteY5" fmla="*/ 1987542 h 1987542"/>
                  <a:gd name="connsiteX6" fmla="*/ 1284118 w 1605587"/>
                  <a:gd name="connsiteY6" fmla="*/ 1823235 h 1987542"/>
                  <a:gd name="connsiteX7" fmla="*/ 1605587 w 1605587"/>
                  <a:gd name="connsiteY7" fmla="*/ 1192204 h 1987542"/>
                  <a:gd name="connsiteX8" fmla="*/ 1348412 w 1605587"/>
                  <a:gd name="connsiteY8" fmla="*/ 1396992 h 1987542"/>
                  <a:gd name="connsiteX9" fmla="*/ 1100762 w 1605587"/>
                  <a:gd name="connsiteY9" fmla="*/ 1156485 h 1987542"/>
                  <a:gd name="connsiteX0" fmla="*/ 1100762 w 1605587"/>
                  <a:gd name="connsiteY0" fmla="*/ 1156485 h 1987542"/>
                  <a:gd name="connsiteX1" fmla="*/ 581649 w 1605587"/>
                  <a:gd name="connsiteY1" fmla="*/ 132548 h 1987542"/>
                  <a:gd name="connsiteX2" fmla="*/ 183981 w 1605587"/>
                  <a:gd name="connsiteY2" fmla="*/ 42060 h 1987542"/>
                  <a:gd name="connsiteX3" fmla="*/ 50631 w 1605587"/>
                  <a:gd name="connsiteY3" fmla="*/ 404010 h 1987542"/>
                  <a:gd name="connsiteX4" fmla="*/ 762624 w 1605587"/>
                  <a:gd name="connsiteY4" fmla="*/ 1847048 h 1987542"/>
                  <a:gd name="connsiteX5" fmla="*/ 1019799 w 1605587"/>
                  <a:gd name="connsiteY5" fmla="*/ 1987542 h 1987542"/>
                  <a:gd name="connsiteX6" fmla="*/ 1284118 w 1605587"/>
                  <a:gd name="connsiteY6" fmla="*/ 1823235 h 1987542"/>
                  <a:gd name="connsiteX7" fmla="*/ 1605587 w 1605587"/>
                  <a:gd name="connsiteY7" fmla="*/ 1192204 h 1987542"/>
                  <a:gd name="connsiteX8" fmla="*/ 1348412 w 1605587"/>
                  <a:gd name="connsiteY8" fmla="*/ 1396992 h 1987542"/>
                  <a:gd name="connsiteX9" fmla="*/ 1100762 w 1605587"/>
                  <a:gd name="connsiteY9" fmla="*/ 1156485 h 1987542"/>
                  <a:gd name="connsiteX0" fmla="*/ 1100762 w 1606036"/>
                  <a:gd name="connsiteY0" fmla="*/ 1156485 h 1987542"/>
                  <a:gd name="connsiteX1" fmla="*/ 581649 w 1606036"/>
                  <a:gd name="connsiteY1" fmla="*/ 132548 h 1987542"/>
                  <a:gd name="connsiteX2" fmla="*/ 183981 w 1606036"/>
                  <a:gd name="connsiteY2" fmla="*/ 42060 h 1987542"/>
                  <a:gd name="connsiteX3" fmla="*/ 50631 w 1606036"/>
                  <a:gd name="connsiteY3" fmla="*/ 404010 h 1987542"/>
                  <a:gd name="connsiteX4" fmla="*/ 762624 w 1606036"/>
                  <a:gd name="connsiteY4" fmla="*/ 1847048 h 1987542"/>
                  <a:gd name="connsiteX5" fmla="*/ 1019799 w 1606036"/>
                  <a:gd name="connsiteY5" fmla="*/ 1987542 h 1987542"/>
                  <a:gd name="connsiteX6" fmla="*/ 1284118 w 1606036"/>
                  <a:gd name="connsiteY6" fmla="*/ 1823235 h 1987542"/>
                  <a:gd name="connsiteX7" fmla="*/ 1605587 w 1606036"/>
                  <a:gd name="connsiteY7" fmla="*/ 1192204 h 1987542"/>
                  <a:gd name="connsiteX8" fmla="*/ 1348412 w 1606036"/>
                  <a:gd name="connsiteY8" fmla="*/ 1396992 h 1987542"/>
                  <a:gd name="connsiteX9" fmla="*/ 1100762 w 1606036"/>
                  <a:gd name="connsiteY9" fmla="*/ 1156485 h 1987542"/>
                  <a:gd name="connsiteX0" fmla="*/ 1100762 w 1606036"/>
                  <a:gd name="connsiteY0" fmla="*/ 1156485 h 1987542"/>
                  <a:gd name="connsiteX1" fmla="*/ 581649 w 1606036"/>
                  <a:gd name="connsiteY1" fmla="*/ 132548 h 1987542"/>
                  <a:gd name="connsiteX2" fmla="*/ 183981 w 1606036"/>
                  <a:gd name="connsiteY2" fmla="*/ 42060 h 1987542"/>
                  <a:gd name="connsiteX3" fmla="*/ 50631 w 1606036"/>
                  <a:gd name="connsiteY3" fmla="*/ 404010 h 1987542"/>
                  <a:gd name="connsiteX4" fmla="*/ 762624 w 1606036"/>
                  <a:gd name="connsiteY4" fmla="*/ 1847048 h 1987542"/>
                  <a:gd name="connsiteX5" fmla="*/ 1019799 w 1606036"/>
                  <a:gd name="connsiteY5" fmla="*/ 1987542 h 1987542"/>
                  <a:gd name="connsiteX6" fmla="*/ 1284118 w 1606036"/>
                  <a:gd name="connsiteY6" fmla="*/ 1823235 h 1987542"/>
                  <a:gd name="connsiteX7" fmla="*/ 1605587 w 1606036"/>
                  <a:gd name="connsiteY7" fmla="*/ 1192204 h 1987542"/>
                  <a:gd name="connsiteX8" fmla="*/ 1348412 w 1606036"/>
                  <a:gd name="connsiteY8" fmla="*/ 1396992 h 1987542"/>
                  <a:gd name="connsiteX9" fmla="*/ 1100762 w 1606036"/>
                  <a:gd name="connsiteY9" fmla="*/ 1156485 h 1987542"/>
                  <a:gd name="connsiteX0" fmla="*/ 1100762 w 1606036"/>
                  <a:gd name="connsiteY0" fmla="*/ 1156485 h 2022860"/>
                  <a:gd name="connsiteX1" fmla="*/ 581649 w 1606036"/>
                  <a:gd name="connsiteY1" fmla="*/ 132548 h 2022860"/>
                  <a:gd name="connsiteX2" fmla="*/ 183981 w 1606036"/>
                  <a:gd name="connsiteY2" fmla="*/ 42060 h 2022860"/>
                  <a:gd name="connsiteX3" fmla="*/ 50631 w 1606036"/>
                  <a:gd name="connsiteY3" fmla="*/ 404010 h 2022860"/>
                  <a:gd name="connsiteX4" fmla="*/ 762624 w 1606036"/>
                  <a:gd name="connsiteY4" fmla="*/ 1847048 h 2022860"/>
                  <a:gd name="connsiteX5" fmla="*/ 1019799 w 1606036"/>
                  <a:gd name="connsiteY5" fmla="*/ 1987542 h 2022860"/>
                  <a:gd name="connsiteX6" fmla="*/ 1284118 w 1606036"/>
                  <a:gd name="connsiteY6" fmla="*/ 1823235 h 2022860"/>
                  <a:gd name="connsiteX7" fmla="*/ 1605587 w 1606036"/>
                  <a:gd name="connsiteY7" fmla="*/ 1192204 h 2022860"/>
                  <a:gd name="connsiteX8" fmla="*/ 1348412 w 1606036"/>
                  <a:gd name="connsiteY8" fmla="*/ 1396992 h 2022860"/>
                  <a:gd name="connsiteX9" fmla="*/ 1100762 w 1606036"/>
                  <a:gd name="connsiteY9" fmla="*/ 1156485 h 2022860"/>
                  <a:gd name="connsiteX0" fmla="*/ 1100762 w 1606036"/>
                  <a:gd name="connsiteY0" fmla="*/ 1156485 h 2017912"/>
                  <a:gd name="connsiteX1" fmla="*/ 581649 w 1606036"/>
                  <a:gd name="connsiteY1" fmla="*/ 132548 h 2017912"/>
                  <a:gd name="connsiteX2" fmla="*/ 183981 w 1606036"/>
                  <a:gd name="connsiteY2" fmla="*/ 42060 h 2017912"/>
                  <a:gd name="connsiteX3" fmla="*/ 50631 w 1606036"/>
                  <a:gd name="connsiteY3" fmla="*/ 404010 h 2017912"/>
                  <a:gd name="connsiteX4" fmla="*/ 762624 w 1606036"/>
                  <a:gd name="connsiteY4" fmla="*/ 1847048 h 2017912"/>
                  <a:gd name="connsiteX5" fmla="*/ 1019799 w 1606036"/>
                  <a:gd name="connsiteY5" fmla="*/ 1987542 h 2017912"/>
                  <a:gd name="connsiteX6" fmla="*/ 1284118 w 1606036"/>
                  <a:gd name="connsiteY6" fmla="*/ 1823235 h 2017912"/>
                  <a:gd name="connsiteX7" fmla="*/ 1605587 w 1606036"/>
                  <a:gd name="connsiteY7" fmla="*/ 1192204 h 2017912"/>
                  <a:gd name="connsiteX8" fmla="*/ 1348412 w 1606036"/>
                  <a:gd name="connsiteY8" fmla="*/ 1396992 h 2017912"/>
                  <a:gd name="connsiteX9" fmla="*/ 1100762 w 1606036"/>
                  <a:gd name="connsiteY9" fmla="*/ 1156485 h 2017912"/>
                  <a:gd name="connsiteX0" fmla="*/ 1100762 w 1606036"/>
                  <a:gd name="connsiteY0" fmla="*/ 1156485 h 1987808"/>
                  <a:gd name="connsiteX1" fmla="*/ 581649 w 1606036"/>
                  <a:gd name="connsiteY1" fmla="*/ 132548 h 1987808"/>
                  <a:gd name="connsiteX2" fmla="*/ 183981 w 1606036"/>
                  <a:gd name="connsiteY2" fmla="*/ 42060 h 1987808"/>
                  <a:gd name="connsiteX3" fmla="*/ 50631 w 1606036"/>
                  <a:gd name="connsiteY3" fmla="*/ 404010 h 1987808"/>
                  <a:gd name="connsiteX4" fmla="*/ 762624 w 1606036"/>
                  <a:gd name="connsiteY4" fmla="*/ 1847048 h 1987808"/>
                  <a:gd name="connsiteX5" fmla="*/ 1019799 w 1606036"/>
                  <a:gd name="connsiteY5" fmla="*/ 1987542 h 1987808"/>
                  <a:gd name="connsiteX6" fmla="*/ 1284118 w 1606036"/>
                  <a:gd name="connsiteY6" fmla="*/ 1823235 h 1987808"/>
                  <a:gd name="connsiteX7" fmla="*/ 1605587 w 1606036"/>
                  <a:gd name="connsiteY7" fmla="*/ 1192204 h 1987808"/>
                  <a:gd name="connsiteX8" fmla="*/ 1348412 w 1606036"/>
                  <a:gd name="connsiteY8" fmla="*/ 1396992 h 1987808"/>
                  <a:gd name="connsiteX9" fmla="*/ 1100762 w 1606036"/>
                  <a:gd name="connsiteY9" fmla="*/ 1156485 h 1987808"/>
                  <a:gd name="connsiteX0" fmla="*/ 1100762 w 1606036"/>
                  <a:gd name="connsiteY0" fmla="*/ 1156485 h 1987837"/>
                  <a:gd name="connsiteX1" fmla="*/ 581649 w 1606036"/>
                  <a:gd name="connsiteY1" fmla="*/ 132548 h 1987837"/>
                  <a:gd name="connsiteX2" fmla="*/ 183981 w 1606036"/>
                  <a:gd name="connsiteY2" fmla="*/ 42060 h 1987837"/>
                  <a:gd name="connsiteX3" fmla="*/ 50631 w 1606036"/>
                  <a:gd name="connsiteY3" fmla="*/ 404010 h 1987837"/>
                  <a:gd name="connsiteX4" fmla="*/ 762624 w 1606036"/>
                  <a:gd name="connsiteY4" fmla="*/ 1847048 h 1987837"/>
                  <a:gd name="connsiteX5" fmla="*/ 1019799 w 1606036"/>
                  <a:gd name="connsiteY5" fmla="*/ 1987542 h 1987837"/>
                  <a:gd name="connsiteX6" fmla="*/ 1284118 w 1606036"/>
                  <a:gd name="connsiteY6" fmla="*/ 1823235 h 1987837"/>
                  <a:gd name="connsiteX7" fmla="*/ 1605587 w 1606036"/>
                  <a:gd name="connsiteY7" fmla="*/ 1192204 h 1987837"/>
                  <a:gd name="connsiteX8" fmla="*/ 1348412 w 1606036"/>
                  <a:gd name="connsiteY8" fmla="*/ 1396992 h 1987837"/>
                  <a:gd name="connsiteX9" fmla="*/ 1100762 w 1606036"/>
                  <a:gd name="connsiteY9" fmla="*/ 1156485 h 1987837"/>
                  <a:gd name="connsiteX0" fmla="*/ 1100762 w 1606036"/>
                  <a:gd name="connsiteY0" fmla="*/ 1164925 h 1996277"/>
                  <a:gd name="connsiteX1" fmla="*/ 581649 w 1606036"/>
                  <a:gd name="connsiteY1" fmla="*/ 140988 h 1996277"/>
                  <a:gd name="connsiteX2" fmla="*/ 183981 w 1606036"/>
                  <a:gd name="connsiteY2" fmla="*/ 50500 h 1996277"/>
                  <a:gd name="connsiteX3" fmla="*/ 50631 w 1606036"/>
                  <a:gd name="connsiteY3" fmla="*/ 412450 h 1996277"/>
                  <a:gd name="connsiteX4" fmla="*/ 762624 w 1606036"/>
                  <a:gd name="connsiteY4" fmla="*/ 1855488 h 1996277"/>
                  <a:gd name="connsiteX5" fmla="*/ 1019799 w 1606036"/>
                  <a:gd name="connsiteY5" fmla="*/ 1995982 h 1996277"/>
                  <a:gd name="connsiteX6" fmla="*/ 1284118 w 1606036"/>
                  <a:gd name="connsiteY6" fmla="*/ 1831675 h 1996277"/>
                  <a:gd name="connsiteX7" fmla="*/ 1605587 w 1606036"/>
                  <a:gd name="connsiteY7" fmla="*/ 1200644 h 1996277"/>
                  <a:gd name="connsiteX8" fmla="*/ 1348412 w 1606036"/>
                  <a:gd name="connsiteY8" fmla="*/ 1405432 h 1996277"/>
                  <a:gd name="connsiteX9" fmla="*/ 1100762 w 1606036"/>
                  <a:gd name="connsiteY9" fmla="*/ 1164925 h 1996277"/>
                  <a:gd name="connsiteX0" fmla="*/ 1100762 w 1606036"/>
                  <a:gd name="connsiteY0" fmla="*/ 1138120 h 1969472"/>
                  <a:gd name="connsiteX1" fmla="*/ 581649 w 1606036"/>
                  <a:gd name="connsiteY1" fmla="*/ 114183 h 1969472"/>
                  <a:gd name="connsiteX2" fmla="*/ 183981 w 1606036"/>
                  <a:gd name="connsiteY2" fmla="*/ 23695 h 1969472"/>
                  <a:gd name="connsiteX3" fmla="*/ 50631 w 1606036"/>
                  <a:gd name="connsiteY3" fmla="*/ 385645 h 1969472"/>
                  <a:gd name="connsiteX4" fmla="*/ 762624 w 1606036"/>
                  <a:gd name="connsiteY4" fmla="*/ 1828683 h 1969472"/>
                  <a:gd name="connsiteX5" fmla="*/ 1019799 w 1606036"/>
                  <a:gd name="connsiteY5" fmla="*/ 1969177 h 1969472"/>
                  <a:gd name="connsiteX6" fmla="*/ 1284118 w 1606036"/>
                  <a:gd name="connsiteY6" fmla="*/ 1804870 h 1969472"/>
                  <a:gd name="connsiteX7" fmla="*/ 1605587 w 1606036"/>
                  <a:gd name="connsiteY7" fmla="*/ 1173839 h 1969472"/>
                  <a:gd name="connsiteX8" fmla="*/ 1348412 w 1606036"/>
                  <a:gd name="connsiteY8" fmla="*/ 1378627 h 1969472"/>
                  <a:gd name="connsiteX9" fmla="*/ 1100762 w 1606036"/>
                  <a:gd name="connsiteY9" fmla="*/ 1138120 h 1969472"/>
                  <a:gd name="connsiteX0" fmla="*/ 1066432 w 1571706"/>
                  <a:gd name="connsiteY0" fmla="*/ 1138120 h 1969472"/>
                  <a:gd name="connsiteX1" fmla="*/ 547319 w 1571706"/>
                  <a:gd name="connsiteY1" fmla="*/ 114183 h 1969472"/>
                  <a:gd name="connsiteX2" fmla="*/ 149651 w 1571706"/>
                  <a:gd name="connsiteY2" fmla="*/ 23695 h 1969472"/>
                  <a:gd name="connsiteX3" fmla="*/ 16301 w 1571706"/>
                  <a:gd name="connsiteY3" fmla="*/ 385645 h 1969472"/>
                  <a:gd name="connsiteX4" fmla="*/ 728294 w 1571706"/>
                  <a:gd name="connsiteY4" fmla="*/ 1828683 h 1969472"/>
                  <a:gd name="connsiteX5" fmla="*/ 985469 w 1571706"/>
                  <a:gd name="connsiteY5" fmla="*/ 1969177 h 1969472"/>
                  <a:gd name="connsiteX6" fmla="*/ 1249788 w 1571706"/>
                  <a:gd name="connsiteY6" fmla="*/ 1804870 h 1969472"/>
                  <a:gd name="connsiteX7" fmla="*/ 1571257 w 1571706"/>
                  <a:gd name="connsiteY7" fmla="*/ 1173839 h 1969472"/>
                  <a:gd name="connsiteX8" fmla="*/ 1314082 w 1571706"/>
                  <a:gd name="connsiteY8" fmla="*/ 1378627 h 1969472"/>
                  <a:gd name="connsiteX9" fmla="*/ 1066432 w 1571706"/>
                  <a:gd name="connsiteY9" fmla="*/ 1138120 h 1969472"/>
                  <a:gd name="connsiteX0" fmla="*/ 1068753 w 1574027"/>
                  <a:gd name="connsiteY0" fmla="*/ 1138120 h 1969472"/>
                  <a:gd name="connsiteX1" fmla="*/ 549640 w 1574027"/>
                  <a:gd name="connsiteY1" fmla="*/ 114183 h 1969472"/>
                  <a:gd name="connsiteX2" fmla="*/ 151972 w 1574027"/>
                  <a:gd name="connsiteY2" fmla="*/ 23695 h 1969472"/>
                  <a:gd name="connsiteX3" fmla="*/ 18622 w 1574027"/>
                  <a:gd name="connsiteY3" fmla="*/ 385645 h 1969472"/>
                  <a:gd name="connsiteX4" fmla="*/ 730615 w 1574027"/>
                  <a:gd name="connsiteY4" fmla="*/ 1828683 h 1969472"/>
                  <a:gd name="connsiteX5" fmla="*/ 987790 w 1574027"/>
                  <a:gd name="connsiteY5" fmla="*/ 1969177 h 1969472"/>
                  <a:gd name="connsiteX6" fmla="*/ 1252109 w 1574027"/>
                  <a:gd name="connsiteY6" fmla="*/ 1804870 h 1969472"/>
                  <a:gd name="connsiteX7" fmla="*/ 1573578 w 1574027"/>
                  <a:gd name="connsiteY7" fmla="*/ 1173839 h 1969472"/>
                  <a:gd name="connsiteX8" fmla="*/ 1316403 w 1574027"/>
                  <a:gd name="connsiteY8" fmla="*/ 1378627 h 1969472"/>
                  <a:gd name="connsiteX9" fmla="*/ 1068753 w 1574027"/>
                  <a:gd name="connsiteY9" fmla="*/ 1138120 h 1969472"/>
                  <a:gd name="connsiteX0" fmla="*/ 1070046 w 1575320"/>
                  <a:gd name="connsiteY0" fmla="*/ 1142352 h 1973704"/>
                  <a:gd name="connsiteX1" fmla="*/ 550933 w 1575320"/>
                  <a:gd name="connsiteY1" fmla="*/ 118415 h 1973704"/>
                  <a:gd name="connsiteX2" fmla="*/ 153265 w 1575320"/>
                  <a:gd name="connsiteY2" fmla="*/ 27927 h 1973704"/>
                  <a:gd name="connsiteX3" fmla="*/ 19915 w 1575320"/>
                  <a:gd name="connsiteY3" fmla="*/ 389877 h 1973704"/>
                  <a:gd name="connsiteX4" fmla="*/ 731908 w 1575320"/>
                  <a:gd name="connsiteY4" fmla="*/ 1832915 h 1973704"/>
                  <a:gd name="connsiteX5" fmla="*/ 989083 w 1575320"/>
                  <a:gd name="connsiteY5" fmla="*/ 1973409 h 1973704"/>
                  <a:gd name="connsiteX6" fmla="*/ 1253402 w 1575320"/>
                  <a:gd name="connsiteY6" fmla="*/ 1809102 h 1973704"/>
                  <a:gd name="connsiteX7" fmla="*/ 1574871 w 1575320"/>
                  <a:gd name="connsiteY7" fmla="*/ 1178071 h 1973704"/>
                  <a:gd name="connsiteX8" fmla="*/ 1317696 w 1575320"/>
                  <a:gd name="connsiteY8" fmla="*/ 1382859 h 1973704"/>
                  <a:gd name="connsiteX9" fmla="*/ 1070046 w 1575320"/>
                  <a:gd name="connsiteY9" fmla="*/ 1142352 h 1973704"/>
                  <a:gd name="connsiteX0" fmla="*/ 1070046 w 1574871"/>
                  <a:gd name="connsiteY0" fmla="*/ 1142352 h 1973704"/>
                  <a:gd name="connsiteX1" fmla="*/ 550933 w 1574871"/>
                  <a:gd name="connsiteY1" fmla="*/ 118415 h 1973704"/>
                  <a:gd name="connsiteX2" fmla="*/ 153265 w 1574871"/>
                  <a:gd name="connsiteY2" fmla="*/ 27927 h 1973704"/>
                  <a:gd name="connsiteX3" fmla="*/ 19915 w 1574871"/>
                  <a:gd name="connsiteY3" fmla="*/ 389877 h 1973704"/>
                  <a:gd name="connsiteX4" fmla="*/ 731908 w 1574871"/>
                  <a:gd name="connsiteY4" fmla="*/ 1832915 h 1973704"/>
                  <a:gd name="connsiteX5" fmla="*/ 989083 w 1574871"/>
                  <a:gd name="connsiteY5" fmla="*/ 1973409 h 1973704"/>
                  <a:gd name="connsiteX6" fmla="*/ 1253402 w 1574871"/>
                  <a:gd name="connsiteY6" fmla="*/ 1809102 h 1973704"/>
                  <a:gd name="connsiteX7" fmla="*/ 1574871 w 1574871"/>
                  <a:gd name="connsiteY7" fmla="*/ 1178071 h 1973704"/>
                  <a:gd name="connsiteX8" fmla="*/ 1317696 w 1574871"/>
                  <a:gd name="connsiteY8" fmla="*/ 1382859 h 1973704"/>
                  <a:gd name="connsiteX9" fmla="*/ 1070046 w 1574871"/>
                  <a:gd name="connsiteY9" fmla="*/ 1142352 h 1973704"/>
                  <a:gd name="connsiteX0" fmla="*/ 1070046 w 1574871"/>
                  <a:gd name="connsiteY0" fmla="*/ 1142352 h 1973612"/>
                  <a:gd name="connsiteX1" fmla="*/ 550933 w 1574871"/>
                  <a:gd name="connsiteY1" fmla="*/ 118415 h 1973612"/>
                  <a:gd name="connsiteX2" fmla="*/ 153265 w 1574871"/>
                  <a:gd name="connsiteY2" fmla="*/ 27927 h 1973612"/>
                  <a:gd name="connsiteX3" fmla="*/ 19915 w 1574871"/>
                  <a:gd name="connsiteY3" fmla="*/ 389877 h 1973612"/>
                  <a:gd name="connsiteX4" fmla="*/ 731908 w 1574871"/>
                  <a:gd name="connsiteY4" fmla="*/ 1832915 h 1973612"/>
                  <a:gd name="connsiteX5" fmla="*/ 989083 w 1574871"/>
                  <a:gd name="connsiteY5" fmla="*/ 1973409 h 1973612"/>
                  <a:gd name="connsiteX6" fmla="*/ 1253402 w 1574871"/>
                  <a:gd name="connsiteY6" fmla="*/ 1809102 h 1973612"/>
                  <a:gd name="connsiteX7" fmla="*/ 1574871 w 1574871"/>
                  <a:gd name="connsiteY7" fmla="*/ 1178071 h 1973612"/>
                  <a:gd name="connsiteX8" fmla="*/ 1317696 w 1574871"/>
                  <a:gd name="connsiteY8" fmla="*/ 1382859 h 1973612"/>
                  <a:gd name="connsiteX9" fmla="*/ 1070046 w 1574871"/>
                  <a:gd name="connsiteY9" fmla="*/ 1142352 h 1973612"/>
                  <a:gd name="connsiteX0" fmla="*/ 1083768 w 1588593"/>
                  <a:gd name="connsiteY0" fmla="*/ 1142352 h 1973500"/>
                  <a:gd name="connsiteX1" fmla="*/ 564655 w 1588593"/>
                  <a:gd name="connsiteY1" fmla="*/ 118415 h 1973500"/>
                  <a:gd name="connsiteX2" fmla="*/ 166987 w 1588593"/>
                  <a:gd name="connsiteY2" fmla="*/ 27927 h 1973500"/>
                  <a:gd name="connsiteX3" fmla="*/ 33637 w 1588593"/>
                  <a:gd name="connsiteY3" fmla="*/ 389877 h 1973500"/>
                  <a:gd name="connsiteX4" fmla="*/ 740868 w 1588593"/>
                  <a:gd name="connsiteY4" fmla="*/ 1825771 h 1973500"/>
                  <a:gd name="connsiteX5" fmla="*/ 1002805 w 1588593"/>
                  <a:gd name="connsiteY5" fmla="*/ 1973409 h 1973500"/>
                  <a:gd name="connsiteX6" fmla="*/ 1267124 w 1588593"/>
                  <a:gd name="connsiteY6" fmla="*/ 1809102 h 1973500"/>
                  <a:gd name="connsiteX7" fmla="*/ 1588593 w 1588593"/>
                  <a:gd name="connsiteY7" fmla="*/ 1178071 h 1973500"/>
                  <a:gd name="connsiteX8" fmla="*/ 1331418 w 1588593"/>
                  <a:gd name="connsiteY8" fmla="*/ 1382859 h 1973500"/>
                  <a:gd name="connsiteX9" fmla="*/ 1083768 w 1588593"/>
                  <a:gd name="connsiteY9" fmla="*/ 1142352 h 1973500"/>
                  <a:gd name="connsiteX0" fmla="*/ 1083768 w 1588593"/>
                  <a:gd name="connsiteY0" fmla="*/ 1142352 h 1973500"/>
                  <a:gd name="connsiteX1" fmla="*/ 564655 w 1588593"/>
                  <a:gd name="connsiteY1" fmla="*/ 118415 h 1973500"/>
                  <a:gd name="connsiteX2" fmla="*/ 166987 w 1588593"/>
                  <a:gd name="connsiteY2" fmla="*/ 27927 h 1973500"/>
                  <a:gd name="connsiteX3" fmla="*/ 33637 w 1588593"/>
                  <a:gd name="connsiteY3" fmla="*/ 389877 h 1973500"/>
                  <a:gd name="connsiteX4" fmla="*/ 740868 w 1588593"/>
                  <a:gd name="connsiteY4" fmla="*/ 1825771 h 1973500"/>
                  <a:gd name="connsiteX5" fmla="*/ 1002805 w 1588593"/>
                  <a:gd name="connsiteY5" fmla="*/ 1973409 h 1973500"/>
                  <a:gd name="connsiteX6" fmla="*/ 1267124 w 1588593"/>
                  <a:gd name="connsiteY6" fmla="*/ 1809102 h 1973500"/>
                  <a:gd name="connsiteX7" fmla="*/ 1588593 w 1588593"/>
                  <a:gd name="connsiteY7" fmla="*/ 1178071 h 1973500"/>
                  <a:gd name="connsiteX8" fmla="*/ 1331418 w 1588593"/>
                  <a:gd name="connsiteY8" fmla="*/ 1382859 h 1973500"/>
                  <a:gd name="connsiteX9" fmla="*/ 1083768 w 1588593"/>
                  <a:gd name="connsiteY9" fmla="*/ 1142352 h 1973500"/>
                  <a:gd name="connsiteX0" fmla="*/ 1083768 w 1588593"/>
                  <a:gd name="connsiteY0" fmla="*/ 1142352 h 1973501"/>
                  <a:gd name="connsiteX1" fmla="*/ 564655 w 1588593"/>
                  <a:gd name="connsiteY1" fmla="*/ 118415 h 1973501"/>
                  <a:gd name="connsiteX2" fmla="*/ 166987 w 1588593"/>
                  <a:gd name="connsiteY2" fmla="*/ 27927 h 1973501"/>
                  <a:gd name="connsiteX3" fmla="*/ 33637 w 1588593"/>
                  <a:gd name="connsiteY3" fmla="*/ 389877 h 1973501"/>
                  <a:gd name="connsiteX4" fmla="*/ 740868 w 1588593"/>
                  <a:gd name="connsiteY4" fmla="*/ 1825771 h 1973501"/>
                  <a:gd name="connsiteX5" fmla="*/ 1002805 w 1588593"/>
                  <a:gd name="connsiteY5" fmla="*/ 1973409 h 1973501"/>
                  <a:gd name="connsiteX6" fmla="*/ 1267124 w 1588593"/>
                  <a:gd name="connsiteY6" fmla="*/ 1809102 h 1973501"/>
                  <a:gd name="connsiteX7" fmla="*/ 1588593 w 1588593"/>
                  <a:gd name="connsiteY7" fmla="*/ 1178071 h 1973501"/>
                  <a:gd name="connsiteX8" fmla="*/ 1331418 w 1588593"/>
                  <a:gd name="connsiteY8" fmla="*/ 1382859 h 1973501"/>
                  <a:gd name="connsiteX9" fmla="*/ 1083768 w 1588593"/>
                  <a:gd name="connsiteY9" fmla="*/ 1142352 h 1973501"/>
                  <a:gd name="connsiteX0" fmla="*/ 1066208 w 1571033"/>
                  <a:gd name="connsiteY0" fmla="*/ 1142352 h 1973501"/>
                  <a:gd name="connsiteX1" fmla="*/ 547095 w 1571033"/>
                  <a:gd name="connsiteY1" fmla="*/ 118415 h 1973501"/>
                  <a:gd name="connsiteX2" fmla="*/ 149427 w 1571033"/>
                  <a:gd name="connsiteY2" fmla="*/ 27927 h 1973501"/>
                  <a:gd name="connsiteX3" fmla="*/ 16077 w 1571033"/>
                  <a:gd name="connsiteY3" fmla="*/ 389877 h 1973501"/>
                  <a:gd name="connsiteX4" fmla="*/ 723308 w 1571033"/>
                  <a:gd name="connsiteY4" fmla="*/ 1825771 h 1973501"/>
                  <a:gd name="connsiteX5" fmla="*/ 985245 w 1571033"/>
                  <a:gd name="connsiteY5" fmla="*/ 1973409 h 1973501"/>
                  <a:gd name="connsiteX6" fmla="*/ 1249564 w 1571033"/>
                  <a:gd name="connsiteY6" fmla="*/ 1809102 h 1973501"/>
                  <a:gd name="connsiteX7" fmla="*/ 1571033 w 1571033"/>
                  <a:gd name="connsiteY7" fmla="*/ 1178071 h 1973501"/>
                  <a:gd name="connsiteX8" fmla="*/ 1313858 w 1571033"/>
                  <a:gd name="connsiteY8" fmla="*/ 1382859 h 1973501"/>
                  <a:gd name="connsiteX9" fmla="*/ 1066208 w 1571033"/>
                  <a:gd name="connsiteY9" fmla="*/ 1142352 h 1973501"/>
                  <a:gd name="connsiteX0" fmla="*/ 1067596 w 1572421"/>
                  <a:gd name="connsiteY0" fmla="*/ 1142352 h 1973501"/>
                  <a:gd name="connsiteX1" fmla="*/ 548483 w 1572421"/>
                  <a:gd name="connsiteY1" fmla="*/ 118415 h 1973501"/>
                  <a:gd name="connsiteX2" fmla="*/ 150815 w 1572421"/>
                  <a:gd name="connsiteY2" fmla="*/ 27927 h 1973501"/>
                  <a:gd name="connsiteX3" fmla="*/ 17465 w 1572421"/>
                  <a:gd name="connsiteY3" fmla="*/ 389877 h 1973501"/>
                  <a:gd name="connsiteX4" fmla="*/ 724696 w 1572421"/>
                  <a:gd name="connsiteY4" fmla="*/ 1825771 h 1973501"/>
                  <a:gd name="connsiteX5" fmla="*/ 986633 w 1572421"/>
                  <a:gd name="connsiteY5" fmla="*/ 1973409 h 1973501"/>
                  <a:gd name="connsiteX6" fmla="*/ 1250952 w 1572421"/>
                  <a:gd name="connsiteY6" fmla="*/ 1809102 h 1973501"/>
                  <a:gd name="connsiteX7" fmla="*/ 1572421 w 1572421"/>
                  <a:gd name="connsiteY7" fmla="*/ 1178071 h 1973501"/>
                  <a:gd name="connsiteX8" fmla="*/ 1315246 w 1572421"/>
                  <a:gd name="connsiteY8" fmla="*/ 1382859 h 1973501"/>
                  <a:gd name="connsiteX9" fmla="*/ 1067596 w 1572421"/>
                  <a:gd name="connsiteY9" fmla="*/ 1142352 h 1973501"/>
                  <a:gd name="connsiteX0" fmla="*/ 1067596 w 1572421"/>
                  <a:gd name="connsiteY0" fmla="*/ 1142352 h 1973501"/>
                  <a:gd name="connsiteX1" fmla="*/ 548483 w 1572421"/>
                  <a:gd name="connsiteY1" fmla="*/ 118415 h 1973501"/>
                  <a:gd name="connsiteX2" fmla="*/ 150815 w 1572421"/>
                  <a:gd name="connsiteY2" fmla="*/ 27927 h 1973501"/>
                  <a:gd name="connsiteX3" fmla="*/ 17465 w 1572421"/>
                  <a:gd name="connsiteY3" fmla="*/ 389877 h 1973501"/>
                  <a:gd name="connsiteX4" fmla="*/ 724696 w 1572421"/>
                  <a:gd name="connsiteY4" fmla="*/ 1825771 h 1973501"/>
                  <a:gd name="connsiteX5" fmla="*/ 986633 w 1572421"/>
                  <a:gd name="connsiteY5" fmla="*/ 1973409 h 1973501"/>
                  <a:gd name="connsiteX6" fmla="*/ 1250952 w 1572421"/>
                  <a:gd name="connsiteY6" fmla="*/ 1809102 h 1973501"/>
                  <a:gd name="connsiteX7" fmla="*/ 1572421 w 1572421"/>
                  <a:gd name="connsiteY7" fmla="*/ 1178071 h 1973501"/>
                  <a:gd name="connsiteX8" fmla="*/ 1315246 w 1572421"/>
                  <a:gd name="connsiteY8" fmla="*/ 1382859 h 1973501"/>
                  <a:gd name="connsiteX9" fmla="*/ 1067596 w 1572421"/>
                  <a:gd name="connsiteY9" fmla="*/ 1142352 h 1973501"/>
                  <a:gd name="connsiteX0" fmla="*/ 1067596 w 1572421"/>
                  <a:gd name="connsiteY0" fmla="*/ 1142352 h 1973501"/>
                  <a:gd name="connsiteX1" fmla="*/ 548483 w 1572421"/>
                  <a:gd name="connsiteY1" fmla="*/ 118415 h 1973501"/>
                  <a:gd name="connsiteX2" fmla="*/ 150815 w 1572421"/>
                  <a:gd name="connsiteY2" fmla="*/ 27927 h 1973501"/>
                  <a:gd name="connsiteX3" fmla="*/ 17465 w 1572421"/>
                  <a:gd name="connsiteY3" fmla="*/ 389877 h 1973501"/>
                  <a:gd name="connsiteX4" fmla="*/ 724696 w 1572421"/>
                  <a:gd name="connsiteY4" fmla="*/ 1825771 h 1973501"/>
                  <a:gd name="connsiteX5" fmla="*/ 986633 w 1572421"/>
                  <a:gd name="connsiteY5" fmla="*/ 1973409 h 1973501"/>
                  <a:gd name="connsiteX6" fmla="*/ 1250952 w 1572421"/>
                  <a:gd name="connsiteY6" fmla="*/ 1809102 h 1973501"/>
                  <a:gd name="connsiteX7" fmla="*/ 1572421 w 1572421"/>
                  <a:gd name="connsiteY7" fmla="*/ 1178071 h 1973501"/>
                  <a:gd name="connsiteX8" fmla="*/ 1315246 w 1572421"/>
                  <a:gd name="connsiteY8" fmla="*/ 1382859 h 1973501"/>
                  <a:gd name="connsiteX9" fmla="*/ 1067596 w 1572421"/>
                  <a:gd name="connsiteY9" fmla="*/ 1142352 h 1973501"/>
                  <a:gd name="connsiteX0" fmla="*/ 1067596 w 1572421"/>
                  <a:gd name="connsiteY0" fmla="*/ 1142352 h 1973501"/>
                  <a:gd name="connsiteX1" fmla="*/ 548483 w 1572421"/>
                  <a:gd name="connsiteY1" fmla="*/ 118415 h 1973501"/>
                  <a:gd name="connsiteX2" fmla="*/ 150815 w 1572421"/>
                  <a:gd name="connsiteY2" fmla="*/ 27927 h 1973501"/>
                  <a:gd name="connsiteX3" fmla="*/ 17465 w 1572421"/>
                  <a:gd name="connsiteY3" fmla="*/ 389877 h 1973501"/>
                  <a:gd name="connsiteX4" fmla="*/ 724696 w 1572421"/>
                  <a:gd name="connsiteY4" fmla="*/ 1825771 h 1973501"/>
                  <a:gd name="connsiteX5" fmla="*/ 986633 w 1572421"/>
                  <a:gd name="connsiteY5" fmla="*/ 1973409 h 1973501"/>
                  <a:gd name="connsiteX6" fmla="*/ 1250952 w 1572421"/>
                  <a:gd name="connsiteY6" fmla="*/ 1809102 h 1973501"/>
                  <a:gd name="connsiteX7" fmla="*/ 1572421 w 1572421"/>
                  <a:gd name="connsiteY7" fmla="*/ 1178071 h 1973501"/>
                  <a:gd name="connsiteX8" fmla="*/ 1315246 w 1572421"/>
                  <a:gd name="connsiteY8" fmla="*/ 1382859 h 1973501"/>
                  <a:gd name="connsiteX9" fmla="*/ 1067596 w 1572421"/>
                  <a:gd name="connsiteY9" fmla="*/ 1142352 h 1973501"/>
                  <a:gd name="connsiteX0" fmla="*/ 1067596 w 1572421"/>
                  <a:gd name="connsiteY0" fmla="*/ 1142352 h 1973501"/>
                  <a:gd name="connsiteX1" fmla="*/ 548483 w 1572421"/>
                  <a:gd name="connsiteY1" fmla="*/ 118415 h 1973501"/>
                  <a:gd name="connsiteX2" fmla="*/ 150815 w 1572421"/>
                  <a:gd name="connsiteY2" fmla="*/ 27927 h 1973501"/>
                  <a:gd name="connsiteX3" fmla="*/ 17465 w 1572421"/>
                  <a:gd name="connsiteY3" fmla="*/ 389877 h 1973501"/>
                  <a:gd name="connsiteX4" fmla="*/ 724696 w 1572421"/>
                  <a:gd name="connsiteY4" fmla="*/ 1825771 h 1973501"/>
                  <a:gd name="connsiteX5" fmla="*/ 986633 w 1572421"/>
                  <a:gd name="connsiteY5" fmla="*/ 1973409 h 1973501"/>
                  <a:gd name="connsiteX6" fmla="*/ 1250952 w 1572421"/>
                  <a:gd name="connsiteY6" fmla="*/ 1809102 h 1973501"/>
                  <a:gd name="connsiteX7" fmla="*/ 1572421 w 1572421"/>
                  <a:gd name="connsiteY7" fmla="*/ 1178071 h 1973501"/>
                  <a:gd name="connsiteX8" fmla="*/ 1315246 w 1572421"/>
                  <a:gd name="connsiteY8" fmla="*/ 1382859 h 1973501"/>
                  <a:gd name="connsiteX9" fmla="*/ 1067596 w 1572421"/>
                  <a:gd name="connsiteY9" fmla="*/ 1142352 h 1973501"/>
                  <a:gd name="connsiteX0" fmla="*/ 1067596 w 1572421"/>
                  <a:gd name="connsiteY0" fmla="*/ 1142352 h 1973501"/>
                  <a:gd name="connsiteX1" fmla="*/ 548483 w 1572421"/>
                  <a:gd name="connsiteY1" fmla="*/ 118415 h 1973501"/>
                  <a:gd name="connsiteX2" fmla="*/ 150815 w 1572421"/>
                  <a:gd name="connsiteY2" fmla="*/ 27927 h 1973501"/>
                  <a:gd name="connsiteX3" fmla="*/ 17465 w 1572421"/>
                  <a:gd name="connsiteY3" fmla="*/ 389877 h 1973501"/>
                  <a:gd name="connsiteX4" fmla="*/ 724696 w 1572421"/>
                  <a:gd name="connsiteY4" fmla="*/ 1825771 h 1973501"/>
                  <a:gd name="connsiteX5" fmla="*/ 986633 w 1572421"/>
                  <a:gd name="connsiteY5" fmla="*/ 1973409 h 1973501"/>
                  <a:gd name="connsiteX6" fmla="*/ 1250952 w 1572421"/>
                  <a:gd name="connsiteY6" fmla="*/ 1809102 h 1973501"/>
                  <a:gd name="connsiteX7" fmla="*/ 1572421 w 1572421"/>
                  <a:gd name="connsiteY7" fmla="*/ 1178071 h 1973501"/>
                  <a:gd name="connsiteX8" fmla="*/ 1315246 w 1572421"/>
                  <a:gd name="connsiteY8" fmla="*/ 1382859 h 1973501"/>
                  <a:gd name="connsiteX9" fmla="*/ 1067596 w 1572421"/>
                  <a:gd name="connsiteY9" fmla="*/ 1142352 h 1973501"/>
                  <a:gd name="connsiteX0" fmla="*/ 1082767 w 1587592"/>
                  <a:gd name="connsiteY0" fmla="*/ 1142352 h 1973454"/>
                  <a:gd name="connsiteX1" fmla="*/ 563654 w 1587592"/>
                  <a:gd name="connsiteY1" fmla="*/ 118415 h 1973454"/>
                  <a:gd name="connsiteX2" fmla="*/ 165986 w 1587592"/>
                  <a:gd name="connsiteY2" fmla="*/ 27927 h 1973454"/>
                  <a:gd name="connsiteX3" fmla="*/ 32636 w 1587592"/>
                  <a:gd name="connsiteY3" fmla="*/ 389877 h 1973454"/>
                  <a:gd name="connsiteX4" fmla="*/ 725579 w 1587592"/>
                  <a:gd name="connsiteY4" fmla="*/ 1797196 h 1973454"/>
                  <a:gd name="connsiteX5" fmla="*/ 1001804 w 1587592"/>
                  <a:gd name="connsiteY5" fmla="*/ 1973409 h 1973454"/>
                  <a:gd name="connsiteX6" fmla="*/ 1266123 w 1587592"/>
                  <a:gd name="connsiteY6" fmla="*/ 1809102 h 1973454"/>
                  <a:gd name="connsiteX7" fmla="*/ 1587592 w 1587592"/>
                  <a:gd name="connsiteY7" fmla="*/ 1178071 h 1973454"/>
                  <a:gd name="connsiteX8" fmla="*/ 1330417 w 1587592"/>
                  <a:gd name="connsiteY8" fmla="*/ 1382859 h 1973454"/>
                  <a:gd name="connsiteX9" fmla="*/ 1082767 w 1587592"/>
                  <a:gd name="connsiteY9" fmla="*/ 1142352 h 1973454"/>
                  <a:gd name="connsiteX0" fmla="*/ 1095786 w 1600611"/>
                  <a:gd name="connsiteY0" fmla="*/ 1142352 h 1973454"/>
                  <a:gd name="connsiteX1" fmla="*/ 576673 w 1600611"/>
                  <a:gd name="connsiteY1" fmla="*/ 118415 h 1973454"/>
                  <a:gd name="connsiteX2" fmla="*/ 179005 w 1600611"/>
                  <a:gd name="connsiteY2" fmla="*/ 27927 h 1973454"/>
                  <a:gd name="connsiteX3" fmla="*/ 45655 w 1600611"/>
                  <a:gd name="connsiteY3" fmla="*/ 389877 h 1973454"/>
                  <a:gd name="connsiteX4" fmla="*/ 738598 w 1600611"/>
                  <a:gd name="connsiteY4" fmla="*/ 1797196 h 1973454"/>
                  <a:gd name="connsiteX5" fmla="*/ 1014823 w 1600611"/>
                  <a:gd name="connsiteY5" fmla="*/ 1973409 h 1973454"/>
                  <a:gd name="connsiteX6" fmla="*/ 1279142 w 1600611"/>
                  <a:gd name="connsiteY6" fmla="*/ 1809102 h 1973454"/>
                  <a:gd name="connsiteX7" fmla="*/ 1600611 w 1600611"/>
                  <a:gd name="connsiteY7" fmla="*/ 1178071 h 1973454"/>
                  <a:gd name="connsiteX8" fmla="*/ 1343436 w 1600611"/>
                  <a:gd name="connsiteY8" fmla="*/ 1382859 h 1973454"/>
                  <a:gd name="connsiteX9" fmla="*/ 1095786 w 1600611"/>
                  <a:gd name="connsiteY9" fmla="*/ 1142352 h 1973454"/>
                  <a:gd name="connsiteX0" fmla="*/ 1061513 w 1566338"/>
                  <a:gd name="connsiteY0" fmla="*/ 1142352 h 1973454"/>
                  <a:gd name="connsiteX1" fmla="*/ 542400 w 1566338"/>
                  <a:gd name="connsiteY1" fmla="*/ 118415 h 1973454"/>
                  <a:gd name="connsiteX2" fmla="*/ 144732 w 1566338"/>
                  <a:gd name="connsiteY2" fmla="*/ 27927 h 1973454"/>
                  <a:gd name="connsiteX3" fmla="*/ 11382 w 1566338"/>
                  <a:gd name="connsiteY3" fmla="*/ 389877 h 1973454"/>
                  <a:gd name="connsiteX4" fmla="*/ 704325 w 1566338"/>
                  <a:gd name="connsiteY4" fmla="*/ 1797196 h 1973454"/>
                  <a:gd name="connsiteX5" fmla="*/ 980550 w 1566338"/>
                  <a:gd name="connsiteY5" fmla="*/ 1973409 h 1973454"/>
                  <a:gd name="connsiteX6" fmla="*/ 1244869 w 1566338"/>
                  <a:gd name="connsiteY6" fmla="*/ 1809102 h 1973454"/>
                  <a:gd name="connsiteX7" fmla="*/ 1566338 w 1566338"/>
                  <a:gd name="connsiteY7" fmla="*/ 1178071 h 1973454"/>
                  <a:gd name="connsiteX8" fmla="*/ 1309163 w 1566338"/>
                  <a:gd name="connsiteY8" fmla="*/ 1382859 h 1973454"/>
                  <a:gd name="connsiteX9" fmla="*/ 1061513 w 1566338"/>
                  <a:gd name="connsiteY9" fmla="*/ 1142352 h 1973454"/>
                  <a:gd name="connsiteX0" fmla="*/ 1065317 w 1570142"/>
                  <a:gd name="connsiteY0" fmla="*/ 1142352 h 1973454"/>
                  <a:gd name="connsiteX1" fmla="*/ 546204 w 1570142"/>
                  <a:gd name="connsiteY1" fmla="*/ 118415 h 1973454"/>
                  <a:gd name="connsiteX2" fmla="*/ 148536 w 1570142"/>
                  <a:gd name="connsiteY2" fmla="*/ 27927 h 1973454"/>
                  <a:gd name="connsiteX3" fmla="*/ 15186 w 1570142"/>
                  <a:gd name="connsiteY3" fmla="*/ 389877 h 1973454"/>
                  <a:gd name="connsiteX4" fmla="*/ 708129 w 1570142"/>
                  <a:gd name="connsiteY4" fmla="*/ 1797196 h 1973454"/>
                  <a:gd name="connsiteX5" fmla="*/ 984354 w 1570142"/>
                  <a:gd name="connsiteY5" fmla="*/ 1973409 h 1973454"/>
                  <a:gd name="connsiteX6" fmla="*/ 1248673 w 1570142"/>
                  <a:gd name="connsiteY6" fmla="*/ 1809102 h 1973454"/>
                  <a:gd name="connsiteX7" fmla="*/ 1570142 w 1570142"/>
                  <a:gd name="connsiteY7" fmla="*/ 1178071 h 1973454"/>
                  <a:gd name="connsiteX8" fmla="*/ 1312967 w 1570142"/>
                  <a:gd name="connsiteY8" fmla="*/ 1382859 h 1973454"/>
                  <a:gd name="connsiteX9" fmla="*/ 1065317 w 1570142"/>
                  <a:gd name="connsiteY9" fmla="*/ 1142352 h 1973454"/>
                  <a:gd name="connsiteX0" fmla="*/ 1065317 w 1565379"/>
                  <a:gd name="connsiteY0" fmla="*/ 1142352 h 1973492"/>
                  <a:gd name="connsiteX1" fmla="*/ 546204 w 1565379"/>
                  <a:gd name="connsiteY1" fmla="*/ 118415 h 1973492"/>
                  <a:gd name="connsiteX2" fmla="*/ 148536 w 1565379"/>
                  <a:gd name="connsiteY2" fmla="*/ 27927 h 1973492"/>
                  <a:gd name="connsiteX3" fmla="*/ 15186 w 1565379"/>
                  <a:gd name="connsiteY3" fmla="*/ 389877 h 1973492"/>
                  <a:gd name="connsiteX4" fmla="*/ 708129 w 1565379"/>
                  <a:gd name="connsiteY4" fmla="*/ 1797196 h 1973492"/>
                  <a:gd name="connsiteX5" fmla="*/ 984354 w 1565379"/>
                  <a:gd name="connsiteY5" fmla="*/ 1973409 h 1973492"/>
                  <a:gd name="connsiteX6" fmla="*/ 1248673 w 1565379"/>
                  <a:gd name="connsiteY6" fmla="*/ 1809102 h 1973492"/>
                  <a:gd name="connsiteX7" fmla="*/ 1565379 w 1565379"/>
                  <a:gd name="connsiteY7" fmla="*/ 1173309 h 1973492"/>
                  <a:gd name="connsiteX8" fmla="*/ 1312967 w 1565379"/>
                  <a:gd name="connsiteY8" fmla="*/ 1382859 h 1973492"/>
                  <a:gd name="connsiteX9" fmla="*/ 1065317 w 1565379"/>
                  <a:gd name="connsiteY9" fmla="*/ 1142352 h 1973492"/>
                  <a:gd name="connsiteX0" fmla="*/ 1065317 w 1565379"/>
                  <a:gd name="connsiteY0" fmla="*/ 1142352 h 1973529"/>
                  <a:gd name="connsiteX1" fmla="*/ 546204 w 1565379"/>
                  <a:gd name="connsiteY1" fmla="*/ 118415 h 1973529"/>
                  <a:gd name="connsiteX2" fmla="*/ 148536 w 1565379"/>
                  <a:gd name="connsiteY2" fmla="*/ 27927 h 1973529"/>
                  <a:gd name="connsiteX3" fmla="*/ 15186 w 1565379"/>
                  <a:gd name="connsiteY3" fmla="*/ 389877 h 1973529"/>
                  <a:gd name="connsiteX4" fmla="*/ 708129 w 1565379"/>
                  <a:gd name="connsiteY4" fmla="*/ 1797196 h 1973529"/>
                  <a:gd name="connsiteX5" fmla="*/ 984354 w 1565379"/>
                  <a:gd name="connsiteY5" fmla="*/ 1973409 h 1973529"/>
                  <a:gd name="connsiteX6" fmla="*/ 1248673 w 1565379"/>
                  <a:gd name="connsiteY6" fmla="*/ 1809102 h 1973529"/>
                  <a:gd name="connsiteX7" fmla="*/ 1565379 w 1565379"/>
                  <a:gd name="connsiteY7" fmla="*/ 1173309 h 1973529"/>
                  <a:gd name="connsiteX8" fmla="*/ 1312967 w 1565379"/>
                  <a:gd name="connsiteY8" fmla="*/ 1382859 h 1973529"/>
                  <a:gd name="connsiteX9" fmla="*/ 1065317 w 1565379"/>
                  <a:gd name="connsiteY9" fmla="*/ 1142352 h 1973529"/>
                  <a:gd name="connsiteX0" fmla="*/ 1065317 w 1565379"/>
                  <a:gd name="connsiteY0" fmla="*/ 1142352 h 1973445"/>
                  <a:gd name="connsiteX1" fmla="*/ 546204 w 1565379"/>
                  <a:gd name="connsiteY1" fmla="*/ 118415 h 1973445"/>
                  <a:gd name="connsiteX2" fmla="*/ 148536 w 1565379"/>
                  <a:gd name="connsiteY2" fmla="*/ 27927 h 1973445"/>
                  <a:gd name="connsiteX3" fmla="*/ 15186 w 1565379"/>
                  <a:gd name="connsiteY3" fmla="*/ 389877 h 1973445"/>
                  <a:gd name="connsiteX4" fmla="*/ 708129 w 1565379"/>
                  <a:gd name="connsiteY4" fmla="*/ 1797196 h 1973445"/>
                  <a:gd name="connsiteX5" fmla="*/ 984354 w 1565379"/>
                  <a:gd name="connsiteY5" fmla="*/ 1973409 h 1973445"/>
                  <a:gd name="connsiteX6" fmla="*/ 1248673 w 1565379"/>
                  <a:gd name="connsiteY6" fmla="*/ 1809102 h 1973445"/>
                  <a:gd name="connsiteX7" fmla="*/ 1565379 w 1565379"/>
                  <a:gd name="connsiteY7" fmla="*/ 1173309 h 1973445"/>
                  <a:gd name="connsiteX8" fmla="*/ 1312967 w 1565379"/>
                  <a:gd name="connsiteY8" fmla="*/ 1382859 h 1973445"/>
                  <a:gd name="connsiteX9" fmla="*/ 1065317 w 1565379"/>
                  <a:gd name="connsiteY9" fmla="*/ 1142352 h 1973445"/>
                  <a:gd name="connsiteX0" fmla="*/ 1065317 w 1565379"/>
                  <a:gd name="connsiteY0" fmla="*/ 1142352 h 1973445"/>
                  <a:gd name="connsiteX1" fmla="*/ 546204 w 1565379"/>
                  <a:gd name="connsiteY1" fmla="*/ 118415 h 1973445"/>
                  <a:gd name="connsiteX2" fmla="*/ 148536 w 1565379"/>
                  <a:gd name="connsiteY2" fmla="*/ 27927 h 1973445"/>
                  <a:gd name="connsiteX3" fmla="*/ 15186 w 1565379"/>
                  <a:gd name="connsiteY3" fmla="*/ 389877 h 1973445"/>
                  <a:gd name="connsiteX4" fmla="*/ 708129 w 1565379"/>
                  <a:gd name="connsiteY4" fmla="*/ 1797196 h 1973445"/>
                  <a:gd name="connsiteX5" fmla="*/ 984354 w 1565379"/>
                  <a:gd name="connsiteY5" fmla="*/ 1973409 h 1973445"/>
                  <a:gd name="connsiteX6" fmla="*/ 1248673 w 1565379"/>
                  <a:gd name="connsiteY6" fmla="*/ 1809102 h 1973445"/>
                  <a:gd name="connsiteX7" fmla="*/ 1565379 w 1565379"/>
                  <a:gd name="connsiteY7" fmla="*/ 1173309 h 1973445"/>
                  <a:gd name="connsiteX8" fmla="*/ 1312967 w 1565379"/>
                  <a:gd name="connsiteY8" fmla="*/ 1382859 h 1973445"/>
                  <a:gd name="connsiteX9" fmla="*/ 1065317 w 1565379"/>
                  <a:gd name="connsiteY9" fmla="*/ 1142352 h 1973445"/>
                  <a:gd name="connsiteX0" fmla="*/ 1071871 w 1571933"/>
                  <a:gd name="connsiteY0" fmla="*/ 1150083 h 1981176"/>
                  <a:gd name="connsiteX1" fmla="*/ 552758 w 1571933"/>
                  <a:gd name="connsiteY1" fmla="*/ 126146 h 1981176"/>
                  <a:gd name="connsiteX2" fmla="*/ 155090 w 1571933"/>
                  <a:gd name="connsiteY2" fmla="*/ 35658 h 1981176"/>
                  <a:gd name="connsiteX3" fmla="*/ 21740 w 1571933"/>
                  <a:gd name="connsiteY3" fmla="*/ 397608 h 1981176"/>
                  <a:gd name="connsiteX4" fmla="*/ 714683 w 1571933"/>
                  <a:gd name="connsiteY4" fmla="*/ 1804927 h 1981176"/>
                  <a:gd name="connsiteX5" fmla="*/ 990908 w 1571933"/>
                  <a:gd name="connsiteY5" fmla="*/ 1981140 h 1981176"/>
                  <a:gd name="connsiteX6" fmla="*/ 1255227 w 1571933"/>
                  <a:gd name="connsiteY6" fmla="*/ 1816833 h 1981176"/>
                  <a:gd name="connsiteX7" fmla="*/ 1571933 w 1571933"/>
                  <a:gd name="connsiteY7" fmla="*/ 1181040 h 1981176"/>
                  <a:gd name="connsiteX8" fmla="*/ 1319521 w 1571933"/>
                  <a:gd name="connsiteY8" fmla="*/ 1390590 h 1981176"/>
                  <a:gd name="connsiteX9" fmla="*/ 1071871 w 1571933"/>
                  <a:gd name="connsiteY9" fmla="*/ 1150083 h 198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1933" h="1981176">
                    <a:moveTo>
                      <a:pt x="1071871" y="1150083"/>
                    </a:moveTo>
                    <a:cubicBezTo>
                      <a:pt x="944077" y="939342"/>
                      <a:pt x="691526" y="367535"/>
                      <a:pt x="552758" y="126146"/>
                    </a:cubicBezTo>
                    <a:cubicBezTo>
                      <a:pt x="482796" y="4446"/>
                      <a:pt x="304199" y="-36505"/>
                      <a:pt x="155090" y="35658"/>
                    </a:cubicBezTo>
                    <a:cubicBezTo>
                      <a:pt x="5981" y="107821"/>
                      <a:pt x="-28775" y="297252"/>
                      <a:pt x="21740" y="397608"/>
                    </a:cubicBezTo>
                    <a:cubicBezTo>
                      <a:pt x="200709" y="753154"/>
                      <a:pt x="484119" y="1320777"/>
                      <a:pt x="714683" y="1804927"/>
                    </a:cubicBezTo>
                    <a:cubicBezTo>
                      <a:pt x="757619" y="1895085"/>
                      <a:pt x="900817" y="1979156"/>
                      <a:pt x="990908" y="1981140"/>
                    </a:cubicBezTo>
                    <a:cubicBezTo>
                      <a:pt x="1080999" y="1983124"/>
                      <a:pt x="1207109" y="1904923"/>
                      <a:pt x="1255227" y="1816833"/>
                    </a:cubicBezTo>
                    <a:cubicBezTo>
                      <a:pt x="1345193" y="1652132"/>
                      <a:pt x="1518354" y="1280655"/>
                      <a:pt x="1571933" y="1181040"/>
                    </a:cubicBezTo>
                    <a:cubicBezTo>
                      <a:pt x="1473111" y="1288594"/>
                      <a:pt x="1402865" y="1395749"/>
                      <a:pt x="1319521" y="1390590"/>
                    </a:cubicBezTo>
                    <a:cubicBezTo>
                      <a:pt x="1236177" y="1385431"/>
                      <a:pt x="1199665" y="1360824"/>
                      <a:pt x="1071871" y="1150083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3CA281B-E919-4262-A8FE-FC11EB32C033}"/>
                  </a:ext>
                </a:extLst>
              </p:cNvPr>
              <p:cNvSpPr/>
              <p:nvPr/>
            </p:nvSpPr>
            <p:spPr>
              <a:xfrm>
                <a:off x="1574052" y="-1037284"/>
                <a:ext cx="535725" cy="204343"/>
              </a:xfrm>
              <a:custGeom>
                <a:avLst/>
                <a:gdLst>
                  <a:gd name="connsiteX0" fmla="*/ 211279 w 1556933"/>
                  <a:gd name="connsiteY0" fmla="*/ 0 h 597046"/>
                  <a:gd name="connsiteX1" fmla="*/ 1258410 w 1556933"/>
                  <a:gd name="connsiteY1" fmla="*/ 0 h 597046"/>
                  <a:gd name="connsiteX2" fmla="*/ 1556933 w 1556933"/>
                  <a:gd name="connsiteY2" fmla="*/ 298523 h 597046"/>
                  <a:gd name="connsiteX3" fmla="*/ 1556932 w 1556933"/>
                  <a:gd name="connsiteY3" fmla="*/ 298523 h 597046"/>
                  <a:gd name="connsiteX4" fmla="*/ 1258409 w 1556933"/>
                  <a:gd name="connsiteY4" fmla="*/ 597046 h 597046"/>
                  <a:gd name="connsiteX5" fmla="*/ 402750 w 1556933"/>
                  <a:gd name="connsiteY5" fmla="*/ 597045 h 597046"/>
                  <a:gd name="connsiteX6" fmla="*/ 388303 w 1556933"/>
                  <a:gd name="connsiteY6" fmla="*/ 591054 h 597046"/>
                  <a:gd name="connsiteX7" fmla="*/ 1182 w 1556933"/>
                  <a:gd name="connsiteY7" fmla="*/ 181120 h 597046"/>
                  <a:gd name="connsiteX8" fmla="*/ 164163 w 1556933"/>
                  <a:gd name="connsiteY8" fmla="*/ 16621 h 597046"/>
                  <a:gd name="connsiteX9" fmla="*/ 211279 w 1556933"/>
                  <a:gd name="connsiteY9" fmla="*/ 0 h 59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6933" h="597046">
                    <a:moveTo>
                      <a:pt x="211279" y="0"/>
                    </a:moveTo>
                    <a:lnTo>
                      <a:pt x="1258410" y="0"/>
                    </a:lnTo>
                    <a:cubicBezTo>
                      <a:pt x="1423280" y="0"/>
                      <a:pt x="1556933" y="133653"/>
                      <a:pt x="1556933" y="298523"/>
                    </a:cubicBezTo>
                    <a:lnTo>
                      <a:pt x="1556932" y="298523"/>
                    </a:lnTo>
                    <a:cubicBezTo>
                      <a:pt x="1556932" y="463393"/>
                      <a:pt x="1423279" y="597046"/>
                      <a:pt x="1258409" y="597046"/>
                    </a:cubicBezTo>
                    <a:lnTo>
                      <a:pt x="402750" y="597045"/>
                    </a:lnTo>
                    <a:lnTo>
                      <a:pt x="388303" y="591054"/>
                    </a:lnTo>
                    <a:cubicBezTo>
                      <a:pt x="194710" y="506919"/>
                      <a:pt x="-17765" y="383852"/>
                      <a:pt x="1182" y="181120"/>
                    </a:cubicBezTo>
                    <a:cubicBezTo>
                      <a:pt x="8400" y="103890"/>
                      <a:pt x="61346" y="56780"/>
                      <a:pt x="164163" y="16621"/>
                    </a:cubicBezTo>
                    <a:lnTo>
                      <a:pt x="211279" y="0"/>
                    </a:lnTo>
                    <a:close/>
                  </a:path>
                </a:pathLst>
              </a:custGeom>
              <a:grp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6D23EA2-A677-4928-8D3F-E05CD7CDC12A}"/>
                  </a:ext>
                </a:extLst>
              </p:cNvPr>
              <p:cNvSpPr/>
              <p:nvPr/>
            </p:nvSpPr>
            <p:spPr>
              <a:xfrm>
                <a:off x="1449816" y="-564339"/>
                <a:ext cx="550261" cy="204343"/>
              </a:xfrm>
              <a:custGeom>
                <a:avLst/>
                <a:gdLst>
                  <a:gd name="connsiteX0" fmla="*/ 298523 w 1558323"/>
                  <a:gd name="connsiteY0" fmla="*/ 0 h 597046"/>
                  <a:gd name="connsiteX1" fmla="*/ 1153121 w 1558323"/>
                  <a:gd name="connsiteY1" fmla="*/ 0 h 597046"/>
                  <a:gd name="connsiteX2" fmla="*/ 1192270 w 1558323"/>
                  <a:gd name="connsiteY2" fmla="*/ 15833 h 597046"/>
                  <a:gd name="connsiteX3" fmla="*/ 1551782 w 1558323"/>
                  <a:gd name="connsiteY3" fmla="*/ 302563 h 597046"/>
                  <a:gd name="connsiteX4" fmla="*/ 1405034 w 1558323"/>
                  <a:gd name="connsiteY4" fmla="*/ 583284 h 597046"/>
                  <a:gd name="connsiteX5" fmla="*/ 1382723 w 1558323"/>
                  <a:gd name="connsiteY5" fmla="*/ 597046 h 597046"/>
                  <a:gd name="connsiteX6" fmla="*/ 298523 w 1558323"/>
                  <a:gd name="connsiteY6" fmla="*/ 597045 h 597046"/>
                  <a:gd name="connsiteX7" fmla="*/ 6065 w 1558323"/>
                  <a:gd name="connsiteY7" fmla="*/ 358685 h 597046"/>
                  <a:gd name="connsiteX8" fmla="*/ 0 w 1558323"/>
                  <a:gd name="connsiteY8" fmla="*/ 298523 h 597046"/>
                  <a:gd name="connsiteX9" fmla="*/ 6065 w 1558323"/>
                  <a:gd name="connsiteY9" fmla="*/ 238360 h 597046"/>
                  <a:gd name="connsiteX10" fmla="*/ 298523 w 1558323"/>
                  <a:gd name="connsiteY10" fmla="*/ 0 h 597046"/>
                  <a:gd name="connsiteX0" fmla="*/ 298523 w 1558323"/>
                  <a:gd name="connsiteY0" fmla="*/ 0 h 597046"/>
                  <a:gd name="connsiteX1" fmla="*/ 1153121 w 1558323"/>
                  <a:gd name="connsiteY1" fmla="*/ 0 h 597046"/>
                  <a:gd name="connsiteX2" fmla="*/ 1551782 w 1558323"/>
                  <a:gd name="connsiteY2" fmla="*/ 302563 h 597046"/>
                  <a:gd name="connsiteX3" fmla="*/ 1405034 w 1558323"/>
                  <a:gd name="connsiteY3" fmla="*/ 583284 h 597046"/>
                  <a:gd name="connsiteX4" fmla="*/ 1382723 w 1558323"/>
                  <a:gd name="connsiteY4" fmla="*/ 597046 h 597046"/>
                  <a:gd name="connsiteX5" fmla="*/ 298523 w 1558323"/>
                  <a:gd name="connsiteY5" fmla="*/ 597045 h 597046"/>
                  <a:gd name="connsiteX6" fmla="*/ 6065 w 1558323"/>
                  <a:gd name="connsiteY6" fmla="*/ 358685 h 597046"/>
                  <a:gd name="connsiteX7" fmla="*/ 0 w 1558323"/>
                  <a:gd name="connsiteY7" fmla="*/ 298523 h 597046"/>
                  <a:gd name="connsiteX8" fmla="*/ 6065 w 1558323"/>
                  <a:gd name="connsiteY8" fmla="*/ 238360 h 597046"/>
                  <a:gd name="connsiteX9" fmla="*/ 298523 w 1558323"/>
                  <a:gd name="connsiteY9" fmla="*/ 0 h 597046"/>
                  <a:gd name="connsiteX0" fmla="*/ 298523 w 1558323"/>
                  <a:gd name="connsiteY0" fmla="*/ 0 h 597046"/>
                  <a:gd name="connsiteX1" fmla="*/ 1153121 w 1558323"/>
                  <a:gd name="connsiteY1" fmla="*/ 0 h 597046"/>
                  <a:gd name="connsiteX2" fmla="*/ 1551782 w 1558323"/>
                  <a:gd name="connsiteY2" fmla="*/ 302563 h 597046"/>
                  <a:gd name="connsiteX3" fmla="*/ 1405034 w 1558323"/>
                  <a:gd name="connsiteY3" fmla="*/ 583284 h 597046"/>
                  <a:gd name="connsiteX4" fmla="*/ 1382723 w 1558323"/>
                  <a:gd name="connsiteY4" fmla="*/ 597046 h 597046"/>
                  <a:gd name="connsiteX5" fmla="*/ 298523 w 1558323"/>
                  <a:gd name="connsiteY5" fmla="*/ 597045 h 597046"/>
                  <a:gd name="connsiteX6" fmla="*/ 6065 w 1558323"/>
                  <a:gd name="connsiteY6" fmla="*/ 358685 h 597046"/>
                  <a:gd name="connsiteX7" fmla="*/ 0 w 1558323"/>
                  <a:gd name="connsiteY7" fmla="*/ 298523 h 597046"/>
                  <a:gd name="connsiteX8" fmla="*/ 6065 w 1558323"/>
                  <a:gd name="connsiteY8" fmla="*/ 238360 h 597046"/>
                  <a:gd name="connsiteX9" fmla="*/ 298523 w 1558323"/>
                  <a:gd name="connsiteY9" fmla="*/ 0 h 597046"/>
                  <a:gd name="connsiteX0" fmla="*/ 298523 w 1605724"/>
                  <a:gd name="connsiteY0" fmla="*/ 0 h 597046"/>
                  <a:gd name="connsiteX1" fmla="*/ 1153121 w 1605724"/>
                  <a:gd name="connsiteY1" fmla="*/ 0 h 597046"/>
                  <a:gd name="connsiteX2" fmla="*/ 1601788 w 1605724"/>
                  <a:gd name="connsiteY2" fmla="*/ 304944 h 597046"/>
                  <a:gd name="connsiteX3" fmla="*/ 1405034 w 1605724"/>
                  <a:gd name="connsiteY3" fmla="*/ 583284 h 597046"/>
                  <a:gd name="connsiteX4" fmla="*/ 1382723 w 1605724"/>
                  <a:gd name="connsiteY4" fmla="*/ 597046 h 597046"/>
                  <a:gd name="connsiteX5" fmla="*/ 298523 w 1605724"/>
                  <a:gd name="connsiteY5" fmla="*/ 597045 h 597046"/>
                  <a:gd name="connsiteX6" fmla="*/ 6065 w 1605724"/>
                  <a:gd name="connsiteY6" fmla="*/ 358685 h 597046"/>
                  <a:gd name="connsiteX7" fmla="*/ 0 w 1605724"/>
                  <a:gd name="connsiteY7" fmla="*/ 298523 h 597046"/>
                  <a:gd name="connsiteX8" fmla="*/ 6065 w 1605724"/>
                  <a:gd name="connsiteY8" fmla="*/ 238360 h 597046"/>
                  <a:gd name="connsiteX9" fmla="*/ 298523 w 1605724"/>
                  <a:gd name="connsiteY9" fmla="*/ 0 h 597046"/>
                  <a:gd name="connsiteX0" fmla="*/ 298523 w 1616241"/>
                  <a:gd name="connsiteY0" fmla="*/ 0 h 597046"/>
                  <a:gd name="connsiteX1" fmla="*/ 1153121 w 1616241"/>
                  <a:gd name="connsiteY1" fmla="*/ 0 h 597046"/>
                  <a:gd name="connsiteX2" fmla="*/ 1601788 w 1616241"/>
                  <a:gd name="connsiteY2" fmla="*/ 304944 h 597046"/>
                  <a:gd name="connsiteX3" fmla="*/ 1405034 w 1616241"/>
                  <a:gd name="connsiteY3" fmla="*/ 583284 h 597046"/>
                  <a:gd name="connsiteX4" fmla="*/ 1382723 w 1616241"/>
                  <a:gd name="connsiteY4" fmla="*/ 597046 h 597046"/>
                  <a:gd name="connsiteX5" fmla="*/ 298523 w 1616241"/>
                  <a:gd name="connsiteY5" fmla="*/ 597045 h 597046"/>
                  <a:gd name="connsiteX6" fmla="*/ 6065 w 1616241"/>
                  <a:gd name="connsiteY6" fmla="*/ 358685 h 597046"/>
                  <a:gd name="connsiteX7" fmla="*/ 0 w 1616241"/>
                  <a:gd name="connsiteY7" fmla="*/ 298523 h 597046"/>
                  <a:gd name="connsiteX8" fmla="*/ 6065 w 1616241"/>
                  <a:gd name="connsiteY8" fmla="*/ 238360 h 597046"/>
                  <a:gd name="connsiteX9" fmla="*/ 298523 w 1616241"/>
                  <a:gd name="connsiteY9" fmla="*/ 0 h 597046"/>
                  <a:gd name="connsiteX0" fmla="*/ 298523 w 1614618"/>
                  <a:gd name="connsiteY0" fmla="*/ 0 h 597046"/>
                  <a:gd name="connsiteX1" fmla="*/ 1153121 w 1614618"/>
                  <a:gd name="connsiteY1" fmla="*/ 0 h 597046"/>
                  <a:gd name="connsiteX2" fmla="*/ 1601788 w 1614618"/>
                  <a:gd name="connsiteY2" fmla="*/ 304944 h 597046"/>
                  <a:gd name="connsiteX3" fmla="*/ 1382723 w 1614618"/>
                  <a:gd name="connsiteY3" fmla="*/ 597046 h 597046"/>
                  <a:gd name="connsiteX4" fmla="*/ 298523 w 1614618"/>
                  <a:gd name="connsiteY4" fmla="*/ 597045 h 597046"/>
                  <a:gd name="connsiteX5" fmla="*/ 6065 w 1614618"/>
                  <a:gd name="connsiteY5" fmla="*/ 358685 h 597046"/>
                  <a:gd name="connsiteX6" fmla="*/ 0 w 1614618"/>
                  <a:gd name="connsiteY6" fmla="*/ 298523 h 597046"/>
                  <a:gd name="connsiteX7" fmla="*/ 6065 w 1614618"/>
                  <a:gd name="connsiteY7" fmla="*/ 238360 h 597046"/>
                  <a:gd name="connsiteX8" fmla="*/ 298523 w 1614618"/>
                  <a:gd name="connsiteY8" fmla="*/ 0 h 597046"/>
                  <a:gd name="connsiteX0" fmla="*/ 298523 w 1607746"/>
                  <a:gd name="connsiteY0" fmla="*/ 0 h 597046"/>
                  <a:gd name="connsiteX1" fmla="*/ 1153121 w 1607746"/>
                  <a:gd name="connsiteY1" fmla="*/ 0 h 597046"/>
                  <a:gd name="connsiteX2" fmla="*/ 1601788 w 1607746"/>
                  <a:gd name="connsiteY2" fmla="*/ 304944 h 597046"/>
                  <a:gd name="connsiteX3" fmla="*/ 1332717 w 1607746"/>
                  <a:gd name="connsiteY3" fmla="*/ 597046 h 597046"/>
                  <a:gd name="connsiteX4" fmla="*/ 298523 w 1607746"/>
                  <a:gd name="connsiteY4" fmla="*/ 597045 h 597046"/>
                  <a:gd name="connsiteX5" fmla="*/ 6065 w 1607746"/>
                  <a:gd name="connsiteY5" fmla="*/ 358685 h 597046"/>
                  <a:gd name="connsiteX6" fmla="*/ 0 w 1607746"/>
                  <a:gd name="connsiteY6" fmla="*/ 298523 h 597046"/>
                  <a:gd name="connsiteX7" fmla="*/ 6065 w 1607746"/>
                  <a:gd name="connsiteY7" fmla="*/ 238360 h 597046"/>
                  <a:gd name="connsiteX8" fmla="*/ 298523 w 1607746"/>
                  <a:gd name="connsiteY8" fmla="*/ 0 h 59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746" h="597046">
                    <a:moveTo>
                      <a:pt x="298523" y="0"/>
                    </a:moveTo>
                    <a:lnTo>
                      <a:pt x="1153121" y="0"/>
                    </a:lnTo>
                    <a:cubicBezTo>
                      <a:pt x="1452696" y="22273"/>
                      <a:pt x="1571855" y="205436"/>
                      <a:pt x="1601788" y="304944"/>
                    </a:cubicBezTo>
                    <a:cubicBezTo>
                      <a:pt x="1631721" y="404452"/>
                      <a:pt x="1549928" y="548363"/>
                      <a:pt x="1332717" y="597046"/>
                    </a:cubicBezTo>
                    <a:lnTo>
                      <a:pt x="298523" y="597045"/>
                    </a:lnTo>
                    <a:cubicBezTo>
                      <a:pt x="154262" y="597045"/>
                      <a:pt x="33901" y="494717"/>
                      <a:pt x="6065" y="358685"/>
                    </a:cubicBezTo>
                    <a:lnTo>
                      <a:pt x="0" y="298523"/>
                    </a:lnTo>
                    <a:lnTo>
                      <a:pt x="6065" y="238360"/>
                    </a:lnTo>
                    <a:cubicBezTo>
                      <a:pt x="33901" y="102328"/>
                      <a:pt x="154262" y="0"/>
                      <a:pt x="298523" y="0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sz="18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F527605-DC2B-4677-A57A-51DCE2BD5269}"/>
                  </a:ext>
                </a:extLst>
              </p:cNvPr>
              <p:cNvSpPr/>
              <p:nvPr/>
            </p:nvSpPr>
            <p:spPr>
              <a:xfrm>
                <a:off x="1439564" y="-1038202"/>
                <a:ext cx="673479" cy="678350"/>
              </a:xfrm>
              <a:custGeom>
                <a:avLst/>
                <a:gdLst>
                  <a:gd name="connsiteX0" fmla="*/ 650875 w 1939925"/>
                  <a:gd name="connsiteY0" fmla="*/ 0 h 1978025"/>
                  <a:gd name="connsiteX1" fmla="*/ 400050 w 1939925"/>
                  <a:gd name="connsiteY1" fmla="*/ 180975 h 1978025"/>
                  <a:gd name="connsiteX2" fmla="*/ 965200 w 1939925"/>
                  <a:gd name="connsiteY2" fmla="*/ 663575 h 1978025"/>
                  <a:gd name="connsiteX3" fmla="*/ 1568450 w 1939925"/>
                  <a:gd name="connsiteY3" fmla="*/ 892175 h 1978025"/>
                  <a:gd name="connsiteX4" fmla="*/ 1939925 w 1939925"/>
                  <a:gd name="connsiteY4" fmla="*/ 1562100 h 1978025"/>
                  <a:gd name="connsiteX5" fmla="*/ 1444625 w 1939925"/>
                  <a:gd name="connsiteY5" fmla="*/ 1978025 h 1978025"/>
                  <a:gd name="connsiteX6" fmla="*/ 1593850 w 1939925"/>
                  <a:gd name="connsiteY6" fmla="*/ 1685925 h 1978025"/>
                  <a:gd name="connsiteX7" fmla="*/ 1044575 w 1939925"/>
                  <a:gd name="connsiteY7" fmla="*/ 1317625 h 1978025"/>
                  <a:gd name="connsiteX8" fmla="*/ 336550 w 1939925"/>
                  <a:gd name="connsiteY8" fmla="*/ 1041400 h 1978025"/>
                  <a:gd name="connsiteX9" fmla="*/ 0 w 1939925"/>
                  <a:gd name="connsiteY9" fmla="*/ 546100 h 1978025"/>
                  <a:gd name="connsiteX10" fmla="*/ 650875 w 1939925"/>
                  <a:gd name="connsiteY10" fmla="*/ 0 h 1978025"/>
                  <a:gd name="connsiteX0" fmla="*/ 650875 w 1939925"/>
                  <a:gd name="connsiteY0" fmla="*/ 0 h 1978025"/>
                  <a:gd name="connsiteX1" fmla="*/ 400050 w 1939925"/>
                  <a:gd name="connsiteY1" fmla="*/ 180975 h 1978025"/>
                  <a:gd name="connsiteX2" fmla="*/ 965200 w 1939925"/>
                  <a:gd name="connsiteY2" fmla="*/ 663575 h 1978025"/>
                  <a:gd name="connsiteX3" fmla="*/ 1568450 w 1939925"/>
                  <a:gd name="connsiteY3" fmla="*/ 892175 h 1978025"/>
                  <a:gd name="connsiteX4" fmla="*/ 1939925 w 1939925"/>
                  <a:gd name="connsiteY4" fmla="*/ 1562100 h 1978025"/>
                  <a:gd name="connsiteX5" fmla="*/ 1444625 w 1939925"/>
                  <a:gd name="connsiteY5" fmla="*/ 1978025 h 1978025"/>
                  <a:gd name="connsiteX6" fmla="*/ 1593850 w 1939925"/>
                  <a:gd name="connsiteY6" fmla="*/ 1685925 h 1978025"/>
                  <a:gd name="connsiteX7" fmla="*/ 1044575 w 1939925"/>
                  <a:gd name="connsiteY7" fmla="*/ 1317625 h 1978025"/>
                  <a:gd name="connsiteX8" fmla="*/ 336550 w 1939925"/>
                  <a:gd name="connsiteY8" fmla="*/ 1041400 h 1978025"/>
                  <a:gd name="connsiteX9" fmla="*/ 0 w 1939925"/>
                  <a:gd name="connsiteY9" fmla="*/ 546100 h 1978025"/>
                  <a:gd name="connsiteX10" fmla="*/ 650875 w 1939925"/>
                  <a:gd name="connsiteY10" fmla="*/ 0 h 1978025"/>
                  <a:gd name="connsiteX0" fmla="*/ 650875 w 1939925"/>
                  <a:gd name="connsiteY0" fmla="*/ 0 h 1978025"/>
                  <a:gd name="connsiteX1" fmla="*/ 400050 w 1939925"/>
                  <a:gd name="connsiteY1" fmla="*/ 180975 h 1978025"/>
                  <a:gd name="connsiteX2" fmla="*/ 965200 w 1939925"/>
                  <a:gd name="connsiteY2" fmla="*/ 663575 h 1978025"/>
                  <a:gd name="connsiteX3" fmla="*/ 1568450 w 1939925"/>
                  <a:gd name="connsiteY3" fmla="*/ 892175 h 1978025"/>
                  <a:gd name="connsiteX4" fmla="*/ 1939925 w 1939925"/>
                  <a:gd name="connsiteY4" fmla="*/ 1562100 h 1978025"/>
                  <a:gd name="connsiteX5" fmla="*/ 1444625 w 1939925"/>
                  <a:gd name="connsiteY5" fmla="*/ 1978025 h 1978025"/>
                  <a:gd name="connsiteX6" fmla="*/ 1593850 w 1939925"/>
                  <a:gd name="connsiteY6" fmla="*/ 1685925 h 1978025"/>
                  <a:gd name="connsiteX7" fmla="*/ 1044575 w 1939925"/>
                  <a:gd name="connsiteY7" fmla="*/ 1317625 h 1978025"/>
                  <a:gd name="connsiteX8" fmla="*/ 336550 w 1939925"/>
                  <a:gd name="connsiteY8" fmla="*/ 1041400 h 1978025"/>
                  <a:gd name="connsiteX9" fmla="*/ 0 w 1939925"/>
                  <a:gd name="connsiteY9" fmla="*/ 546100 h 1978025"/>
                  <a:gd name="connsiteX10" fmla="*/ 650875 w 1939925"/>
                  <a:gd name="connsiteY10" fmla="*/ 0 h 1978025"/>
                  <a:gd name="connsiteX0" fmla="*/ 651099 w 1940149"/>
                  <a:gd name="connsiteY0" fmla="*/ 0 h 1978025"/>
                  <a:gd name="connsiteX1" fmla="*/ 400274 w 1940149"/>
                  <a:gd name="connsiteY1" fmla="*/ 180975 h 1978025"/>
                  <a:gd name="connsiteX2" fmla="*/ 965424 w 1940149"/>
                  <a:gd name="connsiteY2" fmla="*/ 663575 h 1978025"/>
                  <a:gd name="connsiteX3" fmla="*/ 1568674 w 1940149"/>
                  <a:gd name="connsiteY3" fmla="*/ 892175 h 1978025"/>
                  <a:gd name="connsiteX4" fmla="*/ 1940149 w 1940149"/>
                  <a:gd name="connsiteY4" fmla="*/ 1562100 h 1978025"/>
                  <a:gd name="connsiteX5" fmla="*/ 1444849 w 1940149"/>
                  <a:gd name="connsiteY5" fmla="*/ 1978025 h 1978025"/>
                  <a:gd name="connsiteX6" fmla="*/ 1594074 w 1940149"/>
                  <a:gd name="connsiteY6" fmla="*/ 1685925 h 1978025"/>
                  <a:gd name="connsiteX7" fmla="*/ 1044799 w 1940149"/>
                  <a:gd name="connsiteY7" fmla="*/ 1317625 h 1978025"/>
                  <a:gd name="connsiteX8" fmla="*/ 336774 w 1940149"/>
                  <a:gd name="connsiteY8" fmla="*/ 1041400 h 1978025"/>
                  <a:gd name="connsiteX9" fmla="*/ 224 w 1940149"/>
                  <a:gd name="connsiteY9" fmla="*/ 546100 h 1978025"/>
                  <a:gd name="connsiteX10" fmla="*/ 651099 w 1940149"/>
                  <a:gd name="connsiteY10" fmla="*/ 0 h 1978025"/>
                  <a:gd name="connsiteX0" fmla="*/ 651289 w 1940339"/>
                  <a:gd name="connsiteY0" fmla="*/ 0 h 1978025"/>
                  <a:gd name="connsiteX1" fmla="*/ 400464 w 1940339"/>
                  <a:gd name="connsiteY1" fmla="*/ 180975 h 1978025"/>
                  <a:gd name="connsiteX2" fmla="*/ 965614 w 1940339"/>
                  <a:gd name="connsiteY2" fmla="*/ 663575 h 1978025"/>
                  <a:gd name="connsiteX3" fmla="*/ 1568864 w 1940339"/>
                  <a:gd name="connsiteY3" fmla="*/ 892175 h 1978025"/>
                  <a:gd name="connsiteX4" fmla="*/ 1940339 w 1940339"/>
                  <a:gd name="connsiteY4" fmla="*/ 1562100 h 1978025"/>
                  <a:gd name="connsiteX5" fmla="*/ 1445039 w 1940339"/>
                  <a:gd name="connsiteY5" fmla="*/ 1978025 h 1978025"/>
                  <a:gd name="connsiteX6" fmla="*/ 1594264 w 1940339"/>
                  <a:gd name="connsiteY6" fmla="*/ 1685925 h 1978025"/>
                  <a:gd name="connsiteX7" fmla="*/ 1044989 w 1940339"/>
                  <a:gd name="connsiteY7" fmla="*/ 1317625 h 1978025"/>
                  <a:gd name="connsiteX8" fmla="*/ 336964 w 1940339"/>
                  <a:gd name="connsiteY8" fmla="*/ 1041400 h 1978025"/>
                  <a:gd name="connsiteX9" fmla="*/ 414 w 1940339"/>
                  <a:gd name="connsiteY9" fmla="*/ 546100 h 1978025"/>
                  <a:gd name="connsiteX10" fmla="*/ 651289 w 1940339"/>
                  <a:gd name="connsiteY10" fmla="*/ 0 h 1978025"/>
                  <a:gd name="connsiteX0" fmla="*/ 651289 w 1940339"/>
                  <a:gd name="connsiteY0" fmla="*/ 0 h 1978025"/>
                  <a:gd name="connsiteX1" fmla="*/ 400464 w 1940339"/>
                  <a:gd name="connsiteY1" fmla="*/ 180975 h 1978025"/>
                  <a:gd name="connsiteX2" fmla="*/ 965614 w 1940339"/>
                  <a:gd name="connsiteY2" fmla="*/ 663575 h 1978025"/>
                  <a:gd name="connsiteX3" fmla="*/ 1568864 w 1940339"/>
                  <a:gd name="connsiteY3" fmla="*/ 892175 h 1978025"/>
                  <a:gd name="connsiteX4" fmla="*/ 1940339 w 1940339"/>
                  <a:gd name="connsiteY4" fmla="*/ 1562100 h 1978025"/>
                  <a:gd name="connsiteX5" fmla="*/ 1445039 w 1940339"/>
                  <a:gd name="connsiteY5" fmla="*/ 1978025 h 1978025"/>
                  <a:gd name="connsiteX6" fmla="*/ 1594264 w 1940339"/>
                  <a:gd name="connsiteY6" fmla="*/ 1685925 h 1978025"/>
                  <a:gd name="connsiteX7" fmla="*/ 1044989 w 1940339"/>
                  <a:gd name="connsiteY7" fmla="*/ 1317625 h 1978025"/>
                  <a:gd name="connsiteX8" fmla="*/ 336964 w 1940339"/>
                  <a:gd name="connsiteY8" fmla="*/ 1041400 h 1978025"/>
                  <a:gd name="connsiteX9" fmla="*/ 414 w 1940339"/>
                  <a:gd name="connsiteY9" fmla="*/ 546100 h 1978025"/>
                  <a:gd name="connsiteX10" fmla="*/ 651289 w 1940339"/>
                  <a:gd name="connsiteY10" fmla="*/ 0 h 1978025"/>
                  <a:gd name="connsiteX0" fmla="*/ 651289 w 1940339"/>
                  <a:gd name="connsiteY0" fmla="*/ 0 h 1978025"/>
                  <a:gd name="connsiteX1" fmla="*/ 400464 w 1940339"/>
                  <a:gd name="connsiteY1" fmla="*/ 180975 h 1978025"/>
                  <a:gd name="connsiteX2" fmla="*/ 965614 w 1940339"/>
                  <a:gd name="connsiteY2" fmla="*/ 663575 h 1978025"/>
                  <a:gd name="connsiteX3" fmla="*/ 1568864 w 1940339"/>
                  <a:gd name="connsiteY3" fmla="*/ 892175 h 1978025"/>
                  <a:gd name="connsiteX4" fmla="*/ 1940339 w 1940339"/>
                  <a:gd name="connsiteY4" fmla="*/ 1562100 h 1978025"/>
                  <a:gd name="connsiteX5" fmla="*/ 1445039 w 1940339"/>
                  <a:gd name="connsiteY5" fmla="*/ 1978025 h 1978025"/>
                  <a:gd name="connsiteX6" fmla="*/ 1594264 w 1940339"/>
                  <a:gd name="connsiteY6" fmla="*/ 1685925 h 1978025"/>
                  <a:gd name="connsiteX7" fmla="*/ 1044989 w 1940339"/>
                  <a:gd name="connsiteY7" fmla="*/ 1317625 h 1978025"/>
                  <a:gd name="connsiteX8" fmla="*/ 336964 w 1940339"/>
                  <a:gd name="connsiteY8" fmla="*/ 1041400 h 1978025"/>
                  <a:gd name="connsiteX9" fmla="*/ 414 w 1940339"/>
                  <a:gd name="connsiteY9" fmla="*/ 546100 h 1978025"/>
                  <a:gd name="connsiteX10" fmla="*/ 651289 w 1940339"/>
                  <a:gd name="connsiteY10" fmla="*/ 0 h 1978025"/>
                  <a:gd name="connsiteX0" fmla="*/ 651289 w 1940339"/>
                  <a:gd name="connsiteY0" fmla="*/ 0 h 1978025"/>
                  <a:gd name="connsiteX1" fmla="*/ 400464 w 1940339"/>
                  <a:gd name="connsiteY1" fmla="*/ 180975 h 1978025"/>
                  <a:gd name="connsiteX2" fmla="*/ 965614 w 1940339"/>
                  <a:gd name="connsiteY2" fmla="*/ 663575 h 1978025"/>
                  <a:gd name="connsiteX3" fmla="*/ 1568864 w 1940339"/>
                  <a:gd name="connsiteY3" fmla="*/ 892175 h 1978025"/>
                  <a:gd name="connsiteX4" fmla="*/ 1940339 w 1940339"/>
                  <a:gd name="connsiteY4" fmla="*/ 1562100 h 1978025"/>
                  <a:gd name="connsiteX5" fmla="*/ 1445039 w 1940339"/>
                  <a:gd name="connsiteY5" fmla="*/ 1978025 h 1978025"/>
                  <a:gd name="connsiteX6" fmla="*/ 1594264 w 1940339"/>
                  <a:gd name="connsiteY6" fmla="*/ 1685925 h 1978025"/>
                  <a:gd name="connsiteX7" fmla="*/ 1044989 w 1940339"/>
                  <a:gd name="connsiteY7" fmla="*/ 1317625 h 1978025"/>
                  <a:gd name="connsiteX8" fmla="*/ 336964 w 1940339"/>
                  <a:gd name="connsiteY8" fmla="*/ 1041400 h 1978025"/>
                  <a:gd name="connsiteX9" fmla="*/ 414 w 1940339"/>
                  <a:gd name="connsiteY9" fmla="*/ 546100 h 1978025"/>
                  <a:gd name="connsiteX10" fmla="*/ 651289 w 1940339"/>
                  <a:gd name="connsiteY10" fmla="*/ 0 h 1978025"/>
                  <a:gd name="connsiteX0" fmla="*/ 651289 w 1940339"/>
                  <a:gd name="connsiteY0" fmla="*/ 0 h 1978025"/>
                  <a:gd name="connsiteX1" fmla="*/ 400464 w 1940339"/>
                  <a:gd name="connsiteY1" fmla="*/ 180975 h 1978025"/>
                  <a:gd name="connsiteX2" fmla="*/ 965614 w 1940339"/>
                  <a:gd name="connsiteY2" fmla="*/ 663575 h 1978025"/>
                  <a:gd name="connsiteX3" fmla="*/ 1568864 w 1940339"/>
                  <a:gd name="connsiteY3" fmla="*/ 892175 h 1978025"/>
                  <a:gd name="connsiteX4" fmla="*/ 1940339 w 1940339"/>
                  <a:gd name="connsiteY4" fmla="*/ 1562100 h 1978025"/>
                  <a:gd name="connsiteX5" fmla="*/ 1445039 w 1940339"/>
                  <a:gd name="connsiteY5" fmla="*/ 1978025 h 1978025"/>
                  <a:gd name="connsiteX6" fmla="*/ 1594264 w 1940339"/>
                  <a:gd name="connsiteY6" fmla="*/ 1685925 h 1978025"/>
                  <a:gd name="connsiteX7" fmla="*/ 1044989 w 1940339"/>
                  <a:gd name="connsiteY7" fmla="*/ 1317625 h 1978025"/>
                  <a:gd name="connsiteX8" fmla="*/ 336964 w 1940339"/>
                  <a:gd name="connsiteY8" fmla="*/ 1041400 h 1978025"/>
                  <a:gd name="connsiteX9" fmla="*/ 414 w 1940339"/>
                  <a:gd name="connsiteY9" fmla="*/ 546100 h 1978025"/>
                  <a:gd name="connsiteX10" fmla="*/ 651289 w 1940339"/>
                  <a:gd name="connsiteY10" fmla="*/ 0 h 1978025"/>
                  <a:gd name="connsiteX0" fmla="*/ 651289 w 1940339"/>
                  <a:gd name="connsiteY0" fmla="*/ 0 h 1978025"/>
                  <a:gd name="connsiteX1" fmla="*/ 400464 w 1940339"/>
                  <a:gd name="connsiteY1" fmla="*/ 180975 h 1978025"/>
                  <a:gd name="connsiteX2" fmla="*/ 965614 w 1940339"/>
                  <a:gd name="connsiteY2" fmla="*/ 663575 h 1978025"/>
                  <a:gd name="connsiteX3" fmla="*/ 1568864 w 1940339"/>
                  <a:gd name="connsiteY3" fmla="*/ 892175 h 1978025"/>
                  <a:gd name="connsiteX4" fmla="*/ 1940339 w 1940339"/>
                  <a:gd name="connsiteY4" fmla="*/ 1562100 h 1978025"/>
                  <a:gd name="connsiteX5" fmla="*/ 1445039 w 1940339"/>
                  <a:gd name="connsiteY5" fmla="*/ 1978025 h 1978025"/>
                  <a:gd name="connsiteX6" fmla="*/ 1594264 w 1940339"/>
                  <a:gd name="connsiteY6" fmla="*/ 1685925 h 1978025"/>
                  <a:gd name="connsiteX7" fmla="*/ 1044989 w 1940339"/>
                  <a:gd name="connsiteY7" fmla="*/ 1317625 h 1978025"/>
                  <a:gd name="connsiteX8" fmla="*/ 336964 w 1940339"/>
                  <a:gd name="connsiteY8" fmla="*/ 1041400 h 1978025"/>
                  <a:gd name="connsiteX9" fmla="*/ 414 w 1940339"/>
                  <a:gd name="connsiteY9" fmla="*/ 546100 h 1978025"/>
                  <a:gd name="connsiteX10" fmla="*/ 651289 w 1940339"/>
                  <a:gd name="connsiteY10" fmla="*/ 0 h 1978025"/>
                  <a:gd name="connsiteX0" fmla="*/ 651289 w 1953422"/>
                  <a:gd name="connsiteY0" fmla="*/ 0 h 1978025"/>
                  <a:gd name="connsiteX1" fmla="*/ 400464 w 1953422"/>
                  <a:gd name="connsiteY1" fmla="*/ 180975 h 1978025"/>
                  <a:gd name="connsiteX2" fmla="*/ 965614 w 1953422"/>
                  <a:gd name="connsiteY2" fmla="*/ 663575 h 1978025"/>
                  <a:gd name="connsiteX3" fmla="*/ 1568864 w 1953422"/>
                  <a:gd name="connsiteY3" fmla="*/ 892175 h 1978025"/>
                  <a:gd name="connsiteX4" fmla="*/ 1940339 w 1953422"/>
                  <a:gd name="connsiteY4" fmla="*/ 1562100 h 1978025"/>
                  <a:gd name="connsiteX5" fmla="*/ 1445039 w 1953422"/>
                  <a:gd name="connsiteY5" fmla="*/ 1978025 h 1978025"/>
                  <a:gd name="connsiteX6" fmla="*/ 1594264 w 1953422"/>
                  <a:gd name="connsiteY6" fmla="*/ 1685925 h 1978025"/>
                  <a:gd name="connsiteX7" fmla="*/ 1044989 w 1953422"/>
                  <a:gd name="connsiteY7" fmla="*/ 1317625 h 1978025"/>
                  <a:gd name="connsiteX8" fmla="*/ 336964 w 1953422"/>
                  <a:gd name="connsiteY8" fmla="*/ 1041400 h 1978025"/>
                  <a:gd name="connsiteX9" fmla="*/ 414 w 1953422"/>
                  <a:gd name="connsiteY9" fmla="*/ 546100 h 1978025"/>
                  <a:gd name="connsiteX10" fmla="*/ 651289 w 1953422"/>
                  <a:gd name="connsiteY10" fmla="*/ 0 h 1978025"/>
                  <a:gd name="connsiteX0" fmla="*/ 651289 w 1959812"/>
                  <a:gd name="connsiteY0" fmla="*/ 0 h 1978025"/>
                  <a:gd name="connsiteX1" fmla="*/ 400464 w 1959812"/>
                  <a:gd name="connsiteY1" fmla="*/ 180975 h 1978025"/>
                  <a:gd name="connsiteX2" fmla="*/ 965614 w 1959812"/>
                  <a:gd name="connsiteY2" fmla="*/ 663575 h 1978025"/>
                  <a:gd name="connsiteX3" fmla="*/ 1568864 w 1959812"/>
                  <a:gd name="connsiteY3" fmla="*/ 892175 h 1978025"/>
                  <a:gd name="connsiteX4" fmla="*/ 1940339 w 1959812"/>
                  <a:gd name="connsiteY4" fmla="*/ 1562100 h 1978025"/>
                  <a:gd name="connsiteX5" fmla="*/ 1445039 w 1959812"/>
                  <a:gd name="connsiteY5" fmla="*/ 1978025 h 1978025"/>
                  <a:gd name="connsiteX6" fmla="*/ 1594264 w 1959812"/>
                  <a:gd name="connsiteY6" fmla="*/ 1685925 h 1978025"/>
                  <a:gd name="connsiteX7" fmla="*/ 1044989 w 1959812"/>
                  <a:gd name="connsiteY7" fmla="*/ 1317625 h 1978025"/>
                  <a:gd name="connsiteX8" fmla="*/ 336964 w 1959812"/>
                  <a:gd name="connsiteY8" fmla="*/ 1041400 h 1978025"/>
                  <a:gd name="connsiteX9" fmla="*/ 414 w 1959812"/>
                  <a:gd name="connsiteY9" fmla="*/ 546100 h 1978025"/>
                  <a:gd name="connsiteX10" fmla="*/ 651289 w 1959812"/>
                  <a:gd name="connsiteY10" fmla="*/ 0 h 1978025"/>
                  <a:gd name="connsiteX0" fmla="*/ 651289 w 1959812"/>
                  <a:gd name="connsiteY0" fmla="*/ 0 h 1978025"/>
                  <a:gd name="connsiteX1" fmla="*/ 400464 w 1959812"/>
                  <a:gd name="connsiteY1" fmla="*/ 180975 h 1978025"/>
                  <a:gd name="connsiteX2" fmla="*/ 965614 w 1959812"/>
                  <a:gd name="connsiteY2" fmla="*/ 663575 h 1978025"/>
                  <a:gd name="connsiteX3" fmla="*/ 1568864 w 1959812"/>
                  <a:gd name="connsiteY3" fmla="*/ 892175 h 1978025"/>
                  <a:gd name="connsiteX4" fmla="*/ 1940339 w 1959812"/>
                  <a:gd name="connsiteY4" fmla="*/ 1562100 h 1978025"/>
                  <a:gd name="connsiteX5" fmla="*/ 1445039 w 1959812"/>
                  <a:gd name="connsiteY5" fmla="*/ 1978025 h 1978025"/>
                  <a:gd name="connsiteX6" fmla="*/ 1594264 w 1959812"/>
                  <a:gd name="connsiteY6" fmla="*/ 1685925 h 1978025"/>
                  <a:gd name="connsiteX7" fmla="*/ 1044989 w 1959812"/>
                  <a:gd name="connsiteY7" fmla="*/ 1317625 h 1978025"/>
                  <a:gd name="connsiteX8" fmla="*/ 336964 w 1959812"/>
                  <a:gd name="connsiteY8" fmla="*/ 1041400 h 1978025"/>
                  <a:gd name="connsiteX9" fmla="*/ 414 w 1959812"/>
                  <a:gd name="connsiteY9" fmla="*/ 546100 h 1978025"/>
                  <a:gd name="connsiteX10" fmla="*/ 651289 w 1959812"/>
                  <a:gd name="connsiteY10" fmla="*/ 0 h 1978025"/>
                  <a:gd name="connsiteX0" fmla="*/ 651289 w 1967614"/>
                  <a:gd name="connsiteY0" fmla="*/ 0 h 1978025"/>
                  <a:gd name="connsiteX1" fmla="*/ 400464 w 1967614"/>
                  <a:gd name="connsiteY1" fmla="*/ 180975 h 1978025"/>
                  <a:gd name="connsiteX2" fmla="*/ 965614 w 1967614"/>
                  <a:gd name="connsiteY2" fmla="*/ 663575 h 1978025"/>
                  <a:gd name="connsiteX3" fmla="*/ 1568864 w 1967614"/>
                  <a:gd name="connsiteY3" fmla="*/ 892175 h 1978025"/>
                  <a:gd name="connsiteX4" fmla="*/ 1940339 w 1967614"/>
                  <a:gd name="connsiteY4" fmla="*/ 1562100 h 1978025"/>
                  <a:gd name="connsiteX5" fmla="*/ 1445039 w 1967614"/>
                  <a:gd name="connsiteY5" fmla="*/ 1978025 h 1978025"/>
                  <a:gd name="connsiteX6" fmla="*/ 1594264 w 1967614"/>
                  <a:gd name="connsiteY6" fmla="*/ 1685925 h 1978025"/>
                  <a:gd name="connsiteX7" fmla="*/ 1044989 w 1967614"/>
                  <a:gd name="connsiteY7" fmla="*/ 1317625 h 1978025"/>
                  <a:gd name="connsiteX8" fmla="*/ 336964 w 1967614"/>
                  <a:gd name="connsiteY8" fmla="*/ 1041400 h 1978025"/>
                  <a:gd name="connsiteX9" fmla="*/ 414 w 1967614"/>
                  <a:gd name="connsiteY9" fmla="*/ 546100 h 1978025"/>
                  <a:gd name="connsiteX10" fmla="*/ 651289 w 1967614"/>
                  <a:gd name="connsiteY10" fmla="*/ 0 h 1978025"/>
                  <a:gd name="connsiteX0" fmla="*/ 651289 w 1967614"/>
                  <a:gd name="connsiteY0" fmla="*/ 0 h 1978025"/>
                  <a:gd name="connsiteX1" fmla="*/ 400464 w 1967614"/>
                  <a:gd name="connsiteY1" fmla="*/ 180975 h 1978025"/>
                  <a:gd name="connsiteX2" fmla="*/ 965614 w 1967614"/>
                  <a:gd name="connsiteY2" fmla="*/ 663575 h 1978025"/>
                  <a:gd name="connsiteX3" fmla="*/ 1568864 w 1967614"/>
                  <a:gd name="connsiteY3" fmla="*/ 892175 h 1978025"/>
                  <a:gd name="connsiteX4" fmla="*/ 1940339 w 1967614"/>
                  <a:gd name="connsiteY4" fmla="*/ 1562100 h 1978025"/>
                  <a:gd name="connsiteX5" fmla="*/ 1445039 w 1967614"/>
                  <a:gd name="connsiteY5" fmla="*/ 1978025 h 1978025"/>
                  <a:gd name="connsiteX6" fmla="*/ 1594264 w 1967614"/>
                  <a:gd name="connsiteY6" fmla="*/ 1685925 h 1978025"/>
                  <a:gd name="connsiteX7" fmla="*/ 1044989 w 1967614"/>
                  <a:gd name="connsiteY7" fmla="*/ 1317625 h 1978025"/>
                  <a:gd name="connsiteX8" fmla="*/ 336964 w 1967614"/>
                  <a:gd name="connsiteY8" fmla="*/ 1041400 h 1978025"/>
                  <a:gd name="connsiteX9" fmla="*/ 414 w 1967614"/>
                  <a:gd name="connsiteY9" fmla="*/ 546100 h 1978025"/>
                  <a:gd name="connsiteX10" fmla="*/ 651289 w 1967614"/>
                  <a:gd name="connsiteY10" fmla="*/ 0 h 1978025"/>
                  <a:gd name="connsiteX0" fmla="*/ 651289 w 1967614"/>
                  <a:gd name="connsiteY0" fmla="*/ 0 h 1978025"/>
                  <a:gd name="connsiteX1" fmla="*/ 400464 w 1967614"/>
                  <a:gd name="connsiteY1" fmla="*/ 180975 h 1978025"/>
                  <a:gd name="connsiteX2" fmla="*/ 965614 w 1967614"/>
                  <a:gd name="connsiteY2" fmla="*/ 663575 h 1978025"/>
                  <a:gd name="connsiteX3" fmla="*/ 1568864 w 1967614"/>
                  <a:gd name="connsiteY3" fmla="*/ 892175 h 1978025"/>
                  <a:gd name="connsiteX4" fmla="*/ 1940339 w 1967614"/>
                  <a:gd name="connsiteY4" fmla="*/ 1562100 h 1978025"/>
                  <a:gd name="connsiteX5" fmla="*/ 1445039 w 1967614"/>
                  <a:gd name="connsiteY5" fmla="*/ 1978025 h 1978025"/>
                  <a:gd name="connsiteX6" fmla="*/ 1594264 w 1967614"/>
                  <a:gd name="connsiteY6" fmla="*/ 1685925 h 1978025"/>
                  <a:gd name="connsiteX7" fmla="*/ 1044989 w 1967614"/>
                  <a:gd name="connsiteY7" fmla="*/ 1317625 h 1978025"/>
                  <a:gd name="connsiteX8" fmla="*/ 336964 w 1967614"/>
                  <a:gd name="connsiteY8" fmla="*/ 1041400 h 1978025"/>
                  <a:gd name="connsiteX9" fmla="*/ 414 w 1967614"/>
                  <a:gd name="connsiteY9" fmla="*/ 546100 h 1978025"/>
                  <a:gd name="connsiteX10" fmla="*/ 651289 w 1967614"/>
                  <a:gd name="connsiteY10" fmla="*/ 0 h 1978025"/>
                  <a:gd name="connsiteX0" fmla="*/ 651289 w 1967614"/>
                  <a:gd name="connsiteY0" fmla="*/ 0 h 1978025"/>
                  <a:gd name="connsiteX1" fmla="*/ 400464 w 1967614"/>
                  <a:gd name="connsiteY1" fmla="*/ 180975 h 1978025"/>
                  <a:gd name="connsiteX2" fmla="*/ 965614 w 1967614"/>
                  <a:gd name="connsiteY2" fmla="*/ 663575 h 1978025"/>
                  <a:gd name="connsiteX3" fmla="*/ 1568864 w 1967614"/>
                  <a:gd name="connsiteY3" fmla="*/ 892175 h 1978025"/>
                  <a:gd name="connsiteX4" fmla="*/ 1940339 w 1967614"/>
                  <a:gd name="connsiteY4" fmla="*/ 1562100 h 1978025"/>
                  <a:gd name="connsiteX5" fmla="*/ 1445039 w 1967614"/>
                  <a:gd name="connsiteY5" fmla="*/ 1978025 h 1978025"/>
                  <a:gd name="connsiteX6" fmla="*/ 1594264 w 1967614"/>
                  <a:gd name="connsiteY6" fmla="*/ 1685925 h 1978025"/>
                  <a:gd name="connsiteX7" fmla="*/ 1044989 w 1967614"/>
                  <a:gd name="connsiteY7" fmla="*/ 1317625 h 1978025"/>
                  <a:gd name="connsiteX8" fmla="*/ 336964 w 1967614"/>
                  <a:gd name="connsiteY8" fmla="*/ 1041400 h 1978025"/>
                  <a:gd name="connsiteX9" fmla="*/ 414 w 1967614"/>
                  <a:gd name="connsiteY9" fmla="*/ 546100 h 1978025"/>
                  <a:gd name="connsiteX10" fmla="*/ 651289 w 1967614"/>
                  <a:gd name="connsiteY10" fmla="*/ 0 h 1978025"/>
                  <a:gd name="connsiteX0" fmla="*/ 651289 w 1967614"/>
                  <a:gd name="connsiteY0" fmla="*/ 0 h 1978025"/>
                  <a:gd name="connsiteX1" fmla="*/ 400464 w 1967614"/>
                  <a:gd name="connsiteY1" fmla="*/ 180975 h 1978025"/>
                  <a:gd name="connsiteX2" fmla="*/ 965614 w 1967614"/>
                  <a:gd name="connsiteY2" fmla="*/ 663575 h 1978025"/>
                  <a:gd name="connsiteX3" fmla="*/ 1568864 w 1967614"/>
                  <a:gd name="connsiteY3" fmla="*/ 892175 h 1978025"/>
                  <a:gd name="connsiteX4" fmla="*/ 1940339 w 1967614"/>
                  <a:gd name="connsiteY4" fmla="*/ 1562100 h 1978025"/>
                  <a:gd name="connsiteX5" fmla="*/ 1445039 w 1967614"/>
                  <a:gd name="connsiteY5" fmla="*/ 1978025 h 1978025"/>
                  <a:gd name="connsiteX6" fmla="*/ 1594264 w 1967614"/>
                  <a:gd name="connsiteY6" fmla="*/ 1685925 h 1978025"/>
                  <a:gd name="connsiteX7" fmla="*/ 1044989 w 1967614"/>
                  <a:gd name="connsiteY7" fmla="*/ 1317625 h 1978025"/>
                  <a:gd name="connsiteX8" fmla="*/ 336964 w 1967614"/>
                  <a:gd name="connsiteY8" fmla="*/ 1041400 h 1978025"/>
                  <a:gd name="connsiteX9" fmla="*/ 414 w 1967614"/>
                  <a:gd name="connsiteY9" fmla="*/ 546100 h 1978025"/>
                  <a:gd name="connsiteX10" fmla="*/ 651289 w 1967614"/>
                  <a:gd name="connsiteY10" fmla="*/ 0 h 1978025"/>
                  <a:gd name="connsiteX0" fmla="*/ 651289 w 1967614"/>
                  <a:gd name="connsiteY0" fmla="*/ 0 h 1955800"/>
                  <a:gd name="connsiteX1" fmla="*/ 400464 w 1967614"/>
                  <a:gd name="connsiteY1" fmla="*/ 180975 h 1955800"/>
                  <a:gd name="connsiteX2" fmla="*/ 965614 w 1967614"/>
                  <a:gd name="connsiteY2" fmla="*/ 663575 h 1955800"/>
                  <a:gd name="connsiteX3" fmla="*/ 1568864 w 1967614"/>
                  <a:gd name="connsiteY3" fmla="*/ 892175 h 1955800"/>
                  <a:gd name="connsiteX4" fmla="*/ 1940339 w 1967614"/>
                  <a:gd name="connsiteY4" fmla="*/ 1562100 h 1955800"/>
                  <a:gd name="connsiteX5" fmla="*/ 1425989 w 1967614"/>
                  <a:gd name="connsiteY5" fmla="*/ 1955800 h 1955800"/>
                  <a:gd name="connsiteX6" fmla="*/ 1594264 w 1967614"/>
                  <a:gd name="connsiteY6" fmla="*/ 1685925 h 1955800"/>
                  <a:gd name="connsiteX7" fmla="*/ 1044989 w 1967614"/>
                  <a:gd name="connsiteY7" fmla="*/ 1317625 h 1955800"/>
                  <a:gd name="connsiteX8" fmla="*/ 336964 w 1967614"/>
                  <a:gd name="connsiteY8" fmla="*/ 1041400 h 1955800"/>
                  <a:gd name="connsiteX9" fmla="*/ 414 w 1967614"/>
                  <a:gd name="connsiteY9" fmla="*/ 546100 h 1955800"/>
                  <a:gd name="connsiteX10" fmla="*/ 651289 w 1967614"/>
                  <a:gd name="connsiteY10" fmla="*/ 0 h 1955800"/>
                  <a:gd name="connsiteX0" fmla="*/ 651289 w 1967614"/>
                  <a:gd name="connsiteY0" fmla="*/ 0 h 1955800"/>
                  <a:gd name="connsiteX1" fmla="*/ 400464 w 1967614"/>
                  <a:gd name="connsiteY1" fmla="*/ 180975 h 1955800"/>
                  <a:gd name="connsiteX2" fmla="*/ 965614 w 1967614"/>
                  <a:gd name="connsiteY2" fmla="*/ 663575 h 1955800"/>
                  <a:gd name="connsiteX3" fmla="*/ 1568864 w 1967614"/>
                  <a:gd name="connsiteY3" fmla="*/ 892175 h 1955800"/>
                  <a:gd name="connsiteX4" fmla="*/ 1940339 w 1967614"/>
                  <a:gd name="connsiteY4" fmla="*/ 1562100 h 1955800"/>
                  <a:gd name="connsiteX5" fmla="*/ 1425989 w 1967614"/>
                  <a:gd name="connsiteY5" fmla="*/ 1955800 h 1955800"/>
                  <a:gd name="connsiteX6" fmla="*/ 1594264 w 1967614"/>
                  <a:gd name="connsiteY6" fmla="*/ 1685925 h 1955800"/>
                  <a:gd name="connsiteX7" fmla="*/ 1044989 w 1967614"/>
                  <a:gd name="connsiteY7" fmla="*/ 1317625 h 1955800"/>
                  <a:gd name="connsiteX8" fmla="*/ 336964 w 1967614"/>
                  <a:gd name="connsiteY8" fmla="*/ 1041400 h 1955800"/>
                  <a:gd name="connsiteX9" fmla="*/ 414 w 1967614"/>
                  <a:gd name="connsiteY9" fmla="*/ 546100 h 1955800"/>
                  <a:gd name="connsiteX10" fmla="*/ 651289 w 1967614"/>
                  <a:gd name="connsiteY10" fmla="*/ 0 h 1955800"/>
                  <a:gd name="connsiteX0" fmla="*/ 651289 w 1967614"/>
                  <a:gd name="connsiteY0" fmla="*/ 0 h 1955800"/>
                  <a:gd name="connsiteX1" fmla="*/ 400464 w 1967614"/>
                  <a:gd name="connsiteY1" fmla="*/ 180975 h 1955800"/>
                  <a:gd name="connsiteX2" fmla="*/ 965614 w 1967614"/>
                  <a:gd name="connsiteY2" fmla="*/ 663575 h 1955800"/>
                  <a:gd name="connsiteX3" fmla="*/ 1568864 w 1967614"/>
                  <a:gd name="connsiteY3" fmla="*/ 892175 h 1955800"/>
                  <a:gd name="connsiteX4" fmla="*/ 1940339 w 1967614"/>
                  <a:gd name="connsiteY4" fmla="*/ 1562100 h 1955800"/>
                  <a:gd name="connsiteX5" fmla="*/ 1425989 w 1967614"/>
                  <a:gd name="connsiteY5" fmla="*/ 1955800 h 1955800"/>
                  <a:gd name="connsiteX6" fmla="*/ 1594264 w 1967614"/>
                  <a:gd name="connsiteY6" fmla="*/ 1685925 h 1955800"/>
                  <a:gd name="connsiteX7" fmla="*/ 1044989 w 1967614"/>
                  <a:gd name="connsiteY7" fmla="*/ 1317625 h 1955800"/>
                  <a:gd name="connsiteX8" fmla="*/ 336964 w 1967614"/>
                  <a:gd name="connsiteY8" fmla="*/ 1041400 h 1955800"/>
                  <a:gd name="connsiteX9" fmla="*/ 414 w 1967614"/>
                  <a:gd name="connsiteY9" fmla="*/ 546100 h 1955800"/>
                  <a:gd name="connsiteX10" fmla="*/ 651289 w 1967614"/>
                  <a:gd name="connsiteY10" fmla="*/ 0 h 1955800"/>
                  <a:gd name="connsiteX0" fmla="*/ 651289 w 1967614"/>
                  <a:gd name="connsiteY0" fmla="*/ 0 h 1955800"/>
                  <a:gd name="connsiteX1" fmla="*/ 400464 w 1967614"/>
                  <a:gd name="connsiteY1" fmla="*/ 180975 h 1955800"/>
                  <a:gd name="connsiteX2" fmla="*/ 965614 w 1967614"/>
                  <a:gd name="connsiteY2" fmla="*/ 663575 h 1955800"/>
                  <a:gd name="connsiteX3" fmla="*/ 1568864 w 1967614"/>
                  <a:gd name="connsiteY3" fmla="*/ 892175 h 1955800"/>
                  <a:gd name="connsiteX4" fmla="*/ 1940339 w 1967614"/>
                  <a:gd name="connsiteY4" fmla="*/ 1562100 h 1955800"/>
                  <a:gd name="connsiteX5" fmla="*/ 1425989 w 1967614"/>
                  <a:gd name="connsiteY5" fmla="*/ 1955800 h 1955800"/>
                  <a:gd name="connsiteX6" fmla="*/ 1594264 w 1967614"/>
                  <a:gd name="connsiteY6" fmla="*/ 1685925 h 1955800"/>
                  <a:gd name="connsiteX7" fmla="*/ 1044989 w 1967614"/>
                  <a:gd name="connsiteY7" fmla="*/ 1317625 h 1955800"/>
                  <a:gd name="connsiteX8" fmla="*/ 336964 w 1967614"/>
                  <a:gd name="connsiteY8" fmla="*/ 1041400 h 1955800"/>
                  <a:gd name="connsiteX9" fmla="*/ 414 w 1967614"/>
                  <a:gd name="connsiteY9" fmla="*/ 546100 h 1955800"/>
                  <a:gd name="connsiteX10" fmla="*/ 651289 w 1967614"/>
                  <a:gd name="connsiteY10" fmla="*/ 0 h 1955800"/>
                  <a:gd name="connsiteX0" fmla="*/ 651289 w 1967614"/>
                  <a:gd name="connsiteY0" fmla="*/ 0 h 1955800"/>
                  <a:gd name="connsiteX1" fmla="*/ 400464 w 1967614"/>
                  <a:gd name="connsiteY1" fmla="*/ 180975 h 1955800"/>
                  <a:gd name="connsiteX2" fmla="*/ 965614 w 1967614"/>
                  <a:gd name="connsiteY2" fmla="*/ 663575 h 1955800"/>
                  <a:gd name="connsiteX3" fmla="*/ 1568864 w 1967614"/>
                  <a:gd name="connsiteY3" fmla="*/ 892175 h 1955800"/>
                  <a:gd name="connsiteX4" fmla="*/ 1940339 w 1967614"/>
                  <a:gd name="connsiteY4" fmla="*/ 1562100 h 1955800"/>
                  <a:gd name="connsiteX5" fmla="*/ 1425989 w 1967614"/>
                  <a:gd name="connsiteY5" fmla="*/ 1955800 h 1955800"/>
                  <a:gd name="connsiteX6" fmla="*/ 1594264 w 1967614"/>
                  <a:gd name="connsiteY6" fmla="*/ 1685925 h 1955800"/>
                  <a:gd name="connsiteX7" fmla="*/ 1044989 w 1967614"/>
                  <a:gd name="connsiteY7" fmla="*/ 1317625 h 1955800"/>
                  <a:gd name="connsiteX8" fmla="*/ 336964 w 1967614"/>
                  <a:gd name="connsiteY8" fmla="*/ 1041400 h 1955800"/>
                  <a:gd name="connsiteX9" fmla="*/ 414 w 1967614"/>
                  <a:gd name="connsiteY9" fmla="*/ 546100 h 1955800"/>
                  <a:gd name="connsiteX10" fmla="*/ 651289 w 1967614"/>
                  <a:gd name="connsiteY10" fmla="*/ 0 h 1955800"/>
                  <a:gd name="connsiteX0" fmla="*/ 651289 w 1953036"/>
                  <a:gd name="connsiteY0" fmla="*/ 0 h 1955800"/>
                  <a:gd name="connsiteX1" fmla="*/ 400464 w 1953036"/>
                  <a:gd name="connsiteY1" fmla="*/ 180975 h 1955800"/>
                  <a:gd name="connsiteX2" fmla="*/ 965614 w 1953036"/>
                  <a:gd name="connsiteY2" fmla="*/ 663575 h 1955800"/>
                  <a:gd name="connsiteX3" fmla="*/ 1568864 w 1953036"/>
                  <a:gd name="connsiteY3" fmla="*/ 892175 h 1955800"/>
                  <a:gd name="connsiteX4" fmla="*/ 1940339 w 1953036"/>
                  <a:gd name="connsiteY4" fmla="*/ 1562100 h 1955800"/>
                  <a:gd name="connsiteX5" fmla="*/ 1425989 w 1953036"/>
                  <a:gd name="connsiteY5" fmla="*/ 1955800 h 1955800"/>
                  <a:gd name="connsiteX6" fmla="*/ 1594264 w 1953036"/>
                  <a:gd name="connsiteY6" fmla="*/ 1685925 h 1955800"/>
                  <a:gd name="connsiteX7" fmla="*/ 1044989 w 1953036"/>
                  <a:gd name="connsiteY7" fmla="*/ 1317625 h 1955800"/>
                  <a:gd name="connsiteX8" fmla="*/ 336964 w 1953036"/>
                  <a:gd name="connsiteY8" fmla="*/ 1041400 h 1955800"/>
                  <a:gd name="connsiteX9" fmla="*/ 414 w 1953036"/>
                  <a:gd name="connsiteY9" fmla="*/ 546100 h 1955800"/>
                  <a:gd name="connsiteX10" fmla="*/ 651289 w 1953036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75162"/>
                  <a:gd name="connsiteY0" fmla="*/ 0 h 1955800"/>
                  <a:gd name="connsiteX1" fmla="*/ 400464 w 1975162"/>
                  <a:gd name="connsiteY1" fmla="*/ 180975 h 1955800"/>
                  <a:gd name="connsiteX2" fmla="*/ 965614 w 1975162"/>
                  <a:gd name="connsiteY2" fmla="*/ 663575 h 1955800"/>
                  <a:gd name="connsiteX3" fmla="*/ 1568864 w 1975162"/>
                  <a:gd name="connsiteY3" fmla="*/ 892175 h 1955800"/>
                  <a:gd name="connsiteX4" fmla="*/ 1940339 w 1975162"/>
                  <a:gd name="connsiteY4" fmla="*/ 1562100 h 1955800"/>
                  <a:gd name="connsiteX5" fmla="*/ 1425989 w 1975162"/>
                  <a:gd name="connsiteY5" fmla="*/ 1955800 h 1955800"/>
                  <a:gd name="connsiteX6" fmla="*/ 1594264 w 1975162"/>
                  <a:gd name="connsiteY6" fmla="*/ 1685925 h 1955800"/>
                  <a:gd name="connsiteX7" fmla="*/ 1044989 w 1975162"/>
                  <a:gd name="connsiteY7" fmla="*/ 1317625 h 1955800"/>
                  <a:gd name="connsiteX8" fmla="*/ 336964 w 1975162"/>
                  <a:gd name="connsiteY8" fmla="*/ 1041400 h 1955800"/>
                  <a:gd name="connsiteX9" fmla="*/ 414 w 1975162"/>
                  <a:gd name="connsiteY9" fmla="*/ 546100 h 1955800"/>
                  <a:gd name="connsiteX10" fmla="*/ 651289 w 1975162"/>
                  <a:gd name="connsiteY10" fmla="*/ 0 h 1955800"/>
                  <a:gd name="connsiteX0" fmla="*/ 651289 w 1957559"/>
                  <a:gd name="connsiteY0" fmla="*/ 0 h 1981994"/>
                  <a:gd name="connsiteX1" fmla="*/ 400464 w 1957559"/>
                  <a:gd name="connsiteY1" fmla="*/ 180975 h 1981994"/>
                  <a:gd name="connsiteX2" fmla="*/ 965614 w 1957559"/>
                  <a:gd name="connsiteY2" fmla="*/ 663575 h 1981994"/>
                  <a:gd name="connsiteX3" fmla="*/ 1568864 w 1957559"/>
                  <a:gd name="connsiteY3" fmla="*/ 892175 h 1981994"/>
                  <a:gd name="connsiteX4" fmla="*/ 1940339 w 1957559"/>
                  <a:gd name="connsiteY4" fmla="*/ 1562100 h 1981994"/>
                  <a:gd name="connsiteX5" fmla="*/ 1356933 w 1957559"/>
                  <a:gd name="connsiteY5" fmla="*/ 1981994 h 1981994"/>
                  <a:gd name="connsiteX6" fmla="*/ 1594264 w 1957559"/>
                  <a:gd name="connsiteY6" fmla="*/ 1685925 h 1981994"/>
                  <a:gd name="connsiteX7" fmla="*/ 1044989 w 1957559"/>
                  <a:gd name="connsiteY7" fmla="*/ 1317625 h 1981994"/>
                  <a:gd name="connsiteX8" fmla="*/ 336964 w 1957559"/>
                  <a:gd name="connsiteY8" fmla="*/ 1041400 h 1981994"/>
                  <a:gd name="connsiteX9" fmla="*/ 414 w 1957559"/>
                  <a:gd name="connsiteY9" fmla="*/ 546100 h 1981994"/>
                  <a:gd name="connsiteX10" fmla="*/ 651289 w 1957559"/>
                  <a:gd name="connsiteY10" fmla="*/ 0 h 1981994"/>
                  <a:gd name="connsiteX0" fmla="*/ 651289 w 1957559"/>
                  <a:gd name="connsiteY0" fmla="*/ 0 h 1981994"/>
                  <a:gd name="connsiteX1" fmla="*/ 400464 w 1957559"/>
                  <a:gd name="connsiteY1" fmla="*/ 180975 h 1981994"/>
                  <a:gd name="connsiteX2" fmla="*/ 965614 w 1957559"/>
                  <a:gd name="connsiteY2" fmla="*/ 663575 h 1981994"/>
                  <a:gd name="connsiteX3" fmla="*/ 1568864 w 1957559"/>
                  <a:gd name="connsiteY3" fmla="*/ 892175 h 1981994"/>
                  <a:gd name="connsiteX4" fmla="*/ 1940339 w 1957559"/>
                  <a:gd name="connsiteY4" fmla="*/ 1562100 h 1981994"/>
                  <a:gd name="connsiteX5" fmla="*/ 1356933 w 1957559"/>
                  <a:gd name="connsiteY5" fmla="*/ 1981994 h 1981994"/>
                  <a:gd name="connsiteX6" fmla="*/ 1594264 w 1957559"/>
                  <a:gd name="connsiteY6" fmla="*/ 1685925 h 1981994"/>
                  <a:gd name="connsiteX7" fmla="*/ 1044989 w 1957559"/>
                  <a:gd name="connsiteY7" fmla="*/ 1317625 h 1981994"/>
                  <a:gd name="connsiteX8" fmla="*/ 336964 w 1957559"/>
                  <a:gd name="connsiteY8" fmla="*/ 1041400 h 1981994"/>
                  <a:gd name="connsiteX9" fmla="*/ 414 w 1957559"/>
                  <a:gd name="connsiteY9" fmla="*/ 546100 h 1981994"/>
                  <a:gd name="connsiteX10" fmla="*/ 651289 w 1957559"/>
                  <a:gd name="connsiteY10" fmla="*/ 0 h 1981994"/>
                  <a:gd name="connsiteX0" fmla="*/ 651289 w 1957559"/>
                  <a:gd name="connsiteY0" fmla="*/ 0 h 1981994"/>
                  <a:gd name="connsiteX1" fmla="*/ 400464 w 1957559"/>
                  <a:gd name="connsiteY1" fmla="*/ 180975 h 1981994"/>
                  <a:gd name="connsiteX2" fmla="*/ 965614 w 1957559"/>
                  <a:gd name="connsiteY2" fmla="*/ 663575 h 1981994"/>
                  <a:gd name="connsiteX3" fmla="*/ 1568864 w 1957559"/>
                  <a:gd name="connsiteY3" fmla="*/ 892175 h 1981994"/>
                  <a:gd name="connsiteX4" fmla="*/ 1940339 w 1957559"/>
                  <a:gd name="connsiteY4" fmla="*/ 1562100 h 1981994"/>
                  <a:gd name="connsiteX5" fmla="*/ 1356933 w 1957559"/>
                  <a:gd name="connsiteY5" fmla="*/ 1981994 h 1981994"/>
                  <a:gd name="connsiteX6" fmla="*/ 1594264 w 1957559"/>
                  <a:gd name="connsiteY6" fmla="*/ 1685925 h 1981994"/>
                  <a:gd name="connsiteX7" fmla="*/ 1044989 w 1957559"/>
                  <a:gd name="connsiteY7" fmla="*/ 1317625 h 1981994"/>
                  <a:gd name="connsiteX8" fmla="*/ 336964 w 1957559"/>
                  <a:gd name="connsiteY8" fmla="*/ 1041400 h 1981994"/>
                  <a:gd name="connsiteX9" fmla="*/ 414 w 1957559"/>
                  <a:gd name="connsiteY9" fmla="*/ 546100 h 1981994"/>
                  <a:gd name="connsiteX10" fmla="*/ 651289 w 1957559"/>
                  <a:gd name="connsiteY10" fmla="*/ 0 h 1981994"/>
                  <a:gd name="connsiteX0" fmla="*/ 651289 w 1967761"/>
                  <a:gd name="connsiteY0" fmla="*/ 0 h 1981994"/>
                  <a:gd name="connsiteX1" fmla="*/ 400464 w 1967761"/>
                  <a:gd name="connsiteY1" fmla="*/ 180975 h 1981994"/>
                  <a:gd name="connsiteX2" fmla="*/ 965614 w 1967761"/>
                  <a:gd name="connsiteY2" fmla="*/ 663575 h 1981994"/>
                  <a:gd name="connsiteX3" fmla="*/ 1568864 w 1967761"/>
                  <a:gd name="connsiteY3" fmla="*/ 892175 h 1981994"/>
                  <a:gd name="connsiteX4" fmla="*/ 1940339 w 1967761"/>
                  <a:gd name="connsiteY4" fmla="*/ 1562100 h 1981994"/>
                  <a:gd name="connsiteX5" fmla="*/ 1356933 w 1967761"/>
                  <a:gd name="connsiteY5" fmla="*/ 1981994 h 1981994"/>
                  <a:gd name="connsiteX6" fmla="*/ 1594264 w 1967761"/>
                  <a:gd name="connsiteY6" fmla="*/ 1685925 h 1981994"/>
                  <a:gd name="connsiteX7" fmla="*/ 1044989 w 1967761"/>
                  <a:gd name="connsiteY7" fmla="*/ 1317625 h 1981994"/>
                  <a:gd name="connsiteX8" fmla="*/ 336964 w 1967761"/>
                  <a:gd name="connsiteY8" fmla="*/ 1041400 h 1981994"/>
                  <a:gd name="connsiteX9" fmla="*/ 414 w 1967761"/>
                  <a:gd name="connsiteY9" fmla="*/ 546100 h 1981994"/>
                  <a:gd name="connsiteX10" fmla="*/ 651289 w 1967761"/>
                  <a:gd name="connsiteY10" fmla="*/ 0 h 198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67761" h="1981994">
                    <a:moveTo>
                      <a:pt x="651289" y="0"/>
                    </a:moveTo>
                    <a:cubicBezTo>
                      <a:pt x="469256" y="50800"/>
                      <a:pt x="409781" y="74757"/>
                      <a:pt x="400464" y="180975"/>
                    </a:cubicBezTo>
                    <a:cubicBezTo>
                      <a:pt x="377271" y="445382"/>
                      <a:pt x="694681" y="535517"/>
                      <a:pt x="965614" y="663575"/>
                    </a:cubicBezTo>
                    <a:cubicBezTo>
                      <a:pt x="1160028" y="755466"/>
                      <a:pt x="1367781" y="815975"/>
                      <a:pt x="1568864" y="892175"/>
                    </a:cubicBezTo>
                    <a:cubicBezTo>
                      <a:pt x="1998018" y="1057804"/>
                      <a:pt x="1999473" y="1355064"/>
                      <a:pt x="1940339" y="1562100"/>
                    </a:cubicBezTo>
                    <a:cubicBezTo>
                      <a:pt x="1889520" y="1740024"/>
                      <a:pt x="1609346" y="1974718"/>
                      <a:pt x="1356933" y="1981994"/>
                    </a:cubicBezTo>
                    <a:cubicBezTo>
                      <a:pt x="1533278" y="1901692"/>
                      <a:pt x="1646255" y="1796653"/>
                      <a:pt x="1594264" y="1685925"/>
                    </a:cubicBezTo>
                    <a:cubicBezTo>
                      <a:pt x="1542273" y="1575197"/>
                      <a:pt x="1266181" y="1376892"/>
                      <a:pt x="1044989" y="1317625"/>
                    </a:cubicBezTo>
                    <a:lnTo>
                      <a:pt x="336964" y="1041400"/>
                    </a:lnTo>
                    <a:cubicBezTo>
                      <a:pt x="113656" y="962025"/>
                      <a:pt x="-8053" y="796925"/>
                      <a:pt x="414" y="546100"/>
                    </a:cubicBezTo>
                    <a:cubicBezTo>
                      <a:pt x="20522" y="367242"/>
                      <a:pt x="126356" y="13758"/>
                      <a:pt x="651289" y="0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68F2E49-A31B-44CD-88E6-D6C84D232322}"/>
                </a:ext>
              </a:extLst>
            </p:cNvPr>
            <p:cNvSpPr/>
            <p:nvPr/>
          </p:nvSpPr>
          <p:spPr>
            <a:xfrm>
              <a:off x="2572676" y="1621095"/>
              <a:ext cx="306795" cy="306795"/>
            </a:xfrm>
            <a:prstGeom prst="arc">
              <a:avLst>
                <a:gd name="adj1" fmla="val 16851770"/>
                <a:gd name="adj2" fmla="val 1071894"/>
              </a:avLst>
            </a:prstGeom>
            <a:ln w="222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221317A7-C888-4A2B-A8CD-4F58D36662B2}"/>
                </a:ext>
              </a:extLst>
            </p:cNvPr>
            <p:cNvSpPr/>
            <p:nvPr/>
          </p:nvSpPr>
          <p:spPr>
            <a:xfrm>
              <a:off x="2528531" y="1576950"/>
              <a:ext cx="395086" cy="395085"/>
            </a:xfrm>
            <a:prstGeom prst="arc">
              <a:avLst>
                <a:gd name="adj1" fmla="val 13454284"/>
                <a:gd name="adj2" fmla="val 3416912"/>
              </a:avLst>
            </a:prstGeom>
            <a:ln w="222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CD89D44-2DE9-458B-BE1F-D41EC7DB95A0}"/>
                </a:ext>
              </a:extLst>
            </p:cNvPr>
            <p:cNvSpPr/>
            <p:nvPr/>
          </p:nvSpPr>
          <p:spPr>
            <a:xfrm>
              <a:off x="2486119" y="1534538"/>
              <a:ext cx="479908" cy="479908"/>
            </a:xfrm>
            <a:prstGeom prst="arc">
              <a:avLst>
                <a:gd name="adj1" fmla="val 14567431"/>
                <a:gd name="adj2" fmla="val 18154736"/>
              </a:avLst>
            </a:prstGeom>
            <a:ln w="222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887130D-E954-479D-A991-2D27F891FF96}"/>
                </a:ext>
              </a:extLst>
            </p:cNvPr>
            <p:cNvSpPr/>
            <p:nvPr/>
          </p:nvSpPr>
          <p:spPr>
            <a:xfrm>
              <a:off x="2486119" y="1534538"/>
              <a:ext cx="479908" cy="479908"/>
            </a:xfrm>
            <a:prstGeom prst="arc">
              <a:avLst>
                <a:gd name="adj1" fmla="val 19789925"/>
                <a:gd name="adj2" fmla="val 1673728"/>
              </a:avLst>
            </a:prstGeom>
            <a:ln w="222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E375A62E-EED5-4503-9825-B3456903E0AF}"/>
                </a:ext>
              </a:extLst>
            </p:cNvPr>
            <p:cNvSpPr/>
            <p:nvPr/>
          </p:nvSpPr>
          <p:spPr>
            <a:xfrm>
              <a:off x="2442247" y="1490666"/>
              <a:ext cx="567653" cy="567653"/>
            </a:xfrm>
            <a:prstGeom prst="arc">
              <a:avLst>
                <a:gd name="adj1" fmla="val 15971537"/>
                <a:gd name="adj2" fmla="val 2652426"/>
              </a:avLst>
            </a:prstGeom>
            <a:ln w="222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351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1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196" y="3462522"/>
            <a:ext cx="3134041" cy="1190134"/>
          </a:xfrm>
        </p:spPr>
        <p:txBody>
          <a:bodyPr wrap="square" anchor="t">
            <a:spAutoFit/>
          </a:bodyPr>
          <a:lstStyle>
            <a:lvl1pPr algn="ctr">
              <a:defRPr sz="26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F1F3-2AA6-4963-A3A9-314E77570A50}" type="datetimeFigureOut">
              <a:rPr lang="en-US" smtClean="0"/>
              <a:t>28/6/2021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800-CE39-4C8F-A29F-EC91DFD9F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 rot="5400000">
            <a:off x="6454963" y="-944247"/>
            <a:ext cx="2442575" cy="6961537"/>
          </a:xfrm>
          <a:custGeom>
            <a:avLst/>
            <a:gdLst>
              <a:gd name="connsiteX0" fmla="*/ 0 w 2442575"/>
              <a:gd name="connsiteY0" fmla="*/ 7119481 h 7119481"/>
              <a:gd name="connsiteX1" fmla="*/ 0 w 2442575"/>
              <a:gd name="connsiteY1" fmla="*/ 0 h 7119481"/>
              <a:gd name="connsiteX2" fmla="*/ 2091846 w 2442575"/>
              <a:gd name="connsiteY2" fmla="*/ 0 h 7119481"/>
              <a:gd name="connsiteX3" fmla="*/ 2091846 w 2442575"/>
              <a:gd name="connsiteY3" fmla="*/ 6768752 h 7119481"/>
              <a:gd name="connsiteX4" fmla="*/ 2442575 w 2442575"/>
              <a:gd name="connsiteY4" fmla="*/ 7119481 h 7119481"/>
              <a:gd name="connsiteX5" fmla="*/ 2091846 w 2442575"/>
              <a:gd name="connsiteY5" fmla="*/ 7119481 h 711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2575" h="7119481">
                <a:moveTo>
                  <a:pt x="0" y="7119481"/>
                </a:moveTo>
                <a:lnTo>
                  <a:pt x="0" y="0"/>
                </a:lnTo>
                <a:lnTo>
                  <a:pt x="2091846" y="0"/>
                </a:lnTo>
                <a:lnTo>
                  <a:pt x="2091846" y="6768752"/>
                </a:lnTo>
                <a:lnTo>
                  <a:pt x="2442575" y="7119481"/>
                </a:lnTo>
                <a:lnTo>
                  <a:pt x="2091846" y="71194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4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355636" y="1490667"/>
            <a:ext cx="6577017" cy="1690687"/>
          </a:xfrm>
        </p:spPr>
        <p:txBody>
          <a:bodyPr anchor="ctr">
            <a:normAutofit/>
          </a:bodyPr>
          <a:lstStyle>
            <a:lvl1pPr algn="l"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18239" y="1314450"/>
            <a:ext cx="2785533" cy="2089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571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1" grpId="0" animBg="1"/>
        </p:bldLst>
      </p:timing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5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 marL="0" indent="0">
              <a:buClr>
                <a:srgbClr val="C00000"/>
              </a:buClr>
              <a:buFont typeface="Wingdings" panose="05000000000000000000" pitchFamily="2" charset="2"/>
              <a:buNone/>
              <a:defRPr sz="3200"/>
            </a:lvl1pPr>
            <a:lvl2pPr marL="457198" indent="-344486"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F1F3-2AA6-4963-A3A9-314E77570A50}" type="datetimeFigureOut">
              <a:rPr lang="en-US" smtClean="0"/>
              <a:t>28/6/2021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E4A800-CE39-4C8F-A29F-EC91DFD9F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261351" y="2590800"/>
            <a:ext cx="3429000" cy="3175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03223" indent="-290512">
              <a:buFontTx/>
              <a:buBlip>
                <a:blip r:embed="rId2"/>
              </a:buBlip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51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1999" y="445325"/>
            <a:ext cx="6095999" cy="555655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109-994F-4B25-9EA3-F9EABF1F5970}" type="datetime1">
              <a:rPr lang="vi-VN" smtClean="0"/>
              <a:t>28/06/2021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AA10013-540C-406B-A8CD-B259FB8329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B79F79-0E72-4318-9896-8DE1FD9288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1802" y="1127610"/>
            <a:ext cx="4083009" cy="582371"/>
          </a:xfrm>
        </p:spPr>
        <p:txBody>
          <a:bodyPr anchor="ctr"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8086EE-FB69-42E4-8521-575B80AEDB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000" y="1143000"/>
            <a:ext cx="6096000" cy="457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61A218-9E6A-4D7A-9051-9C2586F88E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86701" y="1784683"/>
            <a:ext cx="4112684" cy="30845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AABBA4-9CCF-48A5-BD7D-4AD2908DC5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71802" y="4856860"/>
            <a:ext cx="4083009" cy="988316"/>
          </a:xfrm>
        </p:spPr>
        <p:txBody>
          <a:bodyPr anchor="ctr"/>
          <a:lstStyle>
            <a:lvl1pPr algn="ctr">
              <a:defRPr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C297B4-8C45-4C71-ABBD-A599C9387B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5715001"/>
            <a:ext cx="6096000" cy="61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628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09D-8D8D-41F2-BA60-1CEC077C7FB3}" type="datetime1">
              <a:rPr lang="en-US" smtClean="0"/>
              <a:t>28/6/2021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>
          <a:gsLst>
            <a:gs pos="0">
              <a:schemeClr val="accent1"/>
            </a:gs>
            <a:gs pos="0">
              <a:schemeClr val="accent1"/>
            </a:gs>
            <a:gs pos="91000">
              <a:schemeClr val="accent2"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E4A9A1E-B626-4BE3-B2B5-7172101922CB}"/>
              </a:ext>
            </a:extLst>
          </p:cNvPr>
          <p:cNvGrpSpPr/>
          <p:nvPr/>
        </p:nvGrpSpPr>
        <p:grpSpPr>
          <a:xfrm>
            <a:off x="2557905" y="-146512"/>
            <a:ext cx="10706787" cy="7004512"/>
            <a:chOff x="1918429" y="-146512"/>
            <a:chExt cx="8030090" cy="7004512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9C1B90-25FD-4257-934D-C5BAE24411C5}"/>
                </a:ext>
              </a:extLst>
            </p:cNvPr>
            <p:cNvSpPr/>
            <p:nvPr/>
          </p:nvSpPr>
          <p:spPr>
            <a:xfrm rot="1638819">
              <a:off x="6461797" y="-146512"/>
              <a:ext cx="3486722" cy="5242893"/>
            </a:xfrm>
            <a:custGeom>
              <a:avLst/>
              <a:gdLst>
                <a:gd name="connsiteX0" fmla="*/ 0 w 3486722"/>
                <a:gd name="connsiteY0" fmla="*/ 746871 h 5242893"/>
                <a:gd name="connsiteX1" fmla="*/ 1446191 w 3486722"/>
                <a:gd name="connsiteY1" fmla="*/ 0 h 5242893"/>
                <a:gd name="connsiteX2" fmla="*/ 3486722 w 3486722"/>
                <a:gd name="connsiteY2" fmla="*/ 3951148 h 5242893"/>
                <a:gd name="connsiteX3" fmla="*/ 3475776 w 3486722"/>
                <a:gd name="connsiteY3" fmla="*/ 3993721 h 5242893"/>
                <a:gd name="connsiteX4" fmla="*/ 1777853 w 3486722"/>
                <a:gd name="connsiteY4" fmla="*/ 5242893 h 5242893"/>
                <a:gd name="connsiteX5" fmla="*/ 0 w 3486722"/>
                <a:gd name="connsiteY5" fmla="*/ 3465042 h 524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6722" h="5242893">
                  <a:moveTo>
                    <a:pt x="0" y="746871"/>
                  </a:moveTo>
                  <a:lnTo>
                    <a:pt x="1446191" y="0"/>
                  </a:lnTo>
                  <a:lnTo>
                    <a:pt x="3486722" y="3951148"/>
                  </a:lnTo>
                  <a:lnTo>
                    <a:pt x="3475776" y="3993721"/>
                  </a:lnTo>
                  <a:cubicBezTo>
                    <a:pt x="3250680" y="4717429"/>
                    <a:pt x="2575632" y="5242893"/>
                    <a:pt x="1777853" y="5242893"/>
                  </a:cubicBezTo>
                  <a:cubicBezTo>
                    <a:pt x="795972" y="5242893"/>
                    <a:pt x="0" y="4446922"/>
                    <a:pt x="0" y="34650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0">
                  <a:srgbClr val="C7151B"/>
                </a:gs>
                <a:gs pos="55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7B50EF-78CB-4BFD-91E8-BF0085AF181D}"/>
                </a:ext>
              </a:extLst>
            </p:cNvPr>
            <p:cNvSpPr/>
            <p:nvPr/>
          </p:nvSpPr>
          <p:spPr>
            <a:xfrm>
              <a:off x="1918429" y="9398"/>
              <a:ext cx="7222151" cy="6848602"/>
            </a:xfrm>
            <a:custGeom>
              <a:avLst/>
              <a:gdLst>
                <a:gd name="connsiteX0" fmla="*/ 0 w 7222151"/>
                <a:gd name="connsiteY0" fmla="*/ 0 h 6848602"/>
                <a:gd name="connsiteX1" fmla="*/ 3875453 w 7222151"/>
                <a:gd name="connsiteY1" fmla="*/ 1 h 6848602"/>
                <a:gd name="connsiteX2" fmla="*/ 3972040 w 7222151"/>
                <a:gd name="connsiteY2" fmla="*/ 199480 h 6848602"/>
                <a:gd name="connsiteX3" fmla="*/ 5245605 w 7222151"/>
                <a:gd name="connsiteY3" fmla="*/ 2672541 h 6848602"/>
                <a:gd name="connsiteX4" fmla="*/ 6683208 w 7222151"/>
                <a:gd name="connsiteY4" fmla="*/ 4068680 h 6848602"/>
                <a:gd name="connsiteX5" fmla="*/ 7208175 w 7222151"/>
                <a:gd name="connsiteY5" fmla="*/ 3861577 h 6848602"/>
                <a:gd name="connsiteX6" fmla="*/ 7222151 w 7222151"/>
                <a:gd name="connsiteY6" fmla="*/ 3849709 h 6848602"/>
                <a:gd name="connsiteX7" fmla="*/ 7222151 w 7222151"/>
                <a:gd name="connsiteY7" fmla="*/ 4732702 h 6848602"/>
                <a:gd name="connsiteX8" fmla="*/ 7039182 w 7222151"/>
                <a:gd name="connsiteY8" fmla="*/ 5107549 h 6848602"/>
                <a:gd name="connsiteX9" fmla="*/ 6309983 w 7222151"/>
                <a:gd name="connsiteY9" fmla="*/ 6543015 h 6848602"/>
                <a:gd name="connsiteX10" fmla="*/ 6109476 w 7222151"/>
                <a:gd name="connsiteY10" fmla="*/ 6821912 h 6848602"/>
                <a:gd name="connsiteX11" fmla="*/ 6083991 w 7222151"/>
                <a:gd name="connsiteY11" fmla="*/ 6848602 h 6848602"/>
                <a:gd name="connsiteX12" fmla="*/ 3450209 w 7222151"/>
                <a:gd name="connsiteY12" fmla="*/ 6848602 h 6848602"/>
                <a:gd name="connsiteX13" fmla="*/ 3367852 w 7222151"/>
                <a:gd name="connsiteY13" fmla="*/ 6761660 h 6848602"/>
                <a:gd name="connsiteX14" fmla="*/ 3172136 w 7222151"/>
                <a:gd name="connsiteY14" fmla="*/ 6473901 h 6848602"/>
                <a:gd name="connsiteX15" fmla="*/ 28212 w 7222151"/>
                <a:gd name="connsiteY15" fmla="*/ 56413 h 68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22151" h="6848602">
                  <a:moveTo>
                    <a:pt x="0" y="0"/>
                  </a:moveTo>
                  <a:lnTo>
                    <a:pt x="3875453" y="1"/>
                  </a:lnTo>
                  <a:lnTo>
                    <a:pt x="3972040" y="199480"/>
                  </a:lnTo>
                  <a:cubicBezTo>
                    <a:pt x="4457876" y="1200926"/>
                    <a:pt x="4921050" y="2137325"/>
                    <a:pt x="5245605" y="2672541"/>
                  </a:cubicBezTo>
                  <a:cubicBezTo>
                    <a:pt x="5987447" y="3895889"/>
                    <a:pt x="6199398" y="4038733"/>
                    <a:pt x="6683208" y="4068680"/>
                  </a:cubicBezTo>
                  <a:cubicBezTo>
                    <a:pt x="6864637" y="4079911"/>
                    <a:pt x="7035373" y="3999456"/>
                    <a:pt x="7208175" y="3861577"/>
                  </a:cubicBezTo>
                  <a:lnTo>
                    <a:pt x="7222151" y="3849709"/>
                  </a:lnTo>
                  <a:lnTo>
                    <a:pt x="7222151" y="4732702"/>
                  </a:lnTo>
                  <a:lnTo>
                    <a:pt x="7039182" y="5107549"/>
                  </a:lnTo>
                  <a:cubicBezTo>
                    <a:pt x="6769585" y="5657153"/>
                    <a:pt x="6505827" y="6184483"/>
                    <a:pt x="6309983" y="6543015"/>
                  </a:cubicBezTo>
                  <a:cubicBezTo>
                    <a:pt x="6257610" y="6638895"/>
                    <a:pt x="6189320" y="6732757"/>
                    <a:pt x="6109476" y="6821912"/>
                  </a:cubicBezTo>
                  <a:lnTo>
                    <a:pt x="6083991" y="6848602"/>
                  </a:lnTo>
                  <a:lnTo>
                    <a:pt x="3450209" y="6848602"/>
                  </a:lnTo>
                  <a:lnTo>
                    <a:pt x="3367852" y="6761660"/>
                  </a:lnTo>
                  <a:cubicBezTo>
                    <a:pt x="3286064" y="6668921"/>
                    <a:pt x="3218869" y="6572032"/>
                    <a:pt x="3172136" y="6473901"/>
                  </a:cubicBezTo>
                  <a:cubicBezTo>
                    <a:pt x="2168322" y="4366038"/>
                    <a:pt x="991950" y="1985610"/>
                    <a:pt x="28212" y="56413"/>
                  </a:cubicBezTo>
                  <a:close/>
                </a:path>
              </a:pathLst>
            </a:custGeom>
            <a:gradFill>
              <a:gsLst>
                <a:gs pos="28000">
                  <a:srgbClr val="E51E22"/>
                </a:gs>
                <a:gs pos="21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84000">
                  <a:schemeClr val="accent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7927A2-F702-4918-834C-C419244E8D22}"/>
              </a:ext>
            </a:extLst>
          </p:cNvPr>
          <p:cNvGrpSpPr/>
          <p:nvPr/>
        </p:nvGrpSpPr>
        <p:grpSpPr>
          <a:xfrm>
            <a:off x="906337" y="609162"/>
            <a:ext cx="2167063" cy="856497"/>
            <a:chOff x="180703" y="2608980"/>
            <a:chExt cx="1994347" cy="1050978"/>
          </a:xfrm>
        </p:grpSpPr>
        <p:sp>
          <p:nvSpPr>
            <p:cNvPr id="39" name="Shape 5811">
              <a:extLst>
                <a:ext uri="{FF2B5EF4-FFF2-40B4-BE49-F238E27FC236}">
                  <a16:creationId xmlns:a16="http://schemas.microsoft.com/office/drawing/2014/main" id="{E17606D9-9C64-4D6C-A519-C190BA6BB2ED}"/>
                </a:ext>
              </a:extLst>
            </p:cNvPr>
            <p:cNvSpPr/>
            <p:nvPr/>
          </p:nvSpPr>
          <p:spPr>
            <a:xfrm>
              <a:off x="390429" y="3573130"/>
              <a:ext cx="66574" cy="86592"/>
            </a:xfrm>
            <a:custGeom>
              <a:avLst/>
              <a:gdLst/>
              <a:ahLst/>
              <a:cxnLst/>
              <a:rect l="0" t="0" r="0" b="0"/>
              <a:pathLst>
                <a:path w="73076" h="95136">
                  <a:moveTo>
                    <a:pt x="35941" y="0"/>
                  </a:moveTo>
                  <a:cubicBezTo>
                    <a:pt x="42723" y="0"/>
                    <a:pt x="48971" y="1029"/>
                    <a:pt x="54648" y="3061"/>
                  </a:cubicBezTo>
                  <a:cubicBezTo>
                    <a:pt x="60325" y="5106"/>
                    <a:pt x="65532" y="8039"/>
                    <a:pt x="70294" y="11836"/>
                  </a:cubicBezTo>
                  <a:lnTo>
                    <a:pt x="59728" y="27216"/>
                  </a:lnTo>
                  <a:cubicBezTo>
                    <a:pt x="55588" y="24397"/>
                    <a:pt x="51537" y="22174"/>
                    <a:pt x="47574" y="20536"/>
                  </a:cubicBezTo>
                  <a:cubicBezTo>
                    <a:pt x="43612" y="18910"/>
                    <a:pt x="39637" y="18110"/>
                    <a:pt x="35674" y="18110"/>
                  </a:cubicBezTo>
                  <a:cubicBezTo>
                    <a:pt x="31725" y="18110"/>
                    <a:pt x="28740" y="18872"/>
                    <a:pt x="26772" y="20409"/>
                  </a:cubicBezTo>
                  <a:cubicBezTo>
                    <a:pt x="24778" y="21946"/>
                    <a:pt x="23787" y="23876"/>
                    <a:pt x="23787" y="26136"/>
                  </a:cubicBezTo>
                  <a:lnTo>
                    <a:pt x="23787" y="26416"/>
                  </a:lnTo>
                  <a:cubicBezTo>
                    <a:pt x="23787" y="27902"/>
                    <a:pt x="24079" y="29210"/>
                    <a:pt x="24651" y="30315"/>
                  </a:cubicBezTo>
                  <a:cubicBezTo>
                    <a:pt x="25222" y="31394"/>
                    <a:pt x="26264" y="32385"/>
                    <a:pt x="27762" y="33274"/>
                  </a:cubicBezTo>
                  <a:cubicBezTo>
                    <a:pt x="29248" y="34150"/>
                    <a:pt x="31293" y="34989"/>
                    <a:pt x="33896" y="35776"/>
                  </a:cubicBezTo>
                  <a:cubicBezTo>
                    <a:pt x="36487" y="36576"/>
                    <a:pt x="39776" y="37490"/>
                    <a:pt x="43739" y="38557"/>
                  </a:cubicBezTo>
                  <a:cubicBezTo>
                    <a:pt x="48412" y="39776"/>
                    <a:pt x="52578" y="41161"/>
                    <a:pt x="56236" y="42697"/>
                  </a:cubicBezTo>
                  <a:cubicBezTo>
                    <a:pt x="59880" y="44234"/>
                    <a:pt x="62967" y="46088"/>
                    <a:pt x="65468" y="48247"/>
                  </a:cubicBezTo>
                  <a:cubicBezTo>
                    <a:pt x="67983" y="50406"/>
                    <a:pt x="69875" y="52921"/>
                    <a:pt x="71158" y="55829"/>
                  </a:cubicBezTo>
                  <a:cubicBezTo>
                    <a:pt x="72428" y="58725"/>
                    <a:pt x="73076" y="62192"/>
                    <a:pt x="73076" y="66243"/>
                  </a:cubicBezTo>
                  <a:lnTo>
                    <a:pt x="73076" y="66510"/>
                  </a:lnTo>
                  <a:cubicBezTo>
                    <a:pt x="73076" y="71082"/>
                    <a:pt x="72238" y="75159"/>
                    <a:pt x="70587" y="78715"/>
                  </a:cubicBezTo>
                  <a:cubicBezTo>
                    <a:pt x="68910" y="82271"/>
                    <a:pt x="66586" y="85268"/>
                    <a:pt x="63614" y="87668"/>
                  </a:cubicBezTo>
                  <a:cubicBezTo>
                    <a:pt x="60655" y="90107"/>
                    <a:pt x="57099" y="91948"/>
                    <a:pt x="52959" y="93218"/>
                  </a:cubicBezTo>
                  <a:cubicBezTo>
                    <a:pt x="48844" y="94488"/>
                    <a:pt x="44272" y="95136"/>
                    <a:pt x="39243" y="95136"/>
                  </a:cubicBezTo>
                  <a:cubicBezTo>
                    <a:pt x="32194" y="95136"/>
                    <a:pt x="25273" y="93904"/>
                    <a:pt x="18504" y="91478"/>
                  </a:cubicBezTo>
                  <a:cubicBezTo>
                    <a:pt x="11722" y="89027"/>
                    <a:pt x="5563" y="85280"/>
                    <a:pt x="0" y="80213"/>
                  </a:cubicBezTo>
                  <a:lnTo>
                    <a:pt x="12014" y="65799"/>
                  </a:lnTo>
                  <a:cubicBezTo>
                    <a:pt x="16256" y="69228"/>
                    <a:pt x="20599" y="71971"/>
                    <a:pt x="25044" y="73990"/>
                  </a:cubicBezTo>
                  <a:cubicBezTo>
                    <a:pt x="29489" y="76022"/>
                    <a:pt x="34353" y="77026"/>
                    <a:pt x="39637" y="77026"/>
                  </a:cubicBezTo>
                  <a:cubicBezTo>
                    <a:pt x="43866" y="77026"/>
                    <a:pt x="47155" y="76264"/>
                    <a:pt x="49492" y="74727"/>
                  </a:cubicBezTo>
                  <a:cubicBezTo>
                    <a:pt x="51816" y="73177"/>
                    <a:pt x="52984" y="71057"/>
                    <a:pt x="52984" y="68326"/>
                  </a:cubicBezTo>
                  <a:lnTo>
                    <a:pt x="52984" y="68059"/>
                  </a:lnTo>
                  <a:cubicBezTo>
                    <a:pt x="52984" y="66751"/>
                    <a:pt x="52743" y="65583"/>
                    <a:pt x="52260" y="64567"/>
                  </a:cubicBezTo>
                  <a:cubicBezTo>
                    <a:pt x="51778" y="63551"/>
                    <a:pt x="50851" y="62598"/>
                    <a:pt x="49492" y="61722"/>
                  </a:cubicBezTo>
                  <a:cubicBezTo>
                    <a:pt x="48120" y="60858"/>
                    <a:pt x="46228" y="59969"/>
                    <a:pt x="43802" y="59093"/>
                  </a:cubicBezTo>
                  <a:cubicBezTo>
                    <a:pt x="41389" y="58217"/>
                    <a:pt x="38227" y="57302"/>
                    <a:pt x="34353" y="56312"/>
                  </a:cubicBezTo>
                  <a:cubicBezTo>
                    <a:pt x="29693" y="55182"/>
                    <a:pt x="25463" y="53911"/>
                    <a:pt x="21666" y="52502"/>
                  </a:cubicBezTo>
                  <a:cubicBezTo>
                    <a:pt x="17882" y="51079"/>
                    <a:pt x="14668" y="49352"/>
                    <a:pt x="12014" y="47282"/>
                  </a:cubicBezTo>
                  <a:cubicBezTo>
                    <a:pt x="9373" y="45212"/>
                    <a:pt x="7341" y="42647"/>
                    <a:pt x="5880" y="39560"/>
                  </a:cubicBezTo>
                  <a:cubicBezTo>
                    <a:pt x="4432" y="36500"/>
                    <a:pt x="3696" y="32677"/>
                    <a:pt x="3696" y="28105"/>
                  </a:cubicBezTo>
                  <a:lnTo>
                    <a:pt x="3696" y="27826"/>
                  </a:lnTo>
                  <a:cubicBezTo>
                    <a:pt x="3696" y="23609"/>
                    <a:pt x="4496" y="19812"/>
                    <a:pt x="6071" y="16421"/>
                  </a:cubicBezTo>
                  <a:cubicBezTo>
                    <a:pt x="7645" y="13030"/>
                    <a:pt x="9868" y="10122"/>
                    <a:pt x="12700" y="7645"/>
                  </a:cubicBezTo>
                  <a:cubicBezTo>
                    <a:pt x="15545" y="5194"/>
                    <a:pt x="18936" y="3302"/>
                    <a:pt x="22885" y="1981"/>
                  </a:cubicBezTo>
                  <a:cubicBezTo>
                    <a:pt x="26822" y="660"/>
                    <a:pt x="31191" y="0"/>
                    <a:pt x="3594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40" name="Shape 5812">
              <a:extLst>
                <a:ext uri="{FF2B5EF4-FFF2-40B4-BE49-F238E27FC236}">
                  <a16:creationId xmlns:a16="http://schemas.microsoft.com/office/drawing/2014/main" id="{76C74189-058F-4695-8E69-517087EAE10F}"/>
                </a:ext>
              </a:extLst>
            </p:cNvPr>
            <p:cNvSpPr/>
            <p:nvPr/>
          </p:nvSpPr>
          <p:spPr>
            <a:xfrm>
              <a:off x="533429" y="3574335"/>
              <a:ext cx="64029" cy="84177"/>
            </a:xfrm>
            <a:custGeom>
              <a:avLst/>
              <a:gdLst/>
              <a:ahLst/>
              <a:cxnLst/>
              <a:rect l="0" t="0" r="0" b="0"/>
              <a:pathLst>
                <a:path w="70282" h="92482">
                  <a:moveTo>
                    <a:pt x="0" y="0"/>
                  </a:moveTo>
                  <a:lnTo>
                    <a:pt x="69621" y="0"/>
                  </a:lnTo>
                  <a:lnTo>
                    <a:pt x="69621" y="18097"/>
                  </a:lnTo>
                  <a:lnTo>
                    <a:pt x="20091" y="18097"/>
                  </a:lnTo>
                  <a:lnTo>
                    <a:pt x="20091" y="36856"/>
                  </a:lnTo>
                  <a:lnTo>
                    <a:pt x="63690" y="36856"/>
                  </a:lnTo>
                  <a:lnTo>
                    <a:pt x="63690" y="54953"/>
                  </a:lnTo>
                  <a:lnTo>
                    <a:pt x="20091" y="54953"/>
                  </a:lnTo>
                  <a:lnTo>
                    <a:pt x="20091" y="74384"/>
                  </a:lnTo>
                  <a:lnTo>
                    <a:pt x="70282" y="74384"/>
                  </a:lnTo>
                  <a:lnTo>
                    <a:pt x="70282" y="92482"/>
                  </a:lnTo>
                  <a:lnTo>
                    <a:pt x="0" y="9248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41" name="Shape 5813">
              <a:extLst>
                <a:ext uri="{FF2B5EF4-FFF2-40B4-BE49-F238E27FC236}">
                  <a16:creationId xmlns:a16="http://schemas.microsoft.com/office/drawing/2014/main" id="{9A95D177-991D-4791-9CEB-0EF26924F9C3}"/>
                </a:ext>
              </a:extLst>
            </p:cNvPr>
            <p:cNvSpPr/>
            <p:nvPr/>
          </p:nvSpPr>
          <p:spPr>
            <a:xfrm>
              <a:off x="670546" y="3572892"/>
              <a:ext cx="77751" cy="87066"/>
            </a:xfrm>
            <a:custGeom>
              <a:avLst/>
              <a:gdLst/>
              <a:ahLst/>
              <a:cxnLst/>
              <a:rect l="0" t="0" r="0" b="0"/>
              <a:pathLst>
                <a:path w="85344" h="95657">
                  <a:moveTo>
                    <a:pt x="48209" y="0"/>
                  </a:moveTo>
                  <a:cubicBezTo>
                    <a:pt x="52527" y="0"/>
                    <a:pt x="56477" y="343"/>
                    <a:pt x="60046" y="1054"/>
                  </a:cubicBezTo>
                  <a:cubicBezTo>
                    <a:pt x="63614" y="1753"/>
                    <a:pt x="66853" y="2731"/>
                    <a:pt x="69761" y="3950"/>
                  </a:cubicBezTo>
                  <a:cubicBezTo>
                    <a:pt x="72657" y="5195"/>
                    <a:pt x="75349" y="6680"/>
                    <a:pt x="77826" y="8458"/>
                  </a:cubicBezTo>
                  <a:cubicBezTo>
                    <a:pt x="80289" y="10211"/>
                    <a:pt x="82575" y="12154"/>
                    <a:pt x="84684" y="14262"/>
                  </a:cubicBezTo>
                  <a:lnTo>
                    <a:pt x="71742" y="29197"/>
                  </a:lnTo>
                  <a:cubicBezTo>
                    <a:pt x="68123" y="25946"/>
                    <a:pt x="64453" y="23394"/>
                    <a:pt x="60706" y="21527"/>
                  </a:cubicBezTo>
                  <a:cubicBezTo>
                    <a:pt x="56960" y="19685"/>
                    <a:pt x="52756" y="18758"/>
                    <a:pt x="48082" y="18758"/>
                  </a:cubicBezTo>
                  <a:cubicBezTo>
                    <a:pt x="44209" y="18758"/>
                    <a:pt x="40627" y="19507"/>
                    <a:pt x="37325" y="21006"/>
                  </a:cubicBezTo>
                  <a:cubicBezTo>
                    <a:pt x="34011" y="22504"/>
                    <a:pt x="31179" y="24562"/>
                    <a:pt x="28804" y="27203"/>
                  </a:cubicBezTo>
                  <a:cubicBezTo>
                    <a:pt x="26416" y="29845"/>
                    <a:pt x="24574" y="32931"/>
                    <a:pt x="23254" y="36399"/>
                  </a:cubicBezTo>
                  <a:cubicBezTo>
                    <a:pt x="21920" y="39865"/>
                    <a:pt x="21260" y="43586"/>
                    <a:pt x="21260" y="47562"/>
                  </a:cubicBezTo>
                  <a:lnTo>
                    <a:pt x="21260" y="47816"/>
                  </a:lnTo>
                  <a:cubicBezTo>
                    <a:pt x="21260" y="51791"/>
                    <a:pt x="21920" y="55537"/>
                    <a:pt x="23254" y="59055"/>
                  </a:cubicBezTo>
                  <a:cubicBezTo>
                    <a:pt x="24574" y="62586"/>
                    <a:pt x="26403" y="65672"/>
                    <a:pt x="28727" y="68313"/>
                  </a:cubicBezTo>
                  <a:cubicBezTo>
                    <a:pt x="31064" y="70955"/>
                    <a:pt x="33884" y="73051"/>
                    <a:pt x="37186" y="74587"/>
                  </a:cubicBezTo>
                  <a:cubicBezTo>
                    <a:pt x="40488" y="76124"/>
                    <a:pt x="44120" y="76886"/>
                    <a:pt x="48082" y="76886"/>
                  </a:cubicBezTo>
                  <a:cubicBezTo>
                    <a:pt x="53378" y="76886"/>
                    <a:pt x="57849" y="75921"/>
                    <a:pt x="61493" y="73990"/>
                  </a:cubicBezTo>
                  <a:cubicBezTo>
                    <a:pt x="65151" y="72047"/>
                    <a:pt x="68783" y="69406"/>
                    <a:pt x="72403" y="66066"/>
                  </a:cubicBezTo>
                  <a:lnTo>
                    <a:pt x="85344" y="79134"/>
                  </a:lnTo>
                  <a:cubicBezTo>
                    <a:pt x="82969" y="81686"/>
                    <a:pt x="80493" y="83985"/>
                    <a:pt x="77940" y="86004"/>
                  </a:cubicBezTo>
                  <a:cubicBezTo>
                    <a:pt x="75387" y="88024"/>
                    <a:pt x="72593" y="89776"/>
                    <a:pt x="69558" y="91224"/>
                  </a:cubicBezTo>
                  <a:cubicBezTo>
                    <a:pt x="66510" y="92685"/>
                    <a:pt x="63195" y="93790"/>
                    <a:pt x="59588" y="94526"/>
                  </a:cubicBezTo>
                  <a:cubicBezTo>
                    <a:pt x="55982" y="95288"/>
                    <a:pt x="51918" y="95657"/>
                    <a:pt x="47422" y="95657"/>
                  </a:cubicBezTo>
                  <a:cubicBezTo>
                    <a:pt x="40653" y="95657"/>
                    <a:pt x="34354" y="94425"/>
                    <a:pt x="28537" y="91961"/>
                  </a:cubicBezTo>
                  <a:cubicBezTo>
                    <a:pt x="22720" y="89497"/>
                    <a:pt x="17691" y="86119"/>
                    <a:pt x="13475" y="81852"/>
                  </a:cubicBezTo>
                  <a:cubicBezTo>
                    <a:pt x="9246" y="77572"/>
                    <a:pt x="5931" y="72530"/>
                    <a:pt x="3569" y="66726"/>
                  </a:cubicBezTo>
                  <a:cubicBezTo>
                    <a:pt x="1181" y="60909"/>
                    <a:pt x="0" y="54686"/>
                    <a:pt x="0" y="48095"/>
                  </a:cubicBezTo>
                  <a:lnTo>
                    <a:pt x="0" y="47816"/>
                  </a:lnTo>
                  <a:cubicBezTo>
                    <a:pt x="0" y="41224"/>
                    <a:pt x="1181" y="35039"/>
                    <a:pt x="3569" y="29261"/>
                  </a:cubicBezTo>
                  <a:cubicBezTo>
                    <a:pt x="5931" y="23482"/>
                    <a:pt x="9246" y="18428"/>
                    <a:pt x="13475" y="14059"/>
                  </a:cubicBezTo>
                  <a:cubicBezTo>
                    <a:pt x="17691" y="9703"/>
                    <a:pt x="22771" y="6274"/>
                    <a:pt x="28664" y="3759"/>
                  </a:cubicBezTo>
                  <a:cubicBezTo>
                    <a:pt x="34557" y="1245"/>
                    <a:pt x="41085" y="0"/>
                    <a:pt x="4820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42" name="Shape 5814">
              <a:extLst>
                <a:ext uri="{FF2B5EF4-FFF2-40B4-BE49-F238E27FC236}">
                  <a16:creationId xmlns:a16="http://schemas.microsoft.com/office/drawing/2014/main" id="{E687F723-9898-4131-8AF8-482D27787306}"/>
                </a:ext>
              </a:extLst>
            </p:cNvPr>
            <p:cNvSpPr/>
            <p:nvPr/>
          </p:nvSpPr>
          <p:spPr>
            <a:xfrm>
              <a:off x="821973" y="3574341"/>
              <a:ext cx="73412" cy="85494"/>
            </a:xfrm>
            <a:custGeom>
              <a:avLst/>
              <a:gdLst/>
              <a:ahLst/>
              <a:cxnLst/>
              <a:rect l="0" t="0" r="0" b="0"/>
              <a:pathLst>
                <a:path w="80582" h="93929">
                  <a:moveTo>
                    <a:pt x="0" y="0"/>
                  </a:moveTo>
                  <a:lnTo>
                    <a:pt x="20333" y="0"/>
                  </a:lnTo>
                  <a:lnTo>
                    <a:pt x="20333" y="52311"/>
                  </a:lnTo>
                  <a:cubicBezTo>
                    <a:pt x="20333" y="59893"/>
                    <a:pt x="22098" y="65596"/>
                    <a:pt x="25616" y="69418"/>
                  </a:cubicBezTo>
                  <a:cubicBezTo>
                    <a:pt x="29146" y="73254"/>
                    <a:pt x="34036" y="75159"/>
                    <a:pt x="40284" y="75159"/>
                  </a:cubicBezTo>
                  <a:cubicBezTo>
                    <a:pt x="46546" y="75159"/>
                    <a:pt x="51435" y="73317"/>
                    <a:pt x="54953" y="69621"/>
                  </a:cubicBezTo>
                  <a:cubicBezTo>
                    <a:pt x="58471" y="65926"/>
                    <a:pt x="60249" y="60376"/>
                    <a:pt x="60249" y="52959"/>
                  </a:cubicBezTo>
                  <a:lnTo>
                    <a:pt x="60249" y="0"/>
                  </a:lnTo>
                  <a:lnTo>
                    <a:pt x="80582" y="0"/>
                  </a:lnTo>
                  <a:lnTo>
                    <a:pt x="80582" y="52184"/>
                  </a:lnTo>
                  <a:cubicBezTo>
                    <a:pt x="80582" y="59233"/>
                    <a:pt x="79642" y="65341"/>
                    <a:pt x="77749" y="70536"/>
                  </a:cubicBezTo>
                  <a:cubicBezTo>
                    <a:pt x="75844" y="75743"/>
                    <a:pt x="73139" y="80073"/>
                    <a:pt x="69621" y="83566"/>
                  </a:cubicBezTo>
                  <a:cubicBezTo>
                    <a:pt x="66104" y="87046"/>
                    <a:pt x="61836" y="89636"/>
                    <a:pt x="56807" y="91351"/>
                  </a:cubicBezTo>
                  <a:cubicBezTo>
                    <a:pt x="51791" y="93078"/>
                    <a:pt x="46190" y="93929"/>
                    <a:pt x="40018" y="93929"/>
                  </a:cubicBezTo>
                  <a:cubicBezTo>
                    <a:pt x="27597" y="93929"/>
                    <a:pt x="17831" y="90488"/>
                    <a:pt x="10681" y="83617"/>
                  </a:cubicBezTo>
                  <a:cubicBezTo>
                    <a:pt x="3556" y="76746"/>
                    <a:pt x="0" y="66497"/>
                    <a:pt x="0" y="5284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66" name="Shape 5815">
              <a:extLst>
                <a:ext uri="{FF2B5EF4-FFF2-40B4-BE49-F238E27FC236}">
                  <a16:creationId xmlns:a16="http://schemas.microsoft.com/office/drawing/2014/main" id="{6F047A30-E6CA-41DC-B5E6-B7FAA08BD9A1}"/>
                </a:ext>
              </a:extLst>
            </p:cNvPr>
            <p:cNvSpPr/>
            <p:nvPr/>
          </p:nvSpPr>
          <p:spPr>
            <a:xfrm>
              <a:off x="974466" y="3574339"/>
              <a:ext cx="35034" cy="84177"/>
            </a:xfrm>
            <a:custGeom>
              <a:avLst/>
              <a:gdLst/>
              <a:ahLst/>
              <a:cxnLst/>
              <a:rect l="0" t="0" r="0" b="0"/>
              <a:pathLst>
                <a:path w="38456" h="92482">
                  <a:moveTo>
                    <a:pt x="0" y="0"/>
                  </a:moveTo>
                  <a:lnTo>
                    <a:pt x="38456" y="0"/>
                  </a:lnTo>
                  <a:lnTo>
                    <a:pt x="38456" y="18352"/>
                  </a:lnTo>
                  <a:lnTo>
                    <a:pt x="20345" y="18352"/>
                  </a:lnTo>
                  <a:lnTo>
                    <a:pt x="20345" y="44793"/>
                  </a:lnTo>
                  <a:lnTo>
                    <a:pt x="38456" y="44793"/>
                  </a:lnTo>
                  <a:lnTo>
                    <a:pt x="38456" y="66056"/>
                  </a:lnTo>
                  <a:lnTo>
                    <a:pt x="36335" y="62890"/>
                  </a:lnTo>
                  <a:lnTo>
                    <a:pt x="20345" y="62890"/>
                  </a:lnTo>
                  <a:lnTo>
                    <a:pt x="20345" y="92482"/>
                  </a:lnTo>
                  <a:lnTo>
                    <a:pt x="0" y="9248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69" name="Shape 5816">
              <a:extLst>
                <a:ext uri="{FF2B5EF4-FFF2-40B4-BE49-F238E27FC236}">
                  <a16:creationId xmlns:a16="http://schemas.microsoft.com/office/drawing/2014/main" id="{300FEF75-9640-447B-9354-BCF220C781C6}"/>
                </a:ext>
              </a:extLst>
            </p:cNvPr>
            <p:cNvSpPr/>
            <p:nvPr/>
          </p:nvSpPr>
          <p:spPr>
            <a:xfrm>
              <a:off x="1009499" y="3574339"/>
              <a:ext cx="37788" cy="84177"/>
            </a:xfrm>
            <a:custGeom>
              <a:avLst/>
              <a:gdLst/>
              <a:ahLst/>
              <a:cxnLst/>
              <a:rect l="0" t="0" r="0" b="0"/>
              <a:pathLst>
                <a:path w="41478" h="92482">
                  <a:moveTo>
                    <a:pt x="0" y="0"/>
                  </a:moveTo>
                  <a:lnTo>
                    <a:pt x="3823" y="0"/>
                  </a:lnTo>
                  <a:cubicBezTo>
                    <a:pt x="15545" y="0"/>
                    <a:pt x="24524" y="3124"/>
                    <a:pt x="30785" y="9373"/>
                  </a:cubicBezTo>
                  <a:cubicBezTo>
                    <a:pt x="36081" y="14656"/>
                    <a:pt x="38710" y="21717"/>
                    <a:pt x="38710" y="30518"/>
                  </a:cubicBezTo>
                  <a:lnTo>
                    <a:pt x="38710" y="30772"/>
                  </a:lnTo>
                  <a:cubicBezTo>
                    <a:pt x="38710" y="38265"/>
                    <a:pt x="36881" y="44361"/>
                    <a:pt x="33223" y="49073"/>
                  </a:cubicBezTo>
                  <a:cubicBezTo>
                    <a:pt x="29566" y="53785"/>
                    <a:pt x="24803" y="57252"/>
                    <a:pt x="18898" y="59449"/>
                  </a:cubicBezTo>
                  <a:lnTo>
                    <a:pt x="41478" y="92482"/>
                  </a:lnTo>
                  <a:lnTo>
                    <a:pt x="17704" y="92482"/>
                  </a:lnTo>
                  <a:lnTo>
                    <a:pt x="0" y="66056"/>
                  </a:lnTo>
                  <a:lnTo>
                    <a:pt x="0" y="44793"/>
                  </a:lnTo>
                  <a:lnTo>
                    <a:pt x="2502" y="44793"/>
                  </a:lnTo>
                  <a:cubicBezTo>
                    <a:pt x="7531" y="44793"/>
                    <a:pt x="11379" y="43599"/>
                    <a:pt x="14072" y="41237"/>
                  </a:cubicBezTo>
                  <a:cubicBezTo>
                    <a:pt x="16764" y="38862"/>
                    <a:pt x="18110" y="35713"/>
                    <a:pt x="18110" y="31776"/>
                  </a:cubicBezTo>
                  <a:lnTo>
                    <a:pt x="18110" y="31496"/>
                  </a:lnTo>
                  <a:cubicBezTo>
                    <a:pt x="18110" y="27115"/>
                    <a:pt x="16688" y="23838"/>
                    <a:pt x="13881" y="21654"/>
                  </a:cubicBezTo>
                  <a:cubicBezTo>
                    <a:pt x="11062" y="19457"/>
                    <a:pt x="7125" y="18352"/>
                    <a:pt x="2108" y="18352"/>
                  </a:cubicBezTo>
                  <a:lnTo>
                    <a:pt x="0" y="183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0" name="Shape 31062">
              <a:extLst>
                <a:ext uri="{FF2B5EF4-FFF2-40B4-BE49-F238E27FC236}">
                  <a16:creationId xmlns:a16="http://schemas.microsoft.com/office/drawing/2014/main" id="{D855308D-8DDC-4583-A810-2097642599F6}"/>
                </a:ext>
              </a:extLst>
            </p:cNvPr>
            <p:cNvSpPr/>
            <p:nvPr/>
          </p:nvSpPr>
          <p:spPr>
            <a:xfrm>
              <a:off x="1122517" y="3574337"/>
              <a:ext cx="18547" cy="84177"/>
            </a:xfrm>
            <a:custGeom>
              <a:avLst/>
              <a:gdLst/>
              <a:ahLst/>
              <a:cxnLst/>
              <a:rect l="0" t="0" r="0" b="0"/>
              <a:pathLst>
                <a:path w="20358" h="92482">
                  <a:moveTo>
                    <a:pt x="0" y="0"/>
                  </a:moveTo>
                  <a:lnTo>
                    <a:pt x="20358" y="0"/>
                  </a:lnTo>
                  <a:lnTo>
                    <a:pt x="20358" y="92482"/>
                  </a:lnTo>
                  <a:lnTo>
                    <a:pt x="0" y="9248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1" name="Shape 5818">
              <a:extLst>
                <a:ext uri="{FF2B5EF4-FFF2-40B4-BE49-F238E27FC236}">
                  <a16:creationId xmlns:a16="http://schemas.microsoft.com/office/drawing/2014/main" id="{FF832C0F-5043-4B68-B182-E61DDBDFE221}"/>
                </a:ext>
              </a:extLst>
            </p:cNvPr>
            <p:cNvSpPr/>
            <p:nvPr/>
          </p:nvSpPr>
          <p:spPr>
            <a:xfrm>
              <a:off x="1216286" y="3574329"/>
              <a:ext cx="69825" cy="84187"/>
            </a:xfrm>
            <a:custGeom>
              <a:avLst/>
              <a:gdLst/>
              <a:ahLst/>
              <a:cxnLst/>
              <a:rect l="0" t="0" r="0" b="0"/>
              <a:pathLst>
                <a:path w="76644" h="92494">
                  <a:moveTo>
                    <a:pt x="0" y="0"/>
                  </a:moveTo>
                  <a:lnTo>
                    <a:pt x="76644" y="0"/>
                  </a:lnTo>
                  <a:lnTo>
                    <a:pt x="76644" y="18771"/>
                  </a:lnTo>
                  <a:lnTo>
                    <a:pt x="48501" y="18771"/>
                  </a:lnTo>
                  <a:lnTo>
                    <a:pt x="48501" y="92494"/>
                  </a:lnTo>
                  <a:lnTo>
                    <a:pt x="28156" y="92494"/>
                  </a:lnTo>
                  <a:lnTo>
                    <a:pt x="28156" y="18771"/>
                  </a:lnTo>
                  <a:lnTo>
                    <a:pt x="0" y="1877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2" name="Shape 31063">
              <a:extLst>
                <a:ext uri="{FF2B5EF4-FFF2-40B4-BE49-F238E27FC236}">
                  <a16:creationId xmlns:a16="http://schemas.microsoft.com/office/drawing/2014/main" id="{A4996D1C-9927-40A6-B15B-1C35C9ADD728}"/>
                </a:ext>
              </a:extLst>
            </p:cNvPr>
            <p:cNvSpPr/>
            <p:nvPr/>
          </p:nvSpPr>
          <p:spPr>
            <a:xfrm>
              <a:off x="1361335" y="3574337"/>
              <a:ext cx="18547" cy="84177"/>
            </a:xfrm>
            <a:custGeom>
              <a:avLst/>
              <a:gdLst/>
              <a:ahLst/>
              <a:cxnLst/>
              <a:rect l="0" t="0" r="0" b="0"/>
              <a:pathLst>
                <a:path w="20358" h="92482">
                  <a:moveTo>
                    <a:pt x="0" y="0"/>
                  </a:moveTo>
                  <a:lnTo>
                    <a:pt x="20358" y="0"/>
                  </a:lnTo>
                  <a:lnTo>
                    <a:pt x="20358" y="92482"/>
                  </a:lnTo>
                  <a:lnTo>
                    <a:pt x="0" y="9248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3" name="Shape 5820">
              <a:extLst>
                <a:ext uri="{FF2B5EF4-FFF2-40B4-BE49-F238E27FC236}">
                  <a16:creationId xmlns:a16="http://schemas.microsoft.com/office/drawing/2014/main" id="{93A4D364-32E3-4AA4-880D-AF1B1AE6F585}"/>
                </a:ext>
              </a:extLst>
            </p:cNvPr>
            <p:cNvSpPr/>
            <p:nvPr/>
          </p:nvSpPr>
          <p:spPr>
            <a:xfrm>
              <a:off x="1461123" y="3574335"/>
              <a:ext cx="64029" cy="84177"/>
            </a:xfrm>
            <a:custGeom>
              <a:avLst/>
              <a:gdLst/>
              <a:ahLst/>
              <a:cxnLst/>
              <a:rect l="0" t="0" r="0" b="0"/>
              <a:pathLst>
                <a:path w="70282" h="92482">
                  <a:moveTo>
                    <a:pt x="0" y="0"/>
                  </a:moveTo>
                  <a:lnTo>
                    <a:pt x="69621" y="0"/>
                  </a:lnTo>
                  <a:lnTo>
                    <a:pt x="69621" y="18097"/>
                  </a:lnTo>
                  <a:lnTo>
                    <a:pt x="20091" y="18097"/>
                  </a:lnTo>
                  <a:lnTo>
                    <a:pt x="20091" y="36856"/>
                  </a:lnTo>
                  <a:lnTo>
                    <a:pt x="63690" y="36856"/>
                  </a:lnTo>
                  <a:lnTo>
                    <a:pt x="63690" y="54953"/>
                  </a:lnTo>
                  <a:lnTo>
                    <a:pt x="20091" y="54953"/>
                  </a:lnTo>
                  <a:lnTo>
                    <a:pt x="20091" y="74384"/>
                  </a:lnTo>
                  <a:lnTo>
                    <a:pt x="70282" y="74384"/>
                  </a:lnTo>
                  <a:lnTo>
                    <a:pt x="70282" y="92482"/>
                  </a:lnTo>
                  <a:lnTo>
                    <a:pt x="0" y="9248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4" name="Shape 5821">
              <a:extLst>
                <a:ext uri="{FF2B5EF4-FFF2-40B4-BE49-F238E27FC236}">
                  <a16:creationId xmlns:a16="http://schemas.microsoft.com/office/drawing/2014/main" id="{C66043DC-CC17-42E2-8B51-FB2A73DCA5F1}"/>
                </a:ext>
              </a:extLst>
            </p:cNvPr>
            <p:cNvSpPr/>
            <p:nvPr/>
          </p:nvSpPr>
          <p:spPr>
            <a:xfrm>
              <a:off x="1596176" y="3573130"/>
              <a:ext cx="66562" cy="86592"/>
            </a:xfrm>
            <a:custGeom>
              <a:avLst/>
              <a:gdLst/>
              <a:ahLst/>
              <a:cxnLst/>
              <a:rect l="0" t="0" r="0" b="0"/>
              <a:pathLst>
                <a:path w="73063" h="95136">
                  <a:moveTo>
                    <a:pt x="35941" y="0"/>
                  </a:moveTo>
                  <a:cubicBezTo>
                    <a:pt x="42723" y="0"/>
                    <a:pt x="48958" y="1029"/>
                    <a:pt x="54635" y="3061"/>
                  </a:cubicBezTo>
                  <a:cubicBezTo>
                    <a:pt x="60312" y="5106"/>
                    <a:pt x="65532" y="8039"/>
                    <a:pt x="70282" y="11836"/>
                  </a:cubicBezTo>
                  <a:lnTo>
                    <a:pt x="59728" y="27216"/>
                  </a:lnTo>
                  <a:cubicBezTo>
                    <a:pt x="55588" y="24397"/>
                    <a:pt x="51537" y="22174"/>
                    <a:pt x="47561" y="20536"/>
                  </a:cubicBezTo>
                  <a:cubicBezTo>
                    <a:pt x="43599" y="18910"/>
                    <a:pt x="39637" y="18110"/>
                    <a:pt x="35674" y="18110"/>
                  </a:cubicBezTo>
                  <a:cubicBezTo>
                    <a:pt x="31712" y="18110"/>
                    <a:pt x="28740" y="18872"/>
                    <a:pt x="26759" y="20409"/>
                  </a:cubicBezTo>
                  <a:cubicBezTo>
                    <a:pt x="24765" y="21946"/>
                    <a:pt x="23787" y="23876"/>
                    <a:pt x="23787" y="26136"/>
                  </a:cubicBezTo>
                  <a:lnTo>
                    <a:pt x="23787" y="26416"/>
                  </a:lnTo>
                  <a:cubicBezTo>
                    <a:pt x="23787" y="27902"/>
                    <a:pt x="24079" y="29210"/>
                    <a:pt x="24651" y="30315"/>
                  </a:cubicBezTo>
                  <a:cubicBezTo>
                    <a:pt x="25222" y="31394"/>
                    <a:pt x="26264" y="32385"/>
                    <a:pt x="27749" y="33274"/>
                  </a:cubicBezTo>
                  <a:cubicBezTo>
                    <a:pt x="29248" y="34150"/>
                    <a:pt x="31293" y="34989"/>
                    <a:pt x="33896" y="35776"/>
                  </a:cubicBezTo>
                  <a:cubicBezTo>
                    <a:pt x="36487" y="36576"/>
                    <a:pt x="39776" y="37490"/>
                    <a:pt x="43739" y="38557"/>
                  </a:cubicBezTo>
                  <a:cubicBezTo>
                    <a:pt x="48412" y="39776"/>
                    <a:pt x="52565" y="41161"/>
                    <a:pt x="56223" y="42697"/>
                  </a:cubicBezTo>
                  <a:cubicBezTo>
                    <a:pt x="59868" y="44234"/>
                    <a:pt x="62954" y="46088"/>
                    <a:pt x="65456" y="48247"/>
                  </a:cubicBezTo>
                  <a:cubicBezTo>
                    <a:pt x="67983" y="50406"/>
                    <a:pt x="69875" y="52921"/>
                    <a:pt x="71145" y="55829"/>
                  </a:cubicBezTo>
                  <a:cubicBezTo>
                    <a:pt x="72428" y="58725"/>
                    <a:pt x="73063" y="62192"/>
                    <a:pt x="73063" y="66243"/>
                  </a:cubicBezTo>
                  <a:lnTo>
                    <a:pt x="73063" y="66510"/>
                  </a:lnTo>
                  <a:cubicBezTo>
                    <a:pt x="73063" y="71082"/>
                    <a:pt x="72238" y="75159"/>
                    <a:pt x="70574" y="78715"/>
                  </a:cubicBezTo>
                  <a:cubicBezTo>
                    <a:pt x="68910" y="82271"/>
                    <a:pt x="66586" y="85268"/>
                    <a:pt x="63614" y="87668"/>
                  </a:cubicBezTo>
                  <a:cubicBezTo>
                    <a:pt x="60642" y="90107"/>
                    <a:pt x="57086" y="91948"/>
                    <a:pt x="52959" y="93218"/>
                  </a:cubicBezTo>
                  <a:cubicBezTo>
                    <a:pt x="48844" y="94488"/>
                    <a:pt x="44272" y="95136"/>
                    <a:pt x="39243" y="95136"/>
                  </a:cubicBezTo>
                  <a:cubicBezTo>
                    <a:pt x="32195" y="95136"/>
                    <a:pt x="25273" y="93904"/>
                    <a:pt x="18504" y="91478"/>
                  </a:cubicBezTo>
                  <a:cubicBezTo>
                    <a:pt x="11709" y="89027"/>
                    <a:pt x="5563" y="85280"/>
                    <a:pt x="0" y="80213"/>
                  </a:cubicBezTo>
                  <a:lnTo>
                    <a:pt x="12014" y="65799"/>
                  </a:lnTo>
                  <a:cubicBezTo>
                    <a:pt x="16243" y="69228"/>
                    <a:pt x="20587" y="71971"/>
                    <a:pt x="25044" y="73990"/>
                  </a:cubicBezTo>
                  <a:cubicBezTo>
                    <a:pt x="29489" y="76022"/>
                    <a:pt x="34341" y="77026"/>
                    <a:pt x="39637" y="77026"/>
                  </a:cubicBezTo>
                  <a:cubicBezTo>
                    <a:pt x="43866" y="77026"/>
                    <a:pt x="47155" y="76264"/>
                    <a:pt x="49479" y="74727"/>
                  </a:cubicBezTo>
                  <a:cubicBezTo>
                    <a:pt x="51816" y="73177"/>
                    <a:pt x="52984" y="71057"/>
                    <a:pt x="52984" y="68326"/>
                  </a:cubicBezTo>
                  <a:lnTo>
                    <a:pt x="52984" y="68059"/>
                  </a:lnTo>
                  <a:cubicBezTo>
                    <a:pt x="52984" y="66751"/>
                    <a:pt x="52730" y="65583"/>
                    <a:pt x="52260" y="64567"/>
                  </a:cubicBezTo>
                  <a:cubicBezTo>
                    <a:pt x="51778" y="63551"/>
                    <a:pt x="50851" y="62598"/>
                    <a:pt x="49479" y="61722"/>
                  </a:cubicBezTo>
                  <a:cubicBezTo>
                    <a:pt x="48120" y="60858"/>
                    <a:pt x="46228" y="59969"/>
                    <a:pt x="43790" y="59093"/>
                  </a:cubicBezTo>
                  <a:cubicBezTo>
                    <a:pt x="41389" y="58217"/>
                    <a:pt x="38227" y="57302"/>
                    <a:pt x="34341" y="56312"/>
                  </a:cubicBezTo>
                  <a:cubicBezTo>
                    <a:pt x="29680" y="55182"/>
                    <a:pt x="25451" y="53911"/>
                    <a:pt x="21666" y="52502"/>
                  </a:cubicBezTo>
                  <a:cubicBezTo>
                    <a:pt x="17869" y="51079"/>
                    <a:pt x="14656" y="49352"/>
                    <a:pt x="12014" y="47282"/>
                  </a:cubicBezTo>
                  <a:cubicBezTo>
                    <a:pt x="9372" y="45212"/>
                    <a:pt x="7328" y="42647"/>
                    <a:pt x="5880" y="39560"/>
                  </a:cubicBezTo>
                  <a:cubicBezTo>
                    <a:pt x="4432" y="36500"/>
                    <a:pt x="3696" y="32677"/>
                    <a:pt x="3696" y="28105"/>
                  </a:cubicBezTo>
                  <a:lnTo>
                    <a:pt x="3696" y="27826"/>
                  </a:lnTo>
                  <a:cubicBezTo>
                    <a:pt x="3696" y="23609"/>
                    <a:pt x="4496" y="19812"/>
                    <a:pt x="6071" y="16421"/>
                  </a:cubicBezTo>
                  <a:cubicBezTo>
                    <a:pt x="7645" y="13030"/>
                    <a:pt x="9855" y="10122"/>
                    <a:pt x="12687" y="7645"/>
                  </a:cubicBezTo>
                  <a:cubicBezTo>
                    <a:pt x="15532" y="5194"/>
                    <a:pt x="18923" y="3302"/>
                    <a:pt x="22885" y="1981"/>
                  </a:cubicBezTo>
                  <a:cubicBezTo>
                    <a:pt x="26822" y="660"/>
                    <a:pt x="31179" y="0"/>
                    <a:pt x="3594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5" name="Shape 5822">
              <a:extLst>
                <a:ext uri="{FF2B5EF4-FFF2-40B4-BE49-F238E27FC236}">
                  <a16:creationId xmlns:a16="http://schemas.microsoft.com/office/drawing/2014/main" id="{F1203FC3-4DE0-4BD5-A031-76EA6D3CA1A4}"/>
                </a:ext>
              </a:extLst>
            </p:cNvPr>
            <p:cNvSpPr/>
            <p:nvPr/>
          </p:nvSpPr>
          <p:spPr>
            <a:xfrm>
              <a:off x="1674070" y="3445770"/>
              <a:ext cx="3483" cy="93"/>
            </a:xfrm>
            <a:custGeom>
              <a:avLst/>
              <a:gdLst/>
              <a:ahLst/>
              <a:cxnLst/>
              <a:rect l="0" t="0" r="0" b="0"/>
              <a:pathLst>
                <a:path w="3823" h="102">
                  <a:moveTo>
                    <a:pt x="0" y="102"/>
                  </a:moveTo>
                  <a:cubicBezTo>
                    <a:pt x="1295" y="102"/>
                    <a:pt x="2553" y="64"/>
                    <a:pt x="382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6" name="Shape 5823">
              <a:extLst>
                <a:ext uri="{FF2B5EF4-FFF2-40B4-BE49-F238E27FC236}">
                  <a16:creationId xmlns:a16="http://schemas.microsoft.com/office/drawing/2014/main" id="{99C0A03B-28BD-47B7-B2CD-8803CF2A9BC7}"/>
                </a:ext>
              </a:extLst>
            </p:cNvPr>
            <p:cNvSpPr/>
            <p:nvPr/>
          </p:nvSpPr>
          <p:spPr>
            <a:xfrm>
              <a:off x="1477993" y="2928833"/>
              <a:ext cx="3483" cy="69"/>
            </a:xfrm>
            <a:custGeom>
              <a:avLst/>
              <a:gdLst/>
              <a:ahLst/>
              <a:cxnLst/>
              <a:rect l="0" t="0" r="0" b="0"/>
              <a:pathLst>
                <a:path w="3823" h="76">
                  <a:moveTo>
                    <a:pt x="0" y="76"/>
                  </a:moveTo>
                  <a:cubicBezTo>
                    <a:pt x="1270" y="25"/>
                    <a:pt x="2540" y="0"/>
                    <a:pt x="382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7" name="Shape 5824">
              <a:extLst>
                <a:ext uri="{FF2B5EF4-FFF2-40B4-BE49-F238E27FC236}">
                  <a16:creationId xmlns:a16="http://schemas.microsoft.com/office/drawing/2014/main" id="{E588BD2A-E47C-4F5F-8408-F5648E5F2CBF}"/>
                </a:ext>
              </a:extLst>
            </p:cNvPr>
            <p:cNvSpPr/>
            <p:nvPr/>
          </p:nvSpPr>
          <p:spPr>
            <a:xfrm>
              <a:off x="1762300" y="2608980"/>
              <a:ext cx="412750" cy="642220"/>
            </a:xfrm>
            <a:custGeom>
              <a:avLst/>
              <a:gdLst/>
              <a:ahLst/>
              <a:cxnLst/>
              <a:rect l="0" t="0" r="0" b="0"/>
              <a:pathLst>
                <a:path w="453060" h="705586">
                  <a:moveTo>
                    <a:pt x="35115" y="51"/>
                  </a:moveTo>
                  <a:cubicBezTo>
                    <a:pt x="38659" y="0"/>
                    <a:pt x="42227" y="0"/>
                    <a:pt x="45771" y="51"/>
                  </a:cubicBezTo>
                  <a:cubicBezTo>
                    <a:pt x="49327" y="89"/>
                    <a:pt x="52883" y="178"/>
                    <a:pt x="56426" y="317"/>
                  </a:cubicBezTo>
                  <a:cubicBezTo>
                    <a:pt x="59982" y="457"/>
                    <a:pt x="63525" y="635"/>
                    <a:pt x="67081" y="876"/>
                  </a:cubicBezTo>
                  <a:cubicBezTo>
                    <a:pt x="70612" y="1092"/>
                    <a:pt x="74155" y="1384"/>
                    <a:pt x="77699" y="1702"/>
                  </a:cubicBezTo>
                  <a:cubicBezTo>
                    <a:pt x="81242" y="2032"/>
                    <a:pt x="84773" y="2400"/>
                    <a:pt x="88303" y="2807"/>
                  </a:cubicBezTo>
                  <a:cubicBezTo>
                    <a:pt x="91834" y="3226"/>
                    <a:pt x="95352" y="3683"/>
                    <a:pt x="98882" y="4191"/>
                  </a:cubicBezTo>
                  <a:cubicBezTo>
                    <a:pt x="102400" y="4699"/>
                    <a:pt x="105905" y="5258"/>
                    <a:pt x="109423" y="5855"/>
                  </a:cubicBezTo>
                  <a:cubicBezTo>
                    <a:pt x="112916" y="6464"/>
                    <a:pt x="116421" y="7112"/>
                    <a:pt x="119913" y="7810"/>
                  </a:cubicBezTo>
                  <a:cubicBezTo>
                    <a:pt x="123406" y="8496"/>
                    <a:pt x="126898" y="9233"/>
                    <a:pt x="130365" y="10020"/>
                  </a:cubicBezTo>
                  <a:cubicBezTo>
                    <a:pt x="133858" y="10808"/>
                    <a:pt x="137312" y="11633"/>
                    <a:pt x="140767" y="12522"/>
                  </a:cubicBezTo>
                  <a:cubicBezTo>
                    <a:pt x="144234" y="13386"/>
                    <a:pt x="147675" y="14313"/>
                    <a:pt x="151117" y="15278"/>
                  </a:cubicBezTo>
                  <a:cubicBezTo>
                    <a:pt x="154546" y="16256"/>
                    <a:pt x="157988" y="17272"/>
                    <a:pt x="161392" y="18326"/>
                  </a:cubicBezTo>
                  <a:cubicBezTo>
                    <a:pt x="164821" y="19393"/>
                    <a:pt x="168224" y="20498"/>
                    <a:pt x="171602" y="21641"/>
                  </a:cubicBezTo>
                  <a:cubicBezTo>
                    <a:pt x="175006" y="22796"/>
                    <a:pt x="178384" y="23990"/>
                    <a:pt x="181750" y="25247"/>
                  </a:cubicBezTo>
                  <a:cubicBezTo>
                    <a:pt x="185128" y="26479"/>
                    <a:pt x="188468" y="27775"/>
                    <a:pt x="191808" y="29096"/>
                  </a:cubicBezTo>
                  <a:cubicBezTo>
                    <a:pt x="193446" y="29756"/>
                    <a:pt x="195085" y="30416"/>
                    <a:pt x="196710" y="31102"/>
                  </a:cubicBezTo>
                  <a:cubicBezTo>
                    <a:pt x="297180" y="72746"/>
                    <a:pt x="375501" y="151219"/>
                    <a:pt x="417233" y="252070"/>
                  </a:cubicBezTo>
                  <a:cubicBezTo>
                    <a:pt x="442874" y="313982"/>
                    <a:pt x="453060" y="381457"/>
                    <a:pt x="446723" y="447167"/>
                  </a:cubicBezTo>
                  <a:cubicBezTo>
                    <a:pt x="442862" y="487248"/>
                    <a:pt x="432994" y="526643"/>
                    <a:pt x="417398" y="564248"/>
                  </a:cubicBezTo>
                  <a:cubicBezTo>
                    <a:pt x="395325" y="617499"/>
                    <a:pt x="363385" y="664108"/>
                    <a:pt x="322326" y="703135"/>
                  </a:cubicBezTo>
                  <a:cubicBezTo>
                    <a:pt x="320992" y="704609"/>
                    <a:pt x="319138" y="705586"/>
                    <a:pt x="317017" y="705586"/>
                  </a:cubicBezTo>
                  <a:cubicBezTo>
                    <a:pt x="313093" y="705586"/>
                    <a:pt x="309893" y="702399"/>
                    <a:pt x="309893" y="698449"/>
                  </a:cubicBezTo>
                  <a:cubicBezTo>
                    <a:pt x="309893" y="695985"/>
                    <a:pt x="311442" y="694512"/>
                    <a:pt x="313144" y="692645"/>
                  </a:cubicBezTo>
                  <a:cubicBezTo>
                    <a:pt x="352412" y="654952"/>
                    <a:pt x="383121" y="610083"/>
                    <a:pt x="404368" y="558851"/>
                  </a:cubicBezTo>
                  <a:cubicBezTo>
                    <a:pt x="419417" y="522529"/>
                    <a:pt x="428955" y="484505"/>
                    <a:pt x="432689" y="445821"/>
                  </a:cubicBezTo>
                  <a:cubicBezTo>
                    <a:pt x="438798" y="382397"/>
                    <a:pt x="428955" y="317259"/>
                    <a:pt x="404216" y="257454"/>
                  </a:cubicBezTo>
                  <a:cubicBezTo>
                    <a:pt x="363906" y="160096"/>
                    <a:pt x="288303" y="84328"/>
                    <a:pt x="191313" y="44132"/>
                  </a:cubicBezTo>
                  <a:cubicBezTo>
                    <a:pt x="188836" y="43104"/>
                    <a:pt x="186347" y="42113"/>
                    <a:pt x="183858" y="41135"/>
                  </a:cubicBezTo>
                  <a:cubicBezTo>
                    <a:pt x="180505" y="39814"/>
                    <a:pt x="177152" y="38557"/>
                    <a:pt x="173761" y="37351"/>
                  </a:cubicBezTo>
                  <a:cubicBezTo>
                    <a:pt x="170396" y="36131"/>
                    <a:pt x="167005" y="34963"/>
                    <a:pt x="163601" y="33833"/>
                  </a:cubicBezTo>
                  <a:cubicBezTo>
                    <a:pt x="160210" y="32728"/>
                    <a:pt x="156782" y="31648"/>
                    <a:pt x="153365" y="30620"/>
                  </a:cubicBezTo>
                  <a:cubicBezTo>
                    <a:pt x="149936" y="29591"/>
                    <a:pt x="146507" y="28613"/>
                    <a:pt x="143053" y="27686"/>
                  </a:cubicBezTo>
                  <a:cubicBezTo>
                    <a:pt x="139611" y="26759"/>
                    <a:pt x="136144" y="25870"/>
                    <a:pt x="132690" y="25044"/>
                  </a:cubicBezTo>
                  <a:cubicBezTo>
                    <a:pt x="129210" y="24206"/>
                    <a:pt x="125743" y="23419"/>
                    <a:pt x="122250" y="22682"/>
                  </a:cubicBezTo>
                  <a:cubicBezTo>
                    <a:pt x="118770" y="21933"/>
                    <a:pt x="115278" y="21234"/>
                    <a:pt x="111773" y="20587"/>
                  </a:cubicBezTo>
                  <a:cubicBezTo>
                    <a:pt x="108280" y="19951"/>
                    <a:pt x="104762" y="19355"/>
                    <a:pt x="101244" y="18809"/>
                  </a:cubicBezTo>
                  <a:cubicBezTo>
                    <a:pt x="97739" y="18250"/>
                    <a:pt x="94209" y="17755"/>
                    <a:pt x="90691" y="17297"/>
                  </a:cubicBezTo>
                  <a:cubicBezTo>
                    <a:pt x="87173" y="16853"/>
                    <a:pt x="83629" y="16434"/>
                    <a:pt x="80099" y="16078"/>
                  </a:cubicBezTo>
                  <a:cubicBezTo>
                    <a:pt x="76568" y="15735"/>
                    <a:pt x="73012" y="15418"/>
                    <a:pt x="69482" y="15164"/>
                  </a:cubicBezTo>
                  <a:cubicBezTo>
                    <a:pt x="65938" y="14884"/>
                    <a:pt x="62395" y="14681"/>
                    <a:pt x="58839" y="14516"/>
                  </a:cubicBezTo>
                  <a:cubicBezTo>
                    <a:pt x="55296" y="14351"/>
                    <a:pt x="51752" y="14224"/>
                    <a:pt x="48184" y="14173"/>
                  </a:cubicBezTo>
                  <a:cubicBezTo>
                    <a:pt x="44640" y="14097"/>
                    <a:pt x="41085" y="14084"/>
                    <a:pt x="37541" y="14110"/>
                  </a:cubicBezTo>
                  <a:cubicBezTo>
                    <a:pt x="33973" y="14148"/>
                    <a:pt x="30429" y="14211"/>
                    <a:pt x="26886" y="14338"/>
                  </a:cubicBezTo>
                  <a:cubicBezTo>
                    <a:pt x="23317" y="14465"/>
                    <a:pt x="19774" y="14643"/>
                    <a:pt x="16231" y="14859"/>
                  </a:cubicBezTo>
                  <a:lnTo>
                    <a:pt x="10909" y="15240"/>
                  </a:lnTo>
                  <a:cubicBezTo>
                    <a:pt x="10033" y="15303"/>
                    <a:pt x="9157" y="15405"/>
                    <a:pt x="8293" y="15443"/>
                  </a:cubicBezTo>
                  <a:cubicBezTo>
                    <a:pt x="7036" y="15494"/>
                    <a:pt x="5804" y="15354"/>
                    <a:pt x="4597" y="14999"/>
                  </a:cubicBezTo>
                  <a:cubicBezTo>
                    <a:pt x="3277" y="14618"/>
                    <a:pt x="1994" y="13589"/>
                    <a:pt x="1219" y="12446"/>
                  </a:cubicBezTo>
                  <a:cubicBezTo>
                    <a:pt x="444" y="11278"/>
                    <a:pt x="0" y="9893"/>
                    <a:pt x="0" y="8471"/>
                  </a:cubicBezTo>
                  <a:cubicBezTo>
                    <a:pt x="0" y="5880"/>
                    <a:pt x="1461" y="3442"/>
                    <a:pt x="3746" y="2210"/>
                  </a:cubicBezTo>
                  <a:cubicBezTo>
                    <a:pt x="4483" y="1816"/>
                    <a:pt x="5283" y="1588"/>
                    <a:pt x="6109" y="1473"/>
                  </a:cubicBezTo>
                  <a:cubicBezTo>
                    <a:pt x="6896" y="1346"/>
                    <a:pt x="12027" y="1041"/>
                    <a:pt x="13805" y="927"/>
                  </a:cubicBezTo>
                  <a:cubicBezTo>
                    <a:pt x="17361" y="686"/>
                    <a:pt x="20904" y="483"/>
                    <a:pt x="24460" y="355"/>
                  </a:cubicBezTo>
                  <a:cubicBezTo>
                    <a:pt x="28016" y="203"/>
                    <a:pt x="31560" y="114"/>
                    <a:pt x="35115" y="51"/>
                  </a:cubicBezTo>
                  <a:close/>
                </a:path>
              </a:pathLst>
            </a:custGeom>
            <a:ln w="6350" cap="flat">
              <a:solidFill>
                <a:schemeClr val="bg1"/>
              </a:solidFill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8" name="Shape 5825">
              <a:extLst>
                <a:ext uri="{FF2B5EF4-FFF2-40B4-BE49-F238E27FC236}">
                  <a16:creationId xmlns:a16="http://schemas.microsoft.com/office/drawing/2014/main" id="{72B6FB5A-576A-490C-97A5-45282643552C}"/>
                </a:ext>
              </a:extLst>
            </p:cNvPr>
            <p:cNvSpPr/>
            <p:nvPr/>
          </p:nvSpPr>
          <p:spPr>
            <a:xfrm>
              <a:off x="1822868" y="2780351"/>
              <a:ext cx="181199" cy="268249"/>
            </a:xfrm>
            <a:custGeom>
              <a:avLst/>
              <a:gdLst/>
              <a:ahLst/>
              <a:cxnLst/>
              <a:rect l="0" t="0" r="0" b="0"/>
              <a:pathLst>
                <a:path w="198895" h="294716">
                  <a:moveTo>
                    <a:pt x="7150" y="13"/>
                  </a:moveTo>
                  <a:cubicBezTo>
                    <a:pt x="7671" y="38"/>
                    <a:pt x="8179" y="152"/>
                    <a:pt x="8699" y="241"/>
                  </a:cubicBezTo>
                  <a:cubicBezTo>
                    <a:pt x="10795" y="622"/>
                    <a:pt x="12890" y="1029"/>
                    <a:pt x="14973" y="1486"/>
                  </a:cubicBezTo>
                  <a:cubicBezTo>
                    <a:pt x="17056" y="1930"/>
                    <a:pt x="19139" y="2400"/>
                    <a:pt x="21209" y="2896"/>
                  </a:cubicBezTo>
                  <a:cubicBezTo>
                    <a:pt x="23279" y="3403"/>
                    <a:pt x="25336" y="3937"/>
                    <a:pt x="27381" y="4496"/>
                  </a:cubicBezTo>
                  <a:cubicBezTo>
                    <a:pt x="29426" y="5067"/>
                    <a:pt x="31471" y="5651"/>
                    <a:pt x="33515" y="6286"/>
                  </a:cubicBezTo>
                  <a:cubicBezTo>
                    <a:pt x="35534" y="6896"/>
                    <a:pt x="37554" y="7544"/>
                    <a:pt x="39560" y="8230"/>
                  </a:cubicBezTo>
                  <a:cubicBezTo>
                    <a:pt x="41567" y="8915"/>
                    <a:pt x="43574" y="9614"/>
                    <a:pt x="45568" y="10363"/>
                  </a:cubicBezTo>
                  <a:cubicBezTo>
                    <a:pt x="47549" y="11087"/>
                    <a:pt x="49530" y="11862"/>
                    <a:pt x="51498" y="12662"/>
                  </a:cubicBezTo>
                  <a:cubicBezTo>
                    <a:pt x="53454" y="13449"/>
                    <a:pt x="55410" y="14262"/>
                    <a:pt x="57353" y="15126"/>
                  </a:cubicBezTo>
                  <a:cubicBezTo>
                    <a:pt x="59296" y="15964"/>
                    <a:pt x="61214" y="16853"/>
                    <a:pt x="63144" y="17755"/>
                  </a:cubicBezTo>
                  <a:cubicBezTo>
                    <a:pt x="65049" y="18644"/>
                    <a:pt x="66954" y="19583"/>
                    <a:pt x="68847" y="20549"/>
                  </a:cubicBezTo>
                  <a:cubicBezTo>
                    <a:pt x="70726" y="21501"/>
                    <a:pt x="72606" y="22479"/>
                    <a:pt x="74460" y="23495"/>
                  </a:cubicBezTo>
                  <a:cubicBezTo>
                    <a:pt x="76327" y="24498"/>
                    <a:pt x="78168" y="25540"/>
                    <a:pt x="80010" y="26607"/>
                  </a:cubicBezTo>
                  <a:cubicBezTo>
                    <a:pt x="81839" y="27661"/>
                    <a:pt x="83655" y="28753"/>
                    <a:pt x="85458" y="29870"/>
                  </a:cubicBezTo>
                  <a:cubicBezTo>
                    <a:pt x="87262" y="30988"/>
                    <a:pt x="89052" y="32131"/>
                    <a:pt x="90818" y="33287"/>
                  </a:cubicBezTo>
                  <a:cubicBezTo>
                    <a:pt x="92583" y="34455"/>
                    <a:pt x="94348" y="35649"/>
                    <a:pt x="96075" y="36855"/>
                  </a:cubicBezTo>
                  <a:cubicBezTo>
                    <a:pt x="97815" y="38075"/>
                    <a:pt x="99543" y="39307"/>
                    <a:pt x="101244" y="40576"/>
                  </a:cubicBezTo>
                  <a:cubicBezTo>
                    <a:pt x="102933" y="41834"/>
                    <a:pt x="104635" y="43129"/>
                    <a:pt x="106299" y="44425"/>
                  </a:cubicBezTo>
                  <a:cubicBezTo>
                    <a:pt x="107975" y="45745"/>
                    <a:pt x="109626" y="47079"/>
                    <a:pt x="111265" y="48438"/>
                  </a:cubicBezTo>
                  <a:cubicBezTo>
                    <a:pt x="112890" y="49784"/>
                    <a:pt x="114516" y="51181"/>
                    <a:pt x="116103" y="52578"/>
                  </a:cubicBezTo>
                  <a:cubicBezTo>
                    <a:pt x="117703" y="53975"/>
                    <a:pt x="119278" y="55410"/>
                    <a:pt x="120840" y="56858"/>
                  </a:cubicBezTo>
                  <a:cubicBezTo>
                    <a:pt x="122403" y="58306"/>
                    <a:pt x="123939" y="59779"/>
                    <a:pt x="125450" y="61277"/>
                  </a:cubicBezTo>
                  <a:cubicBezTo>
                    <a:pt x="126962" y="62776"/>
                    <a:pt x="128460" y="64287"/>
                    <a:pt x="129934" y="65824"/>
                  </a:cubicBezTo>
                  <a:cubicBezTo>
                    <a:pt x="131432" y="67361"/>
                    <a:pt x="132880" y="68910"/>
                    <a:pt x="134315" y="70498"/>
                  </a:cubicBezTo>
                  <a:cubicBezTo>
                    <a:pt x="135750" y="72073"/>
                    <a:pt x="137173" y="73673"/>
                    <a:pt x="138557" y="75298"/>
                  </a:cubicBezTo>
                  <a:cubicBezTo>
                    <a:pt x="139954" y="76924"/>
                    <a:pt x="141325" y="78575"/>
                    <a:pt x="142672" y="80239"/>
                  </a:cubicBezTo>
                  <a:cubicBezTo>
                    <a:pt x="144031" y="81902"/>
                    <a:pt x="145351" y="83579"/>
                    <a:pt x="146659" y="85280"/>
                  </a:cubicBezTo>
                  <a:cubicBezTo>
                    <a:pt x="147955" y="86982"/>
                    <a:pt x="149238" y="88710"/>
                    <a:pt x="150495" y="90462"/>
                  </a:cubicBezTo>
                  <a:cubicBezTo>
                    <a:pt x="151752" y="92189"/>
                    <a:pt x="152984" y="93955"/>
                    <a:pt x="154203" y="95745"/>
                  </a:cubicBezTo>
                  <a:cubicBezTo>
                    <a:pt x="155397" y="97523"/>
                    <a:pt x="156591" y="99327"/>
                    <a:pt x="157747" y="101130"/>
                  </a:cubicBezTo>
                  <a:cubicBezTo>
                    <a:pt x="158915" y="102959"/>
                    <a:pt x="160045" y="104788"/>
                    <a:pt x="161150" y="106655"/>
                  </a:cubicBezTo>
                  <a:cubicBezTo>
                    <a:pt x="162268" y="108496"/>
                    <a:pt x="163347" y="110388"/>
                    <a:pt x="164414" y="112268"/>
                  </a:cubicBezTo>
                  <a:cubicBezTo>
                    <a:pt x="165468" y="114173"/>
                    <a:pt x="166510" y="116078"/>
                    <a:pt x="167500" y="117996"/>
                  </a:cubicBezTo>
                  <a:cubicBezTo>
                    <a:pt x="168516" y="119926"/>
                    <a:pt x="169507" y="121869"/>
                    <a:pt x="170459" y="123825"/>
                  </a:cubicBezTo>
                  <a:cubicBezTo>
                    <a:pt x="171412" y="125793"/>
                    <a:pt x="172326" y="127775"/>
                    <a:pt x="173241" y="129756"/>
                  </a:cubicBezTo>
                  <a:cubicBezTo>
                    <a:pt x="174130" y="131750"/>
                    <a:pt x="174993" y="133782"/>
                    <a:pt x="175844" y="135801"/>
                  </a:cubicBezTo>
                  <a:lnTo>
                    <a:pt x="175984" y="136131"/>
                  </a:lnTo>
                  <a:cubicBezTo>
                    <a:pt x="196520" y="185738"/>
                    <a:pt x="198895" y="239344"/>
                    <a:pt x="183324" y="289433"/>
                  </a:cubicBezTo>
                  <a:cubicBezTo>
                    <a:pt x="182512" y="292443"/>
                    <a:pt x="179870" y="294716"/>
                    <a:pt x="176581" y="294716"/>
                  </a:cubicBezTo>
                  <a:cubicBezTo>
                    <a:pt x="173977" y="294716"/>
                    <a:pt x="171539" y="293243"/>
                    <a:pt x="170307" y="290957"/>
                  </a:cubicBezTo>
                  <a:cubicBezTo>
                    <a:pt x="169608" y="289662"/>
                    <a:pt x="169380" y="288239"/>
                    <a:pt x="169608" y="286791"/>
                  </a:cubicBezTo>
                  <a:cubicBezTo>
                    <a:pt x="169710" y="286194"/>
                    <a:pt x="169748" y="285623"/>
                    <a:pt x="169977" y="285051"/>
                  </a:cubicBezTo>
                  <a:cubicBezTo>
                    <a:pt x="184442" y="237985"/>
                    <a:pt x="182156" y="187896"/>
                    <a:pt x="162954" y="141529"/>
                  </a:cubicBezTo>
                  <a:cubicBezTo>
                    <a:pt x="162166" y="139598"/>
                    <a:pt x="161328" y="137681"/>
                    <a:pt x="160477" y="135788"/>
                  </a:cubicBezTo>
                  <a:cubicBezTo>
                    <a:pt x="159575" y="133795"/>
                    <a:pt x="158648" y="131800"/>
                    <a:pt x="157696" y="129845"/>
                  </a:cubicBezTo>
                  <a:cubicBezTo>
                    <a:pt x="156743" y="127876"/>
                    <a:pt x="155766" y="125933"/>
                    <a:pt x="154749" y="124003"/>
                  </a:cubicBezTo>
                  <a:cubicBezTo>
                    <a:pt x="153721" y="122085"/>
                    <a:pt x="152679" y="120167"/>
                    <a:pt x="151612" y="118288"/>
                  </a:cubicBezTo>
                  <a:cubicBezTo>
                    <a:pt x="150546" y="116395"/>
                    <a:pt x="149466" y="114528"/>
                    <a:pt x="148336" y="112687"/>
                  </a:cubicBezTo>
                  <a:cubicBezTo>
                    <a:pt x="147206" y="110833"/>
                    <a:pt x="146050" y="108991"/>
                    <a:pt x="144869" y="107188"/>
                  </a:cubicBezTo>
                  <a:cubicBezTo>
                    <a:pt x="143700" y="105372"/>
                    <a:pt x="142507" y="103594"/>
                    <a:pt x="141275" y="101816"/>
                  </a:cubicBezTo>
                  <a:cubicBezTo>
                    <a:pt x="140043" y="100038"/>
                    <a:pt x="138798" y="98298"/>
                    <a:pt x="137503" y="96571"/>
                  </a:cubicBezTo>
                  <a:cubicBezTo>
                    <a:pt x="136233" y="94831"/>
                    <a:pt x="134925" y="93129"/>
                    <a:pt x="133591" y="91453"/>
                  </a:cubicBezTo>
                  <a:cubicBezTo>
                    <a:pt x="132270" y="89764"/>
                    <a:pt x="130924" y="88100"/>
                    <a:pt x="129540" y="86462"/>
                  </a:cubicBezTo>
                  <a:cubicBezTo>
                    <a:pt x="128168" y="84811"/>
                    <a:pt x="126759" y="83198"/>
                    <a:pt x="125349" y="81598"/>
                  </a:cubicBezTo>
                  <a:cubicBezTo>
                    <a:pt x="123927" y="79997"/>
                    <a:pt x="122479" y="78423"/>
                    <a:pt x="121006" y="76873"/>
                  </a:cubicBezTo>
                  <a:cubicBezTo>
                    <a:pt x="119545" y="75324"/>
                    <a:pt x="118059" y="73787"/>
                    <a:pt x="116548" y="72288"/>
                  </a:cubicBezTo>
                  <a:cubicBezTo>
                    <a:pt x="115037" y="70790"/>
                    <a:pt x="113500" y="69304"/>
                    <a:pt x="111950" y="67831"/>
                  </a:cubicBezTo>
                  <a:cubicBezTo>
                    <a:pt x="110388" y="66383"/>
                    <a:pt x="108814" y="64948"/>
                    <a:pt x="107226" y="63538"/>
                  </a:cubicBezTo>
                  <a:cubicBezTo>
                    <a:pt x="105626" y="62128"/>
                    <a:pt x="104013" y="60744"/>
                    <a:pt x="102375" y="59385"/>
                  </a:cubicBezTo>
                  <a:cubicBezTo>
                    <a:pt x="100762" y="58026"/>
                    <a:pt x="99098" y="56680"/>
                    <a:pt x="97422" y="55385"/>
                  </a:cubicBezTo>
                  <a:cubicBezTo>
                    <a:pt x="95758" y="54064"/>
                    <a:pt x="94056" y="52794"/>
                    <a:pt x="92342" y="51524"/>
                  </a:cubicBezTo>
                  <a:cubicBezTo>
                    <a:pt x="90653" y="50267"/>
                    <a:pt x="88913" y="49035"/>
                    <a:pt x="87173" y="47828"/>
                  </a:cubicBezTo>
                  <a:cubicBezTo>
                    <a:pt x="85433" y="46622"/>
                    <a:pt x="83668" y="45441"/>
                    <a:pt x="81877" y="44285"/>
                  </a:cubicBezTo>
                  <a:cubicBezTo>
                    <a:pt x="80112" y="43142"/>
                    <a:pt x="78308" y="41999"/>
                    <a:pt x="76492" y="40907"/>
                  </a:cubicBezTo>
                  <a:cubicBezTo>
                    <a:pt x="74689" y="39802"/>
                    <a:pt x="72847" y="38735"/>
                    <a:pt x="71006" y="37694"/>
                  </a:cubicBezTo>
                  <a:cubicBezTo>
                    <a:pt x="69164" y="36652"/>
                    <a:pt x="67310" y="35636"/>
                    <a:pt x="65430" y="34646"/>
                  </a:cubicBezTo>
                  <a:cubicBezTo>
                    <a:pt x="63551" y="33655"/>
                    <a:pt x="61658" y="32702"/>
                    <a:pt x="59766" y="31763"/>
                  </a:cubicBezTo>
                  <a:cubicBezTo>
                    <a:pt x="57861" y="30836"/>
                    <a:pt x="55943" y="29934"/>
                    <a:pt x="54013" y="29070"/>
                  </a:cubicBezTo>
                  <a:cubicBezTo>
                    <a:pt x="52083" y="28194"/>
                    <a:pt x="50127" y="27356"/>
                    <a:pt x="48171" y="26530"/>
                  </a:cubicBezTo>
                  <a:cubicBezTo>
                    <a:pt x="46215" y="25730"/>
                    <a:pt x="44247" y="24930"/>
                    <a:pt x="42265" y="24181"/>
                  </a:cubicBezTo>
                  <a:cubicBezTo>
                    <a:pt x="40284" y="23432"/>
                    <a:pt x="38290" y="22720"/>
                    <a:pt x="36271" y="22022"/>
                  </a:cubicBezTo>
                  <a:cubicBezTo>
                    <a:pt x="34265" y="21323"/>
                    <a:pt x="32258" y="20650"/>
                    <a:pt x="30226" y="20041"/>
                  </a:cubicBezTo>
                  <a:cubicBezTo>
                    <a:pt x="28207" y="19406"/>
                    <a:pt x="26162" y="18796"/>
                    <a:pt x="24105" y="18237"/>
                  </a:cubicBezTo>
                  <a:cubicBezTo>
                    <a:pt x="22047" y="17666"/>
                    <a:pt x="19990" y="17132"/>
                    <a:pt x="17932" y="16624"/>
                  </a:cubicBezTo>
                  <a:cubicBezTo>
                    <a:pt x="15862" y="16129"/>
                    <a:pt x="13779" y="15659"/>
                    <a:pt x="11697" y="15215"/>
                  </a:cubicBezTo>
                  <a:cubicBezTo>
                    <a:pt x="10655" y="14999"/>
                    <a:pt x="9601" y="14795"/>
                    <a:pt x="8560" y="14580"/>
                  </a:cubicBezTo>
                  <a:cubicBezTo>
                    <a:pt x="7429" y="14364"/>
                    <a:pt x="6261" y="14249"/>
                    <a:pt x="5181" y="13907"/>
                  </a:cubicBezTo>
                  <a:cubicBezTo>
                    <a:pt x="4839" y="13792"/>
                    <a:pt x="4496" y="13678"/>
                    <a:pt x="4178" y="13526"/>
                  </a:cubicBezTo>
                  <a:cubicBezTo>
                    <a:pt x="3556" y="13221"/>
                    <a:pt x="2972" y="12852"/>
                    <a:pt x="2451" y="12408"/>
                  </a:cubicBezTo>
                  <a:cubicBezTo>
                    <a:pt x="914" y="11087"/>
                    <a:pt x="0" y="9157"/>
                    <a:pt x="0" y="7125"/>
                  </a:cubicBezTo>
                  <a:cubicBezTo>
                    <a:pt x="0" y="5156"/>
                    <a:pt x="838" y="3238"/>
                    <a:pt x="2299" y="1905"/>
                  </a:cubicBezTo>
                  <a:cubicBezTo>
                    <a:pt x="3162" y="1092"/>
                    <a:pt x="4242" y="495"/>
                    <a:pt x="5397" y="203"/>
                  </a:cubicBezTo>
                  <a:cubicBezTo>
                    <a:pt x="5982" y="51"/>
                    <a:pt x="6566" y="0"/>
                    <a:pt x="7150" y="13"/>
                  </a:cubicBezTo>
                  <a:close/>
                </a:path>
              </a:pathLst>
            </a:custGeom>
            <a:ln w="6350" cap="flat">
              <a:solidFill>
                <a:schemeClr val="bg1"/>
              </a:solidFill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79" name="Shape 5826">
              <a:extLst>
                <a:ext uri="{FF2B5EF4-FFF2-40B4-BE49-F238E27FC236}">
                  <a16:creationId xmlns:a16="http://schemas.microsoft.com/office/drawing/2014/main" id="{4940A281-4A35-47A2-8A36-7024E1842B5C}"/>
                </a:ext>
              </a:extLst>
            </p:cNvPr>
            <p:cNvSpPr/>
            <p:nvPr/>
          </p:nvSpPr>
          <p:spPr>
            <a:xfrm>
              <a:off x="1605060" y="2702474"/>
              <a:ext cx="463704" cy="499750"/>
            </a:xfrm>
            <a:custGeom>
              <a:avLst/>
              <a:gdLst/>
              <a:ahLst/>
              <a:cxnLst/>
              <a:rect l="0" t="0" r="0" b="0"/>
              <a:pathLst>
                <a:path w="508991" h="549059">
                  <a:moveTo>
                    <a:pt x="212749" y="21558"/>
                  </a:moveTo>
                  <a:cubicBezTo>
                    <a:pt x="249082" y="21844"/>
                    <a:pt x="285375" y="29439"/>
                    <a:pt x="319875" y="44323"/>
                  </a:cubicBezTo>
                  <a:cubicBezTo>
                    <a:pt x="388341" y="73889"/>
                    <a:pt x="441985" y="128664"/>
                    <a:pt x="470916" y="198564"/>
                  </a:cubicBezTo>
                  <a:cubicBezTo>
                    <a:pt x="498462" y="265113"/>
                    <a:pt x="500444" y="338569"/>
                    <a:pt x="476466" y="405435"/>
                  </a:cubicBezTo>
                  <a:cubicBezTo>
                    <a:pt x="455143" y="464947"/>
                    <a:pt x="414820" y="514363"/>
                    <a:pt x="361912" y="546951"/>
                  </a:cubicBezTo>
                  <a:cubicBezTo>
                    <a:pt x="360108" y="548005"/>
                    <a:pt x="358686" y="549059"/>
                    <a:pt x="356705" y="549059"/>
                  </a:cubicBezTo>
                  <a:cubicBezTo>
                    <a:pt x="352755" y="549059"/>
                    <a:pt x="349720" y="545897"/>
                    <a:pt x="349720" y="541947"/>
                  </a:cubicBezTo>
                  <a:cubicBezTo>
                    <a:pt x="349720" y="539394"/>
                    <a:pt x="351155" y="537235"/>
                    <a:pt x="353187" y="535978"/>
                  </a:cubicBezTo>
                  <a:cubicBezTo>
                    <a:pt x="462902" y="469011"/>
                    <a:pt x="508991" y="327419"/>
                    <a:pt x="457899" y="203962"/>
                  </a:cubicBezTo>
                  <a:cubicBezTo>
                    <a:pt x="401002" y="66535"/>
                    <a:pt x="245275" y="0"/>
                    <a:pt x="110782" y="55677"/>
                  </a:cubicBezTo>
                  <a:cubicBezTo>
                    <a:pt x="72149" y="71679"/>
                    <a:pt x="39510" y="95644"/>
                    <a:pt x="13703" y="124854"/>
                  </a:cubicBezTo>
                  <a:cubicBezTo>
                    <a:pt x="12243" y="126632"/>
                    <a:pt x="10122" y="129337"/>
                    <a:pt x="7112" y="129337"/>
                  </a:cubicBezTo>
                  <a:cubicBezTo>
                    <a:pt x="3188" y="129337"/>
                    <a:pt x="0" y="126149"/>
                    <a:pt x="0" y="122199"/>
                  </a:cubicBezTo>
                  <a:cubicBezTo>
                    <a:pt x="0" y="120497"/>
                    <a:pt x="800" y="118554"/>
                    <a:pt x="1981" y="117322"/>
                  </a:cubicBezTo>
                  <a:cubicBezTo>
                    <a:pt x="30010" y="84988"/>
                    <a:pt x="65024" y="59347"/>
                    <a:pt x="105385" y="42646"/>
                  </a:cubicBezTo>
                  <a:cubicBezTo>
                    <a:pt x="140043" y="28295"/>
                    <a:pt x="176416" y="21272"/>
                    <a:pt x="212749" y="21558"/>
                  </a:cubicBezTo>
                  <a:close/>
                </a:path>
              </a:pathLst>
            </a:custGeom>
            <a:ln w="6350" cap="flat">
              <a:solidFill>
                <a:schemeClr val="bg1"/>
              </a:solidFill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80" name="Shape 5827">
              <a:extLst>
                <a:ext uri="{FF2B5EF4-FFF2-40B4-BE49-F238E27FC236}">
                  <a16:creationId xmlns:a16="http://schemas.microsoft.com/office/drawing/2014/main" id="{03E72E09-C582-4A46-8783-7FF76885A643}"/>
                </a:ext>
              </a:extLst>
            </p:cNvPr>
            <p:cNvSpPr/>
            <p:nvPr/>
          </p:nvSpPr>
          <p:spPr>
            <a:xfrm>
              <a:off x="2060073" y="2817126"/>
              <a:ext cx="62050" cy="323075"/>
            </a:xfrm>
            <a:custGeom>
              <a:avLst/>
              <a:gdLst/>
              <a:ahLst/>
              <a:cxnLst/>
              <a:rect l="0" t="0" r="0" b="0"/>
              <a:pathLst>
                <a:path w="68110" h="354952">
                  <a:moveTo>
                    <a:pt x="7125" y="0"/>
                  </a:moveTo>
                  <a:cubicBezTo>
                    <a:pt x="10211" y="0"/>
                    <a:pt x="12167" y="2057"/>
                    <a:pt x="13767" y="4712"/>
                  </a:cubicBezTo>
                  <a:cubicBezTo>
                    <a:pt x="21552" y="18148"/>
                    <a:pt x="28562" y="32093"/>
                    <a:pt x="34531" y="46507"/>
                  </a:cubicBezTo>
                  <a:cubicBezTo>
                    <a:pt x="46431" y="75260"/>
                    <a:pt x="54445" y="105308"/>
                    <a:pt x="58369" y="135814"/>
                  </a:cubicBezTo>
                  <a:cubicBezTo>
                    <a:pt x="68110" y="211811"/>
                    <a:pt x="51854" y="286538"/>
                    <a:pt x="15824" y="350088"/>
                  </a:cubicBezTo>
                  <a:cubicBezTo>
                    <a:pt x="14186" y="352857"/>
                    <a:pt x="12294" y="354952"/>
                    <a:pt x="9169" y="354952"/>
                  </a:cubicBezTo>
                  <a:cubicBezTo>
                    <a:pt x="5232" y="354952"/>
                    <a:pt x="2032" y="351765"/>
                    <a:pt x="2032" y="347828"/>
                  </a:cubicBezTo>
                  <a:cubicBezTo>
                    <a:pt x="2032" y="345516"/>
                    <a:pt x="3391" y="343573"/>
                    <a:pt x="4483" y="341618"/>
                  </a:cubicBezTo>
                  <a:cubicBezTo>
                    <a:pt x="5169" y="340398"/>
                    <a:pt x="5829" y="339179"/>
                    <a:pt x="6502" y="337947"/>
                  </a:cubicBezTo>
                  <a:cubicBezTo>
                    <a:pt x="8318" y="334620"/>
                    <a:pt x="10058" y="331267"/>
                    <a:pt x="11760" y="327876"/>
                  </a:cubicBezTo>
                  <a:cubicBezTo>
                    <a:pt x="13462" y="324498"/>
                    <a:pt x="15100" y="321082"/>
                    <a:pt x="16675" y="317640"/>
                  </a:cubicBezTo>
                  <a:cubicBezTo>
                    <a:pt x="18250" y="314211"/>
                    <a:pt x="19774" y="310744"/>
                    <a:pt x="21234" y="307239"/>
                  </a:cubicBezTo>
                  <a:cubicBezTo>
                    <a:pt x="22695" y="303746"/>
                    <a:pt x="24117" y="300228"/>
                    <a:pt x="25451" y="296685"/>
                  </a:cubicBezTo>
                  <a:cubicBezTo>
                    <a:pt x="26797" y="293141"/>
                    <a:pt x="28080" y="289573"/>
                    <a:pt x="29312" y="285979"/>
                  </a:cubicBezTo>
                  <a:cubicBezTo>
                    <a:pt x="30543" y="282385"/>
                    <a:pt x="31686" y="278778"/>
                    <a:pt x="32791" y="275146"/>
                  </a:cubicBezTo>
                  <a:cubicBezTo>
                    <a:pt x="33896" y="271500"/>
                    <a:pt x="34938" y="267843"/>
                    <a:pt x="35916" y="264173"/>
                  </a:cubicBezTo>
                  <a:cubicBezTo>
                    <a:pt x="36906" y="260490"/>
                    <a:pt x="37821" y="256794"/>
                    <a:pt x="38671" y="253086"/>
                  </a:cubicBezTo>
                  <a:cubicBezTo>
                    <a:pt x="39535" y="249365"/>
                    <a:pt x="40323" y="245631"/>
                    <a:pt x="41046" y="241884"/>
                  </a:cubicBezTo>
                  <a:cubicBezTo>
                    <a:pt x="41770" y="238125"/>
                    <a:pt x="42431" y="234353"/>
                    <a:pt x="43028" y="230568"/>
                  </a:cubicBezTo>
                  <a:cubicBezTo>
                    <a:pt x="43624" y="226784"/>
                    <a:pt x="44158" y="222974"/>
                    <a:pt x="44628" y="219177"/>
                  </a:cubicBezTo>
                  <a:cubicBezTo>
                    <a:pt x="45085" y="215354"/>
                    <a:pt x="45479" y="211531"/>
                    <a:pt x="45822" y="207696"/>
                  </a:cubicBezTo>
                  <a:cubicBezTo>
                    <a:pt x="46152" y="203848"/>
                    <a:pt x="46418" y="200000"/>
                    <a:pt x="46609" y="196139"/>
                  </a:cubicBezTo>
                  <a:cubicBezTo>
                    <a:pt x="46812" y="192265"/>
                    <a:pt x="46939" y="188392"/>
                    <a:pt x="47003" y="184518"/>
                  </a:cubicBezTo>
                  <a:cubicBezTo>
                    <a:pt x="47054" y="180620"/>
                    <a:pt x="47041" y="176733"/>
                    <a:pt x="46977" y="172834"/>
                  </a:cubicBezTo>
                  <a:cubicBezTo>
                    <a:pt x="46901" y="168935"/>
                    <a:pt x="46749" y="165024"/>
                    <a:pt x="46520" y="161112"/>
                  </a:cubicBezTo>
                  <a:cubicBezTo>
                    <a:pt x="46317" y="157188"/>
                    <a:pt x="46012" y="153264"/>
                    <a:pt x="45657" y="149352"/>
                  </a:cubicBezTo>
                  <a:cubicBezTo>
                    <a:pt x="45301" y="145428"/>
                    <a:pt x="44856" y="141516"/>
                    <a:pt x="44361" y="137617"/>
                  </a:cubicBezTo>
                  <a:cubicBezTo>
                    <a:pt x="40627" y="108331"/>
                    <a:pt x="32918" y="79502"/>
                    <a:pt x="21501" y="51905"/>
                  </a:cubicBezTo>
                  <a:cubicBezTo>
                    <a:pt x="15685" y="37859"/>
                    <a:pt x="8865" y="24257"/>
                    <a:pt x="1257" y="11189"/>
                  </a:cubicBezTo>
                  <a:cubicBezTo>
                    <a:pt x="584" y="9970"/>
                    <a:pt x="0" y="8636"/>
                    <a:pt x="0" y="7112"/>
                  </a:cubicBezTo>
                  <a:cubicBezTo>
                    <a:pt x="0" y="3188"/>
                    <a:pt x="3188" y="0"/>
                    <a:pt x="7125" y="0"/>
                  </a:cubicBezTo>
                  <a:close/>
                </a:path>
              </a:pathLst>
            </a:custGeom>
            <a:ln w="6350" cap="flat">
              <a:solidFill>
                <a:schemeClr val="bg1"/>
              </a:solidFill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81" name="Shape 5828">
              <a:extLst>
                <a:ext uri="{FF2B5EF4-FFF2-40B4-BE49-F238E27FC236}">
                  <a16:creationId xmlns:a16="http://schemas.microsoft.com/office/drawing/2014/main" id="{3DD669A4-6B11-450F-A42D-733F8565120E}"/>
                </a:ext>
              </a:extLst>
            </p:cNvPr>
            <p:cNvSpPr/>
            <p:nvPr/>
          </p:nvSpPr>
          <p:spPr>
            <a:xfrm>
              <a:off x="1640137" y="2661901"/>
              <a:ext cx="329943" cy="62205"/>
            </a:xfrm>
            <a:custGeom>
              <a:avLst/>
              <a:gdLst/>
              <a:ahLst/>
              <a:cxnLst/>
              <a:rect l="0" t="0" r="0" b="0"/>
              <a:pathLst>
                <a:path w="362166" h="68343">
                  <a:moveTo>
                    <a:pt x="162988" y="2446"/>
                  </a:moveTo>
                  <a:cubicBezTo>
                    <a:pt x="231161" y="0"/>
                    <a:pt x="299053" y="17835"/>
                    <a:pt x="358458" y="54982"/>
                  </a:cubicBezTo>
                  <a:cubicBezTo>
                    <a:pt x="360617" y="56277"/>
                    <a:pt x="362166" y="58538"/>
                    <a:pt x="362166" y="61218"/>
                  </a:cubicBezTo>
                  <a:cubicBezTo>
                    <a:pt x="362166" y="65155"/>
                    <a:pt x="358978" y="68343"/>
                    <a:pt x="355054" y="68343"/>
                  </a:cubicBezTo>
                  <a:cubicBezTo>
                    <a:pt x="353492" y="68343"/>
                    <a:pt x="352197" y="67669"/>
                    <a:pt x="350914" y="66882"/>
                  </a:cubicBezTo>
                  <a:cubicBezTo>
                    <a:pt x="259753" y="9897"/>
                    <a:pt x="147739" y="359"/>
                    <a:pt x="47117" y="42003"/>
                  </a:cubicBezTo>
                  <a:cubicBezTo>
                    <a:pt x="34684" y="47159"/>
                    <a:pt x="22581" y="53128"/>
                    <a:pt x="10871" y="59706"/>
                  </a:cubicBezTo>
                  <a:cubicBezTo>
                    <a:pt x="9766" y="60405"/>
                    <a:pt x="8522" y="60913"/>
                    <a:pt x="7125" y="60913"/>
                  </a:cubicBezTo>
                  <a:cubicBezTo>
                    <a:pt x="3188" y="60913"/>
                    <a:pt x="0" y="57725"/>
                    <a:pt x="0" y="53788"/>
                  </a:cubicBezTo>
                  <a:cubicBezTo>
                    <a:pt x="0" y="52493"/>
                    <a:pt x="381" y="51197"/>
                    <a:pt x="1080" y="50105"/>
                  </a:cubicBezTo>
                  <a:cubicBezTo>
                    <a:pt x="1854" y="48911"/>
                    <a:pt x="3150" y="47883"/>
                    <a:pt x="4369" y="47184"/>
                  </a:cubicBezTo>
                  <a:cubicBezTo>
                    <a:pt x="16446" y="40415"/>
                    <a:pt x="28943" y="34268"/>
                    <a:pt x="41745" y="28960"/>
                  </a:cubicBezTo>
                  <a:cubicBezTo>
                    <a:pt x="81078" y="12681"/>
                    <a:pt x="122084" y="3913"/>
                    <a:pt x="162988" y="2446"/>
                  </a:cubicBezTo>
                  <a:close/>
                </a:path>
              </a:pathLst>
            </a:custGeom>
            <a:ln w="6350" cap="flat">
              <a:solidFill>
                <a:schemeClr val="bg1"/>
              </a:solidFill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82" name="Shape 5829">
              <a:extLst>
                <a:ext uri="{FF2B5EF4-FFF2-40B4-BE49-F238E27FC236}">
                  <a16:creationId xmlns:a16="http://schemas.microsoft.com/office/drawing/2014/main" id="{D8C8200B-6769-40A4-AB9C-333981186F28}"/>
                </a:ext>
              </a:extLst>
            </p:cNvPr>
            <p:cNvSpPr/>
            <p:nvPr/>
          </p:nvSpPr>
          <p:spPr>
            <a:xfrm>
              <a:off x="1316031" y="3287633"/>
              <a:ext cx="449346" cy="158225"/>
            </a:xfrm>
            <a:custGeom>
              <a:avLst/>
              <a:gdLst/>
              <a:ahLst/>
              <a:cxnLst/>
              <a:rect l="0" t="0" r="0" b="0"/>
              <a:pathLst>
                <a:path w="493230" h="173837">
                  <a:moveTo>
                    <a:pt x="86919" y="0"/>
                  </a:moveTo>
                  <a:lnTo>
                    <a:pt x="327685" y="0"/>
                  </a:lnTo>
                  <a:cubicBezTo>
                    <a:pt x="335293" y="2858"/>
                    <a:pt x="341274" y="5156"/>
                    <a:pt x="345161" y="6718"/>
                  </a:cubicBezTo>
                  <a:cubicBezTo>
                    <a:pt x="493230" y="68072"/>
                    <a:pt x="460083" y="168694"/>
                    <a:pt x="384480" y="173596"/>
                  </a:cubicBezTo>
                  <a:cubicBezTo>
                    <a:pt x="382549" y="173685"/>
                    <a:pt x="380644" y="173837"/>
                    <a:pt x="378701" y="173837"/>
                  </a:cubicBezTo>
                  <a:lnTo>
                    <a:pt x="86919" y="173837"/>
                  </a:lnTo>
                  <a:cubicBezTo>
                    <a:pt x="38913" y="173837"/>
                    <a:pt x="0" y="134912"/>
                    <a:pt x="0" y="86906"/>
                  </a:cubicBezTo>
                  <a:cubicBezTo>
                    <a:pt x="0" y="38913"/>
                    <a:pt x="38913" y="0"/>
                    <a:pt x="8691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83" name="Shape 5830">
              <a:extLst>
                <a:ext uri="{FF2B5EF4-FFF2-40B4-BE49-F238E27FC236}">
                  <a16:creationId xmlns:a16="http://schemas.microsoft.com/office/drawing/2014/main" id="{FDE5836C-C057-4107-852A-A6E4847D8E47}"/>
                </a:ext>
              </a:extLst>
            </p:cNvPr>
            <p:cNvSpPr/>
            <p:nvPr/>
          </p:nvSpPr>
          <p:spPr>
            <a:xfrm>
              <a:off x="1377222" y="2928836"/>
              <a:ext cx="449264" cy="158214"/>
            </a:xfrm>
            <a:custGeom>
              <a:avLst/>
              <a:gdLst/>
              <a:ahLst/>
              <a:cxnLst/>
              <a:rect l="0" t="0" r="0" b="0"/>
              <a:pathLst>
                <a:path w="493141" h="173825">
                  <a:moveTo>
                    <a:pt x="114427" y="0"/>
                  </a:moveTo>
                  <a:lnTo>
                    <a:pt x="406222" y="0"/>
                  </a:lnTo>
                  <a:cubicBezTo>
                    <a:pt x="454228" y="0"/>
                    <a:pt x="493141" y="38900"/>
                    <a:pt x="493141" y="86906"/>
                  </a:cubicBezTo>
                  <a:cubicBezTo>
                    <a:pt x="493141" y="134912"/>
                    <a:pt x="454228" y="173825"/>
                    <a:pt x="406222" y="173825"/>
                  </a:cubicBezTo>
                  <a:lnTo>
                    <a:pt x="165417" y="173825"/>
                  </a:lnTo>
                  <a:cubicBezTo>
                    <a:pt x="157823" y="170980"/>
                    <a:pt x="151854" y="168681"/>
                    <a:pt x="147980" y="167119"/>
                  </a:cubicBezTo>
                  <a:cubicBezTo>
                    <a:pt x="0" y="105804"/>
                    <a:pt x="33020" y="5258"/>
                    <a:pt x="108547" y="241"/>
                  </a:cubicBezTo>
                  <a:cubicBezTo>
                    <a:pt x="110490" y="114"/>
                    <a:pt x="112446" y="0"/>
                    <a:pt x="1144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85" name="Shape 5832">
              <a:extLst>
                <a:ext uri="{FF2B5EF4-FFF2-40B4-BE49-F238E27FC236}">
                  <a16:creationId xmlns:a16="http://schemas.microsoft.com/office/drawing/2014/main" id="{32BD1B83-AECD-439F-9066-6D72D9E6F4C1}"/>
                </a:ext>
              </a:extLst>
            </p:cNvPr>
            <p:cNvSpPr/>
            <p:nvPr/>
          </p:nvSpPr>
          <p:spPr>
            <a:xfrm>
              <a:off x="1312514" y="2931427"/>
              <a:ext cx="517482" cy="511841"/>
            </a:xfrm>
            <a:custGeom>
              <a:avLst/>
              <a:gdLst/>
              <a:ahLst/>
              <a:cxnLst/>
              <a:rect l="0" t="0" r="0" b="0"/>
              <a:pathLst>
                <a:path w="568020" h="562343">
                  <a:moveTo>
                    <a:pt x="153454" y="0"/>
                  </a:moveTo>
                  <a:cubicBezTo>
                    <a:pt x="149416" y="1232"/>
                    <a:pt x="145440" y="2718"/>
                    <a:pt x="141605" y="4686"/>
                  </a:cubicBezTo>
                  <a:cubicBezTo>
                    <a:pt x="127762" y="11671"/>
                    <a:pt x="115976" y="24219"/>
                    <a:pt x="110287" y="39891"/>
                  </a:cubicBezTo>
                  <a:cubicBezTo>
                    <a:pt x="104597" y="55575"/>
                    <a:pt x="105842" y="73381"/>
                    <a:pt x="111519" y="88710"/>
                  </a:cubicBezTo>
                  <a:cubicBezTo>
                    <a:pt x="117145" y="104242"/>
                    <a:pt x="127013" y="117386"/>
                    <a:pt x="137871" y="128727"/>
                  </a:cubicBezTo>
                  <a:cubicBezTo>
                    <a:pt x="148831" y="140094"/>
                    <a:pt x="161239" y="149619"/>
                    <a:pt x="174257" y="157747"/>
                  </a:cubicBezTo>
                  <a:cubicBezTo>
                    <a:pt x="187338" y="165989"/>
                    <a:pt x="200749" y="172733"/>
                    <a:pt x="214935" y="178854"/>
                  </a:cubicBezTo>
                  <a:cubicBezTo>
                    <a:pt x="242380" y="190081"/>
                    <a:pt x="269380" y="200038"/>
                    <a:pt x="296672" y="210261"/>
                  </a:cubicBezTo>
                  <a:lnTo>
                    <a:pt x="337566" y="225260"/>
                  </a:lnTo>
                  <a:lnTo>
                    <a:pt x="378485" y="240017"/>
                  </a:lnTo>
                  <a:cubicBezTo>
                    <a:pt x="405625" y="249924"/>
                    <a:pt x="433324" y="259283"/>
                    <a:pt x="458991" y="270307"/>
                  </a:cubicBezTo>
                  <a:cubicBezTo>
                    <a:pt x="472021" y="275920"/>
                    <a:pt x="484454" y="282270"/>
                    <a:pt x="496456" y="289344"/>
                  </a:cubicBezTo>
                  <a:cubicBezTo>
                    <a:pt x="508457" y="296431"/>
                    <a:pt x="519760" y="304610"/>
                    <a:pt x="529793" y="314109"/>
                  </a:cubicBezTo>
                  <a:cubicBezTo>
                    <a:pt x="540004" y="323456"/>
                    <a:pt x="548729" y="334404"/>
                    <a:pt x="555384" y="346735"/>
                  </a:cubicBezTo>
                  <a:cubicBezTo>
                    <a:pt x="562026" y="359054"/>
                    <a:pt x="566280" y="372910"/>
                    <a:pt x="568020" y="387426"/>
                  </a:cubicBezTo>
                  <a:lnTo>
                    <a:pt x="568020" y="387452"/>
                  </a:lnTo>
                  <a:cubicBezTo>
                    <a:pt x="568020" y="425679"/>
                    <a:pt x="556463" y="461328"/>
                    <a:pt x="534911" y="490842"/>
                  </a:cubicBezTo>
                  <a:cubicBezTo>
                    <a:pt x="531305" y="495745"/>
                    <a:pt x="527444" y="500481"/>
                    <a:pt x="523316" y="505054"/>
                  </a:cubicBezTo>
                  <a:cubicBezTo>
                    <a:pt x="519163" y="509613"/>
                    <a:pt x="514769" y="513982"/>
                    <a:pt x="510096" y="518135"/>
                  </a:cubicBezTo>
                  <a:cubicBezTo>
                    <a:pt x="505955" y="521818"/>
                    <a:pt x="501675" y="525285"/>
                    <a:pt x="497231" y="528536"/>
                  </a:cubicBezTo>
                  <a:cubicBezTo>
                    <a:pt x="495059" y="530136"/>
                    <a:pt x="492760" y="531546"/>
                    <a:pt x="490538" y="533032"/>
                  </a:cubicBezTo>
                  <a:cubicBezTo>
                    <a:pt x="488239" y="534569"/>
                    <a:pt x="485991" y="536181"/>
                    <a:pt x="483629" y="537604"/>
                  </a:cubicBezTo>
                  <a:cubicBezTo>
                    <a:pt x="480454" y="539534"/>
                    <a:pt x="477164" y="541223"/>
                    <a:pt x="473875" y="542938"/>
                  </a:cubicBezTo>
                  <a:cubicBezTo>
                    <a:pt x="472364" y="543751"/>
                    <a:pt x="470903" y="544601"/>
                    <a:pt x="469379" y="545364"/>
                  </a:cubicBezTo>
                  <a:cubicBezTo>
                    <a:pt x="465430" y="547294"/>
                    <a:pt x="461378" y="549008"/>
                    <a:pt x="457276" y="550672"/>
                  </a:cubicBezTo>
                  <a:cubicBezTo>
                    <a:pt x="456362" y="551040"/>
                    <a:pt x="455473" y="551459"/>
                    <a:pt x="454546" y="551815"/>
                  </a:cubicBezTo>
                  <a:cubicBezTo>
                    <a:pt x="449961" y="553593"/>
                    <a:pt x="445287" y="555143"/>
                    <a:pt x="440550" y="556565"/>
                  </a:cubicBezTo>
                  <a:cubicBezTo>
                    <a:pt x="440106" y="556704"/>
                    <a:pt x="439649" y="556870"/>
                    <a:pt x="439204" y="557009"/>
                  </a:cubicBezTo>
                  <a:cubicBezTo>
                    <a:pt x="434124" y="558495"/>
                    <a:pt x="428981" y="559740"/>
                    <a:pt x="423761" y="560819"/>
                  </a:cubicBezTo>
                  <a:cubicBezTo>
                    <a:pt x="423621" y="560857"/>
                    <a:pt x="423482" y="560896"/>
                    <a:pt x="423342" y="560921"/>
                  </a:cubicBezTo>
                  <a:cubicBezTo>
                    <a:pt x="420446" y="561518"/>
                    <a:pt x="417487" y="561873"/>
                    <a:pt x="414553" y="562343"/>
                  </a:cubicBezTo>
                  <a:cubicBezTo>
                    <a:pt x="418592" y="561112"/>
                    <a:pt x="422580" y="559613"/>
                    <a:pt x="426415" y="557619"/>
                  </a:cubicBezTo>
                  <a:cubicBezTo>
                    <a:pt x="440271" y="550659"/>
                    <a:pt x="452044" y="538099"/>
                    <a:pt x="457746" y="522453"/>
                  </a:cubicBezTo>
                  <a:cubicBezTo>
                    <a:pt x="463436" y="506756"/>
                    <a:pt x="462178" y="488950"/>
                    <a:pt x="456502" y="473608"/>
                  </a:cubicBezTo>
                  <a:cubicBezTo>
                    <a:pt x="450875" y="458089"/>
                    <a:pt x="441020" y="444919"/>
                    <a:pt x="430149" y="433603"/>
                  </a:cubicBezTo>
                  <a:cubicBezTo>
                    <a:pt x="419189" y="422237"/>
                    <a:pt x="406794" y="412712"/>
                    <a:pt x="393764" y="404584"/>
                  </a:cubicBezTo>
                  <a:cubicBezTo>
                    <a:pt x="380695" y="396342"/>
                    <a:pt x="367259" y="389611"/>
                    <a:pt x="353085" y="383489"/>
                  </a:cubicBezTo>
                  <a:cubicBezTo>
                    <a:pt x="325641" y="372263"/>
                    <a:pt x="298641" y="362293"/>
                    <a:pt x="271361" y="352070"/>
                  </a:cubicBezTo>
                  <a:lnTo>
                    <a:pt x="230454" y="337071"/>
                  </a:lnTo>
                  <a:lnTo>
                    <a:pt x="189535" y="322313"/>
                  </a:lnTo>
                  <a:cubicBezTo>
                    <a:pt x="162408" y="312407"/>
                    <a:pt x="134709" y="303047"/>
                    <a:pt x="109030" y="292024"/>
                  </a:cubicBezTo>
                  <a:cubicBezTo>
                    <a:pt x="96012" y="286410"/>
                    <a:pt x="83579" y="280060"/>
                    <a:pt x="71565" y="272974"/>
                  </a:cubicBezTo>
                  <a:cubicBezTo>
                    <a:pt x="59563" y="265912"/>
                    <a:pt x="48260" y="257734"/>
                    <a:pt x="38227" y="248222"/>
                  </a:cubicBezTo>
                  <a:cubicBezTo>
                    <a:pt x="28016" y="238874"/>
                    <a:pt x="19304" y="227940"/>
                    <a:pt x="12636" y="215608"/>
                  </a:cubicBezTo>
                  <a:cubicBezTo>
                    <a:pt x="5982" y="203276"/>
                    <a:pt x="1727" y="189408"/>
                    <a:pt x="0" y="174879"/>
                  </a:cubicBezTo>
                  <a:cubicBezTo>
                    <a:pt x="0" y="123927"/>
                    <a:pt x="20574" y="77495"/>
                    <a:pt x="57938" y="44196"/>
                  </a:cubicBezTo>
                  <a:cubicBezTo>
                    <a:pt x="84277" y="20701"/>
                    <a:pt x="117462" y="5690"/>
                    <a:pt x="1534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86" name="Shape 5833">
              <a:extLst>
                <a:ext uri="{FF2B5EF4-FFF2-40B4-BE49-F238E27FC236}">
                  <a16:creationId xmlns:a16="http://schemas.microsoft.com/office/drawing/2014/main" id="{B176BAEB-86A5-458B-8C91-DF1B353FC130}"/>
                </a:ext>
              </a:extLst>
            </p:cNvPr>
            <p:cNvSpPr/>
            <p:nvPr/>
          </p:nvSpPr>
          <p:spPr>
            <a:xfrm>
              <a:off x="601295" y="3241594"/>
              <a:ext cx="395" cy="788"/>
            </a:xfrm>
            <a:custGeom>
              <a:avLst/>
              <a:gdLst/>
              <a:ahLst/>
              <a:cxnLst/>
              <a:rect l="0" t="0" r="0" b="0"/>
              <a:pathLst>
                <a:path w="434" h="866">
                  <a:moveTo>
                    <a:pt x="434" y="0"/>
                  </a:moveTo>
                  <a:lnTo>
                    <a:pt x="2" y="864"/>
                  </a:lnTo>
                  <a:lnTo>
                    <a:pt x="0" y="866"/>
                  </a:lnTo>
                  <a:lnTo>
                    <a:pt x="4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87" name="Shape 5834">
              <a:extLst>
                <a:ext uri="{FF2B5EF4-FFF2-40B4-BE49-F238E27FC236}">
                  <a16:creationId xmlns:a16="http://schemas.microsoft.com/office/drawing/2014/main" id="{16DC098C-6906-4B72-A1DB-E5012036B780}"/>
                </a:ext>
              </a:extLst>
            </p:cNvPr>
            <p:cNvSpPr/>
            <p:nvPr/>
          </p:nvSpPr>
          <p:spPr>
            <a:xfrm>
              <a:off x="180703" y="2931569"/>
              <a:ext cx="420593" cy="514315"/>
            </a:xfrm>
            <a:custGeom>
              <a:avLst/>
              <a:gdLst/>
              <a:ahLst/>
              <a:cxnLst/>
              <a:rect l="0" t="0" r="0" b="0"/>
              <a:pathLst>
                <a:path w="461669" h="565061">
                  <a:moveTo>
                    <a:pt x="99797" y="1410"/>
                  </a:moveTo>
                  <a:cubicBezTo>
                    <a:pt x="112751" y="2832"/>
                    <a:pt x="125095" y="7074"/>
                    <a:pt x="135661" y="13729"/>
                  </a:cubicBezTo>
                  <a:cubicBezTo>
                    <a:pt x="146266" y="20307"/>
                    <a:pt x="155080" y="29210"/>
                    <a:pt x="161404" y="39434"/>
                  </a:cubicBezTo>
                  <a:cubicBezTo>
                    <a:pt x="162979" y="41973"/>
                    <a:pt x="164427" y="44717"/>
                    <a:pt x="165659" y="47295"/>
                  </a:cubicBezTo>
                  <a:cubicBezTo>
                    <a:pt x="166954" y="50025"/>
                    <a:pt x="168288" y="53188"/>
                    <a:pt x="169685" y="56337"/>
                  </a:cubicBezTo>
                  <a:lnTo>
                    <a:pt x="178003" y="75095"/>
                  </a:lnTo>
                  <a:cubicBezTo>
                    <a:pt x="200368" y="124994"/>
                    <a:pt x="223863" y="174346"/>
                    <a:pt x="248336" y="223190"/>
                  </a:cubicBezTo>
                  <a:cubicBezTo>
                    <a:pt x="260617" y="247586"/>
                    <a:pt x="273037" y="271933"/>
                    <a:pt x="285788" y="296101"/>
                  </a:cubicBezTo>
                  <a:lnTo>
                    <a:pt x="295377" y="314211"/>
                  </a:lnTo>
                  <a:cubicBezTo>
                    <a:pt x="298412" y="320104"/>
                    <a:pt x="302120" y="326784"/>
                    <a:pt x="305892" y="332804"/>
                  </a:cubicBezTo>
                  <a:cubicBezTo>
                    <a:pt x="313461" y="345046"/>
                    <a:pt x="321996" y="356629"/>
                    <a:pt x="331800" y="367411"/>
                  </a:cubicBezTo>
                  <a:cubicBezTo>
                    <a:pt x="341655" y="378092"/>
                    <a:pt x="352666" y="388290"/>
                    <a:pt x="366738" y="395478"/>
                  </a:cubicBezTo>
                  <a:cubicBezTo>
                    <a:pt x="373786" y="398971"/>
                    <a:pt x="381762" y="401765"/>
                    <a:pt x="390512" y="401930"/>
                  </a:cubicBezTo>
                  <a:cubicBezTo>
                    <a:pt x="399440" y="402082"/>
                    <a:pt x="407543" y="399301"/>
                    <a:pt x="414287" y="395567"/>
                  </a:cubicBezTo>
                  <a:cubicBezTo>
                    <a:pt x="427787" y="387883"/>
                    <a:pt x="437515" y="377177"/>
                    <a:pt x="446011" y="366014"/>
                  </a:cubicBezTo>
                  <a:lnTo>
                    <a:pt x="461669" y="341480"/>
                  </a:lnTo>
                  <a:lnTo>
                    <a:pt x="377762" y="509118"/>
                  </a:lnTo>
                  <a:cubicBezTo>
                    <a:pt x="375996" y="513690"/>
                    <a:pt x="373799" y="518033"/>
                    <a:pt x="371323" y="522212"/>
                  </a:cubicBezTo>
                  <a:cubicBezTo>
                    <a:pt x="370599" y="523469"/>
                    <a:pt x="369697" y="524625"/>
                    <a:pt x="368910" y="525844"/>
                  </a:cubicBezTo>
                  <a:cubicBezTo>
                    <a:pt x="367030" y="528676"/>
                    <a:pt x="365062" y="531406"/>
                    <a:pt x="362890" y="533997"/>
                  </a:cubicBezTo>
                  <a:cubicBezTo>
                    <a:pt x="361696" y="535407"/>
                    <a:pt x="360451" y="536727"/>
                    <a:pt x="359169" y="538074"/>
                  </a:cubicBezTo>
                  <a:cubicBezTo>
                    <a:pt x="356921" y="540410"/>
                    <a:pt x="354546" y="542608"/>
                    <a:pt x="352057" y="544690"/>
                  </a:cubicBezTo>
                  <a:cubicBezTo>
                    <a:pt x="350736" y="545783"/>
                    <a:pt x="349479" y="546900"/>
                    <a:pt x="348082" y="547929"/>
                  </a:cubicBezTo>
                  <a:cubicBezTo>
                    <a:pt x="344157" y="550837"/>
                    <a:pt x="340030" y="553504"/>
                    <a:pt x="335648" y="555727"/>
                  </a:cubicBezTo>
                  <a:cubicBezTo>
                    <a:pt x="335572" y="555765"/>
                    <a:pt x="335509" y="555816"/>
                    <a:pt x="335432" y="555854"/>
                  </a:cubicBezTo>
                  <a:cubicBezTo>
                    <a:pt x="335420" y="555854"/>
                    <a:pt x="335394" y="555866"/>
                    <a:pt x="335394" y="555866"/>
                  </a:cubicBezTo>
                  <a:cubicBezTo>
                    <a:pt x="334950" y="556095"/>
                    <a:pt x="334467" y="556260"/>
                    <a:pt x="334023" y="556463"/>
                  </a:cubicBezTo>
                  <a:cubicBezTo>
                    <a:pt x="330835" y="557975"/>
                    <a:pt x="327609" y="559295"/>
                    <a:pt x="324345" y="560400"/>
                  </a:cubicBezTo>
                  <a:cubicBezTo>
                    <a:pt x="323164" y="560794"/>
                    <a:pt x="321970" y="561099"/>
                    <a:pt x="320764" y="561455"/>
                  </a:cubicBezTo>
                  <a:cubicBezTo>
                    <a:pt x="317894" y="562292"/>
                    <a:pt x="315024" y="562991"/>
                    <a:pt x="312115" y="563512"/>
                  </a:cubicBezTo>
                  <a:cubicBezTo>
                    <a:pt x="311010" y="563702"/>
                    <a:pt x="309944" y="563918"/>
                    <a:pt x="308826" y="564083"/>
                  </a:cubicBezTo>
                  <a:cubicBezTo>
                    <a:pt x="304749" y="564668"/>
                    <a:pt x="300673" y="565061"/>
                    <a:pt x="296583" y="565061"/>
                  </a:cubicBezTo>
                  <a:cubicBezTo>
                    <a:pt x="296507" y="565061"/>
                    <a:pt x="296418" y="565036"/>
                    <a:pt x="296316" y="565036"/>
                  </a:cubicBezTo>
                  <a:lnTo>
                    <a:pt x="296062" y="565036"/>
                  </a:lnTo>
                  <a:cubicBezTo>
                    <a:pt x="265938" y="565036"/>
                    <a:pt x="237960" y="549440"/>
                    <a:pt x="222123" y="523824"/>
                  </a:cubicBezTo>
                  <a:cubicBezTo>
                    <a:pt x="219545" y="519659"/>
                    <a:pt x="217513" y="515277"/>
                    <a:pt x="215697" y="510820"/>
                  </a:cubicBezTo>
                  <a:lnTo>
                    <a:pt x="21476" y="122834"/>
                  </a:lnTo>
                  <a:cubicBezTo>
                    <a:pt x="0" y="79908"/>
                    <a:pt x="17374" y="27686"/>
                    <a:pt x="60300" y="6198"/>
                  </a:cubicBezTo>
                  <a:cubicBezTo>
                    <a:pt x="73292" y="1676"/>
                    <a:pt x="86855" y="0"/>
                    <a:pt x="99797" y="141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88" name="Shape 5835">
              <a:extLst>
                <a:ext uri="{FF2B5EF4-FFF2-40B4-BE49-F238E27FC236}">
                  <a16:creationId xmlns:a16="http://schemas.microsoft.com/office/drawing/2014/main" id="{1125D086-F706-420D-BB56-B58B960DF29F}"/>
                </a:ext>
              </a:extLst>
            </p:cNvPr>
            <p:cNvSpPr/>
            <p:nvPr/>
          </p:nvSpPr>
          <p:spPr>
            <a:xfrm>
              <a:off x="606383" y="3232219"/>
              <a:ext cx="17" cy="8"/>
            </a:xfrm>
            <a:custGeom>
              <a:avLst/>
              <a:gdLst/>
              <a:ahLst/>
              <a:cxnLst/>
              <a:rect l="0" t="0" r="0" b="0"/>
              <a:pathLst>
                <a:path w="19" h="9">
                  <a:moveTo>
                    <a:pt x="6" y="0"/>
                  </a:moveTo>
                  <a:lnTo>
                    <a:pt x="19" y="0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89" name="Shape 5836">
              <a:extLst>
                <a:ext uri="{FF2B5EF4-FFF2-40B4-BE49-F238E27FC236}">
                  <a16:creationId xmlns:a16="http://schemas.microsoft.com/office/drawing/2014/main" id="{06A74C1E-5099-48CD-A3F5-B6704FE67B37}"/>
                </a:ext>
              </a:extLst>
            </p:cNvPr>
            <p:cNvSpPr/>
            <p:nvPr/>
          </p:nvSpPr>
          <p:spPr>
            <a:xfrm>
              <a:off x="450644" y="2927029"/>
              <a:ext cx="269941" cy="365078"/>
            </a:xfrm>
            <a:custGeom>
              <a:avLst/>
              <a:gdLst/>
              <a:ahLst/>
              <a:cxnLst/>
              <a:rect l="0" t="0" r="0" b="0"/>
              <a:pathLst>
                <a:path w="296304" h="401099">
                  <a:moveTo>
                    <a:pt x="202694" y="2160"/>
                  </a:moveTo>
                  <a:cubicBezTo>
                    <a:pt x="213961" y="2880"/>
                    <a:pt x="225273" y="5819"/>
                    <a:pt x="236004" y="11185"/>
                  </a:cubicBezTo>
                  <a:cubicBezTo>
                    <a:pt x="278917" y="32673"/>
                    <a:pt x="296304" y="84895"/>
                    <a:pt x="274828" y="127821"/>
                  </a:cubicBezTo>
                  <a:lnTo>
                    <a:pt x="170942" y="335314"/>
                  </a:lnTo>
                  <a:lnTo>
                    <a:pt x="170949" y="335311"/>
                  </a:lnTo>
                  <a:lnTo>
                    <a:pt x="169138" y="338222"/>
                  </a:lnTo>
                  <a:cubicBezTo>
                    <a:pt x="160992" y="350990"/>
                    <a:pt x="126791" y="401099"/>
                    <a:pt x="93853" y="397709"/>
                  </a:cubicBezTo>
                  <a:cubicBezTo>
                    <a:pt x="62497" y="394471"/>
                    <a:pt x="30315" y="349056"/>
                    <a:pt x="14732" y="317915"/>
                  </a:cubicBezTo>
                  <a:lnTo>
                    <a:pt x="0" y="288489"/>
                  </a:lnTo>
                  <a:lnTo>
                    <a:pt x="119380" y="50009"/>
                  </a:lnTo>
                  <a:cubicBezTo>
                    <a:pt x="135496" y="17814"/>
                    <a:pt x="168893" y="0"/>
                    <a:pt x="202694" y="216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90" name="Shape 5837">
              <a:extLst>
                <a:ext uri="{FF2B5EF4-FFF2-40B4-BE49-F238E27FC236}">
                  <a16:creationId xmlns:a16="http://schemas.microsoft.com/office/drawing/2014/main" id="{EA24CDBF-17F1-49AF-8356-28D4C2BFA79D}"/>
                </a:ext>
              </a:extLst>
            </p:cNvPr>
            <p:cNvSpPr/>
            <p:nvPr/>
          </p:nvSpPr>
          <p:spPr>
            <a:xfrm>
              <a:off x="752215" y="2928839"/>
              <a:ext cx="258747" cy="220879"/>
            </a:xfrm>
            <a:custGeom>
              <a:avLst/>
              <a:gdLst/>
              <a:ahLst/>
              <a:cxnLst/>
              <a:rect l="0" t="0" r="0" b="0"/>
              <a:pathLst>
                <a:path w="284016" h="242672">
                  <a:moveTo>
                    <a:pt x="86906" y="0"/>
                  </a:moveTo>
                  <a:lnTo>
                    <a:pt x="284016" y="0"/>
                  </a:lnTo>
                  <a:lnTo>
                    <a:pt x="284016" y="173825"/>
                  </a:lnTo>
                  <a:lnTo>
                    <a:pt x="173838" y="173825"/>
                  </a:lnTo>
                  <a:lnTo>
                    <a:pt x="173838" y="242659"/>
                  </a:lnTo>
                  <a:lnTo>
                    <a:pt x="284016" y="242659"/>
                  </a:lnTo>
                  <a:lnTo>
                    <a:pt x="284016" y="242672"/>
                  </a:lnTo>
                  <a:lnTo>
                    <a:pt x="86906" y="242672"/>
                  </a:lnTo>
                  <a:cubicBezTo>
                    <a:pt x="38926" y="242672"/>
                    <a:pt x="25" y="203784"/>
                    <a:pt x="0" y="175285"/>
                  </a:cubicBezTo>
                  <a:lnTo>
                    <a:pt x="0" y="86893"/>
                  </a:lnTo>
                  <a:cubicBezTo>
                    <a:pt x="0" y="38900"/>
                    <a:pt x="38913" y="0"/>
                    <a:pt x="8690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91" name="Shape 5838">
              <a:extLst>
                <a:ext uri="{FF2B5EF4-FFF2-40B4-BE49-F238E27FC236}">
                  <a16:creationId xmlns:a16="http://schemas.microsoft.com/office/drawing/2014/main" id="{8F76CFB2-F3A6-4ABA-A0DB-EC85E7C70B75}"/>
                </a:ext>
              </a:extLst>
            </p:cNvPr>
            <p:cNvSpPr/>
            <p:nvPr/>
          </p:nvSpPr>
          <p:spPr>
            <a:xfrm>
              <a:off x="1010962" y="2928839"/>
              <a:ext cx="188227" cy="220879"/>
            </a:xfrm>
            <a:custGeom>
              <a:avLst/>
              <a:gdLst/>
              <a:ahLst/>
              <a:cxnLst/>
              <a:rect l="0" t="0" r="0" b="0"/>
              <a:pathLst>
                <a:path w="206610" h="242672">
                  <a:moveTo>
                    <a:pt x="0" y="0"/>
                  </a:moveTo>
                  <a:lnTo>
                    <a:pt x="75762" y="0"/>
                  </a:lnTo>
                  <a:cubicBezTo>
                    <a:pt x="112757" y="0"/>
                    <a:pt x="147466" y="9792"/>
                    <a:pt x="177603" y="26784"/>
                  </a:cubicBezTo>
                  <a:cubicBezTo>
                    <a:pt x="196895" y="52603"/>
                    <a:pt x="206610" y="86665"/>
                    <a:pt x="206610" y="113335"/>
                  </a:cubicBezTo>
                  <a:cubicBezTo>
                    <a:pt x="206610" y="184201"/>
                    <a:pt x="153448" y="241948"/>
                    <a:pt x="87814" y="242672"/>
                  </a:cubicBezTo>
                  <a:lnTo>
                    <a:pt x="0" y="242672"/>
                  </a:lnTo>
                  <a:lnTo>
                    <a:pt x="0" y="242659"/>
                  </a:lnTo>
                  <a:lnTo>
                    <a:pt x="75762" y="242659"/>
                  </a:lnTo>
                  <a:cubicBezTo>
                    <a:pt x="94736" y="242659"/>
                    <a:pt x="110179" y="227216"/>
                    <a:pt x="110179" y="208242"/>
                  </a:cubicBezTo>
                  <a:cubicBezTo>
                    <a:pt x="110179" y="189268"/>
                    <a:pt x="94736" y="173825"/>
                    <a:pt x="75762" y="173825"/>
                  </a:cubicBezTo>
                  <a:lnTo>
                    <a:pt x="0" y="17382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92" name="Shape 5839">
              <a:extLst>
                <a:ext uri="{FF2B5EF4-FFF2-40B4-BE49-F238E27FC236}">
                  <a16:creationId xmlns:a16="http://schemas.microsoft.com/office/drawing/2014/main" id="{4F55B1D4-3C31-4CDF-96D0-3C454B6BB9EE}"/>
                </a:ext>
              </a:extLst>
            </p:cNvPr>
            <p:cNvSpPr/>
            <p:nvPr/>
          </p:nvSpPr>
          <p:spPr>
            <a:xfrm>
              <a:off x="752204" y="3239069"/>
              <a:ext cx="158382" cy="206776"/>
            </a:xfrm>
            <a:custGeom>
              <a:avLst/>
              <a:gdLst/>
              <a:ahLst/>
              <a:cxnLst/>
              <a:rect l="0" t="0" r="0" b="0"/>
              <a:pathLst>
                <a:path w="173850" h="227178">
                  <a:moveTo>
                    <a:pt x="0" y="0"/>
                  </a:moveTo>
                  <a:cubicBezTo>
                    <a:pt x="470" y="4915"/>
                    <a:pt x="1791" y="9842"/>
                    <a:pt x="3645" y="14503"/>
                  </a:cubicBezTo>
                  <a:cubicBezTo>
                    <a:pt x="6553" y="21450"/>
                    <a:pt x="10643" y="27877"/>
                    <a:pt x="15405" y="33795"/>
                  </a:cubicBezTo>
                  <a:cubicBezTo>
                    <a:pt x="25019" y="45568"/>
                    <a:pt x="37605" y="54940"/>
                    <a:pt x="51765" y="61494"/>
                  </a:cubicBezTo>
                  <a:cubicBezTo>
                    <a:pt x="58877" y="64707"/>
                    <a:pt x="66472" y="67018"/>
                    <a:pt x="74270" y="68478"/>
                  </a:cubicBezTo>
                  <a:cubicBezTo>
                    <a:pt x="98692" y="73914"/>
                    <a:pt x="137782" y="75286"/>
                    <a:pt x="173825" y="75552"/>
                  </a:cubicBezTo>
                  <a:lnTo>
                    <a:pt x="173850" y="75654"/>
                  </a:lnTo>
                  <a:lnTo>
                    <a:pt x="173850" y="140272"/>
                  </a:lnTo>
                  <a:cubicBezTo>
                    <a:pt x="173850" y="188278"/>
                    <a:pt x="134925" y="227178"/>
                    <a:pt x="86919" y="227178"/>
                  </a:cubicBezTo>
                  <a:cubicBezTo>
                    <a:pt x="38925" y="227178"/>
                    <a:pt x="0" y="188278"/>
                    <a:pt x="0" y="14027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  <p:sp>
          <p:nvSpPr>
            <p:cNvPr id="93" name="Shape 5840">
              <a:extLst>
                <a:ext uri="{FF2B5EF4-FFF2-40B4-BE49-F238E27FC236}">
                  <a16:creationId xmlns:a16="http://schemas.microsoft.com/office/drawing/2014/main" id="{30B35F7B-9497-4DDA-BFAC-A0987752DCA6}"/>
                </a:ext>
              </a:extLst>
            </p:cNvPr>
            <p:cNvSpPr/>
            <p:nvPr/>
          </p:nvSpPr>
          <p:spPr>
            <a:xfrm>
              <a:off x="752205" y="2953228"/>
              <a:ext cx="517493" cy="342588"/>
            </a:xfrm>
            <a:custGeom>
              <a:avLst/>
              <a:gdLst/>
              <a:ahLst/>
              <a:cxnLst/>
              <a:rect l="0" t="0" r="0" b="0"/>
              <a:pathLst>
                <a:path w="568033" h="376390">
                  <a:moveTo>
                    <a:pt x="461658" y="0"/>
                  </a:moveTo>
                  <a:cubicBezTo>
                    <a:pt x="525056" y="35751"/>
                    <a:pt x="568033" y="103632"/>
                    <a:pt x="568033" y="181445"/>
                  </a:cubicBezTo>
                  <a:cubicBezTo>
                    <a:pt x="568033" y="239433"/>
                    <a:pt x="544170" y="291897"/>
                    <a:pt x="505803" y="329705"/>
                  </a:cubicBezTo>
                  <a:cubicBezTo>
                    <a:pt x="468389" y="357327"/>
                    <a:pt x="425399" y="373507"/>
                    <a:pt x="382016" y="375933"/>
                  </a:cubicBezTo>
                  <a:cubicBezTo>
                    <a:pt x="376644" y="376250"/>
                    <a:pt x="371018" y="376390"/>
                    <a:pt x="365862" y="376250"/>
                  </a:cubicBezTo>
                  <a:lnTo>
                    <a:pt x="357454" y="376009"/>
                  </a:lnTo>
                  <a:lnTo>
                    <a:pt x="348780" y="375679"/>
                  </a:lnTo>
                  <a:cubicBezTo>
                    <a:pt x="337223" y="375183"/>
                    <a:pt x="325666" y="374955"/>
                    <a:pt x="314109" y="374612"/>
                  </a:cubicBezTo>
                  <a:lnTo>
                    <a:pt x="279413" y="373990"/>
                  </a:lnTo>
                  <a:lnTo>
                    <a:pt x="222428" y="374218"/>
                  </a:lnTo>
                  <a:lnTo>
                    <a:pt x="86919" y="374218"/>
                  </a:lnTo>
                  <a:cubicBezTo>
                    <a:pt x="38938" y="374218"/>
                    <a:pt x="38" y="335331"/>
                    <a:pt x="0" y="306819"/>
                  </a:cubicBezTo>
                  <a:lnTo>
                    <a:pt x="0" y="155702"/>
                  </a:lnTo>
                  <a:cubicBezTo>
                    <a:pt x="470" y="160617"/>
                    <a:pt x="1791" y="165545"/>
                    <a:pt x="3645" y="170206"/>
                  </a:cubicBezTo>
                  <a:cubicBezTo>
                    <a:pt x="6553" y="177152"/>
                    <a:pt x="10643" y="183591"/>
                    <a:pt x="15405" y="189497"/>
                  </a:cubicBezTo>
                  <a:cubicBezTo>
                    <a:pt x="25019" y="201270"/>
                    <a:pt x="37605" y="210642"/>
                    <a:pt x="51765" y="217195"/>
                  </a:cubicBezTo>
                  <a:cubicBezTo>
                    <a:pt x="58877" y="220396"/>
                    <a:pt x="66472" y="222733"/>
                    <a:pt x="74270" y="224181"/>
                  </a:cubicBezTo>
                  <a:cubicBezTo>
                    <a:pt x="76225" y="224549"/>
                    <a:pt x="78207" y="224853"/>
                    <a:pt x="80175" y="225095"/>
                  </a:cubicBezTo>
                  <a:cubicBezTo>
                    <a:pt x="82029" y="225336"/>
                    <a:pt x="84455" y="225527"/>
                    <a:pt x="86119" y="225654"/>
                  </a:cubicBezTo>
                  <a:lnTo>
                    <a:pt x="97041" y="226289"/>
                  </a:lnTo>
                  <a:cubicBezTo>
                    <a:pt x="111455" y="227178"/>
                    <a:pt x="125882" y="227609"/>
                    <a:pt x="140297" y="228295"/>
                  </a:cubicBezTo>
                  <a:cubicBezTo>
                    <a:pt x="197968" y="230810"/>
                    <a:pt x="255638" y="231762"/>
                    <a:pt x="313322" y="231762"/>
                  </a:cubicBezTo>
                  <a:lnTo>
                    <a:pt x="356578" y="231546"/>
                  </a:lnTo>
                  <a:cubicBezTo>
                    <a:pt x="363842" y="231381"/>
                    <a:pt x="370649" y="231597"/>
                    <a:pt x="379247" y="230987"/>
                  </a:cubicBezTo>
                  <a:cubicBezTo>
                    <a:pt x="387414" y="230340"/>
                    <a:pt x="395529" y="228892"/>
                    <a:pt x="403390" y="226632"/>
                  </a:cubicBezTo>
                  <a:cubicBezTo>
                    <a:pt x="434988" y="217665"/>
                    <a:pt x="461836" y="196075"/>
                    <a:pt x="478180" y="169075"/>
                  </a:cubicBezTo>
                  <a:cubicBezTo>
                    <a:pt x="486397" y="155613"/>
                    <a:pt x="492570" y="140957"/>
                    <a:pt x="495795" y="125730"/>
                  </a:cubicBezTo>
                  <a:cubicBezTo>
                    <a:pt x="499021" y="110592"/>
                    <a:pt x="499897" y="94907"/>
                    <a:pt x="498208" y="79756"/>
                  </a:cubicBezTo>
                  <a:cubicBezTo>
                    <a:pt x="496189" y="64541"/>
                    <a:pt x="492023" y="50012"/>
                    <a:pt x="485800" y="36487"/>
                  </a:cubicBezTo>
                  <a:cubicBezTo>
                    <a:pt x="479654" y="23038"/>
                    <a:pt x="471653" y="10503"/>
                    <a:pt x="46165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4120"/>
            <a:ext cx="8737784" cy="1624213"/>
          </a:xfrm>
        </p:spPr>
        <p:txBody>
          <a:bodyPr anchor="ctr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30384"/>
            <a:ext cx="8737784" cy="86638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ECCD-4814-4F41-B941-EAFA75767BD0}" type="datetime1">
              <a:rPr lang="en-US" smtClean="0"/>
              <a:t>28/6/2021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801" y="6235701"/>
            <a:ext cx="1150043" cy="485776"/>
          </a:xfrm>
        </p:spPr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7">
            <a:extLst>
              <a:ext uri="{FF2B5EF4-FFF2-40B4-BE49-F238E27FC236}">
                <a16:creationId xmlns:a16="http://schemas.microsoft.com/office/drawing/2014/main" id="{EE0BCCA4-7526-4B4D-BE81-1FF41A0C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9199" y="1955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81717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81717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45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B94117-F98C-49B4-9482-C7BF896EF9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13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260EE-980C-4003-A4F0-DFD248DB41D0}"/>
              </a:ext>
            </a:extLst>
          </p:cNvPr>
          <p:cNvSpPr/>
          <p:nvPr/>
        </p:nvSpPr>
        <p:spPr>
          <a:xfrm>
            <a:off x="0" y="6013450"/>
            <a:ext cx="12192000" cy="844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67897-0E51-4C67-A03F-6108AC73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79633"/>
            <a:ext cx="10058400" cy="712184"/>
          </a:xfrm>
        </p:spPr>
        <p:txBody>
          <a:bodyPr/>
          <a:lstStyle>
            <a:lvl1pPr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350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C5E2-A99A-46E5-82C4-C5B150F7CFE8}" type="datetime1">
              <a:rPr lang="en-US" smtClean="0"/>
              <a:t>28/6/2021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6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9886-83E3-44E6-86AB-9B70E3D94A84}" type="datetime1">
              <a:rPr lang="en-US" smtClean="0"/>
              <a:t>28/6/2021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9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49866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3EBF-722A-4B82-8701-39562441F4CA}" type="datetimeFigureOut">
              <a:rPr lang="en-US" smtClean="0"/>
              <a:t>28/6/2021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37E8-91FC-4DC8-84C2-F591AB20CA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1" y="2133600"/>
            <a:ext cx="3934884" cy="372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8640-96FD-45A7-8FF3-75271BD63D66}" type="datetime1">
              <a:rPr lang="en-US" smtClean="0"/>
              <a:t>28/6/2021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roup 855">
            <a:extLst>
              <a:ext uri="{FF2B5EF4-FFF2-40B4-BE49-F238E27FC236}">
                <a16:creationId xmlns:a16="http://schemas.microsoft.com/office/drawing/2014/main" id="{261DC039-9DA2-4B4C-8849-5BE08308AD33}"/>
              </a:ext>
            </a:extLst>
          </p:cNvPr>
          <p:cNvGrpSpPr/>
          <p:nvPr/>
        </p:nvGrpSpPr>
        <p:grpSpPr>
          <a:xfrm>
            <a:off x="-8897" y="8816"/>
            <a:ext cx="12192000" cy="6858000"/>
            <a:chOff x="9544496" y="8816"/>
            <a:chExt cx="9144000" cy="6858000"/>
          </a:xfrm>
        </p:grpSpPr>
        <p:grpSp>
          <p:nvGrpSpPr>
            <p:cNvPr id="10" name="Graphic 117">
              <a:extLst>
                <a:ext uri="{FF2B5EF4-FFF2-40B4-BE49-F238E27FC236}">
                  <a16:creationId xmlns:a16="http://schemas.microsoft.com/office/drawing/2014/main" id="{984FD695-AC4A-40E6-88F9-5EBE3BE2770A}"/>
                </a:ext>
              </a:extLst>
            </p:cNvPr>
            <p:cNvGrpSpPr/>
            <p:nvPr/>
          </p:nvGrpSpPr>
          <p:grpSpPr>
            <a:xfrm>
              <a:off x="14116496" y="284318"/>
              <a:ext cx="523468" cy="523468"/>
              <a:chOff x="14116496" y="284318"/>
              <a:chExt cx="523468" cy="52346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FEEE01B-3891-435B-82FA-812E49CFCB15}"/>
                  </a:ext>
                </a:extLst>
              </p:cNvPr>
              <p:cNvSpPr/>
              <p:nvPr/>
            </p:nvSpPr>
            <p:spPr>
              <a:xfrm>
                <a:off x="14403559" y="70005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3A63447-E311-4C3B-98C7-9C7849298CA9}"/>
                  </a:ext>
                </a:extLst>
              </p:cNvPr>
              <p:cNvSpPr/>
              <p:nvPr/>
            </p:nvSpPr>
            <p:spPr>
              <a:xfrm>
                <a:off x="14437331" y="70005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140FFBE-DB37-4044-833A-9549C5146CE9}"/>
                  </a:ext>
                </a:extLst>
              </p:cNvPr>
              <p:cNvSpPr/>
              <p:nvPr/>
            </p:nvSpPr>
            <p:spPr>
              <a:xfrm>
                <a:off x="14471103" y="70005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2F33A3E-5ECF-4B25-9010-58C52E62C7ED}"/>
                  </a:ext>
                </a:extLst>
              </p:cNvPr>
              <p:cNvSpPr/>
              <p:nvPr/>
            </p:nvSpPr>
            <p:spPr>
              <a:xfrm>
                <a:off x="14293800" y="463650"/>
                <a:ext cx="50658" cy="50658"/>
              </a:xfrm>
              <a:custGeom>
                <a:avLst/>
                <a:gdLst>
                  <a:gd name="connsiteX0" fmla="*/ 0 w 50658"/>
                  <a:gd name="connsiteY0" fmla="*/ 25329 h 50658"/>
                  <a:gd name="connsiteX1" fmla="*/ 25329 w 50658"/>
                  <a:gd name="connsiteY1" fmla="*/ 50658 h 50658"/>
                  <a:gd name="connsiteX2" fmla="*/ 50658 w 50658"/>
                  <a:gd name="connsiteY2" fmla="*/ 25329 h 50658"/>
                  <a:gd name="connsiteX3" fmla="*/ 25329 w 50658"/>
                  <a:gd name="connsiteY3" fmla="*/ 0 h 50658"/>
                  <a:gd name="connsiteX4" fmla="*/ 0 w 50658"/>
                  <a:gd name="connsiteY4" fmla="*/ 25329 h 50658"/>
                  <a:gd name="connsiteX5" fmla="*/ 33772 w 50658"/>
                  <a:gd name="connsiteY5" fmla="*/ 25329 h 50658"/>
                  <a:gd name="connsiteX6" fmla="*/ 25329 w 50658"/>
                  <a:gd name="connsiteY6" fmla="*/ 33772 h 50658"/>
                  <a:gd name="connsiteX7" fmla="*/ 16886 w 50658"/>
                  <a:gd name="connsiteY7" fmla="*/ 25329 h 50658"/>
                  <a:gd name="connsiteX8" fmla="*/ 25329 w 50658"/>
                  <a:gd name="connsiteY8" fmla="*/ 16886 h 50658"/>
                  <a:gd name="connsiteX9" fmla="*/ 33772 w 50658"/>
                  <a:gd name="connsiteY9" fmla="*/ 25329 h 5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58" h="50658">
                    <a:moveTo>
                      <a:pt x="0" y="25329"/>
                    </a:moveTo>
                    <a:cubicBezTo>
                      <a:pt x="0" y="39292"/>
                      <a:pt x="11366" y="50658"/>
                      <a:pt x="25329" y="50658"/>
                    </a:cubicBezTo>
                    <a:cubicBezTo>
                      <a:pt x="39292" y="50658"/>
                      <a:pt x="50658" y="39292"/>
                      <a:pt x="50658" y="25329"/>
                    </a:cubicBezTo>
                    <a:cubicBezTo>
                      <a:pt x="50658" y="11362"/>
                      <a:pt x="39292" y="0"/>
                      <a:pt x="25329" y="0"/>
                    </a:cubicBezTo>
                    <a:cubicBezTo>
                      <a:pt x="11366" y="0"/>
                      <a:pt x="0" y="11362"/>
                      <a:pt x="0" y="25329"/>
                    </a:cubicBezTo>
                    <a:close/>
                    <a:moveTo>
                      <a:pt x="33772" y="25329"/>
                    </a:moveTo>
                    <a:cubicBezTo>
                      <a:pt x="33772" y="29979"/>
                      <a:pt x="29979" y="33772"/>
                      <a:pt x="25329" y="33772"/>
                    </a:cubicBezTo>
                    <a:cubicBezTo>
                      <a:pt x="20679" y="33772"/>
                      <a:pt x="16886" y="29979"/>
                      <a:pt x="16886" y="25329"/>
                    </a:cubicBezTo>
                    <a:cubicBezTo>
                      <a:pt x="16886" y="20675"/>
                      <a:pt x="20679" y="16886"/>
                      <a:pt x="25329" y="16886"/>
                    </a:cubicBezTo>
                    <a:cubicBezTo>
                      <a:pt x="29979" y="16886"/>
                      <a:pt x="33772" y="20675"/>
                      <a:pt x="33772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8A5BAF-25CE-49E0-B17A-F4EDCA850533}"/>
                  </a:ext>
                </a:extLst>
              </p:cNvPr>
              <p:cNvSpPr/>
              <p:nvPr/>
            </p:nvSpPr>
            <p:spPr>
              <a:xfrm>
                <a:off x="14116496" y="284318"/>
                <a:ext cx="523468" cy="516080"/>
              </a:xfrm>
              <a:custGeom>
                <a:avLst/>
                <a:gdLst>
                  <a:gd name="connsiteX0" fmla="*/ 481253 w 523468"/>
                  <a:gd name="connsiteY0" fmla="*/ 365838 h 516080"/>
                  <a:gd name="connsiteX1" fmla="*/ 481253 w 523468"/>
                  <a:gd name="connsiteY1" fmla="*/ 343971 h 516080"/>
                  <a:gd name="connsiteX2" fmla="*/ 434816 w 523468"/>
                  <a:gd name="connsiteY2" fmla="*/ 297535 h 516080"/>
                  <a:gd name="connsiteX3" fmla="*/ 388379 w 523468"/>
                  <a:gd name="connsiteY3" fmla="*/ 343971 h 516080"/>
                  <a:gd name="connsiteX4" fmla="*/ 388379 w 523468"/>
                  <a:gd name="connsiteY4" fmla="*/ 381965 h 516080"/>
                  <a:gd name="connsiteX5" fmla="*/ 371493 w 523468"/>
                  <a:gd name="connsiteY5" fmla="*/ 381965 h 516080"/>
                  <a:gd name="connsiteX6" fmla="*/ 371493 w 523468"/>
                  <a:gd name="connsiteY6" fmla="*/ 297535 h 516080"/>
                  <a:gd name="connsiteX7" fmla="*/ 312392 w 523468"/>
                  <a:gd name="connsiteY7" fmla="*/ 297535 h 516080"/>
                  <a:gd name="connsiteX8" fmla="*/ 312392 w 523468"/>
                  <a:gd name="connsiteY8" fmla="*/ 263762 h 516080"/>
                  <a:gd name="connsiteX9" fmla="*/ 329278 w 523468"/>
                  <a:gd name="connsiteY9" fmla="*/ 263762 h 516080"/>
                  <a:gd name="connsiteX10" fmla="*/ 329278 w 523468"/>
                  <a:gd name="connsiteY10" fmla="*/ 246876 h 516080"/>
                  <a:gd name="connsiteX11" fmla="*/ 388379 w 523468"/>
                  <a:gd name="connsiteY11" fmla="*/ 246876 h 516080"/>
                  <a:gd name="connsiteX12" fmla="*/ 388379 w 523468"/>
                  <a:gd name="connsiteY12" fmla="*/ 280649 h 516080"/>
                  <a:gd name="connsiteX13" fmla="*/ 405266 w 523468"/>
                  <a:gd name="connsiteY13" fmla="*/ 280649 h 516080"/>
                  <a:gd name="connsiteX14" fmla="*/ 405266 w 523468"/>
                  <a:gd name="connsiteY14" fmla="*/ 221547 h 516080"/>
                  <a:gd name="connsiteX15" fmla="*/ 379936 w 523468"/>
                  <a:gd name="connsiteY15" fmla="*/ 196218 h 516080"/>
                  <a:gd name="connsiteX16" fmla="*/ 337721 w 523468"/>
                  <a:gd name="connsiteY16" fmla="*/ 196218 h 516080"/>
                  <a:gd name="connsiteX17" fmla="*/ 337721 w 523468"/>
                  <a:gd name="connsiteY17" fmla="*/ 99061 h 516080"/>
                  <a:gd name="connsiteX18" fmla="*/ 202633 w 523468"/>
                  <a:gd name="connsiteY18" fmla="*/ 0 h 516080"/>
                  <a:gd name="connsiteX19" fmla="*/ 67544 w 523468"/>
                  <a:gd name="connsiteY19" fmla="*/ 99061 h 516080"/>
                  <a:gd name="connsiteX20" fmla="*/ 67544 w 523468"/>
                  <a:gd name="connsiteY20" fmla="*/ 196218 h 516080"/>
                  <a:gd name="connsiteX21" fmla="*/ 25329 w 523468"/>
                  <a:gd name="connsiteY21" fmla="*/ 196218 h 516080"/>
                  <a:gd name="connsiteX22" fmla="*/ 0 w 523468"/>
                  <a:gd name="connsiteY22" fmla="*/ 221547 h 516080"/>
                  <a:gd name="connsiteX23" fmla="*/ 0 w 523468"/>
                  <a:gd name="connsiteY23" fmla="*/ 441066 h 516080"/>
                  <a:gd name="connsiteX24" fmla="*/ 25329 w 523468"/>
                  <a:gd name="connsiteY24" fmla="*/ 466395 h 516080"/>
                  <a:gd name="connsiteX25" fmla="*/ 118202 w 523468"/>
                  <a:gd name="connsiteY25" fmla="*/ 466395 h 516080"/>
                  <a:gd name="connsiteX26" fmla="*/ 118202 w 523468"/>
                  <a:gd name="connsiteY26" fmla="*/ 500167 h 516080"/>
                  <a:gd name="connsiteX27" fmla="*/ 84430 w 523468"/>
                  <a:gd name="connsiteY27" fmla="*/ 500167 h 516080"/>
                  <a:gd name="connsiteX28" fmla="*/ 84430 w 523468"/>
                  <a:gd name="connsiteY28" fmla="*/ 517053 h 516080"/>
                  <a:gd name="connsiteX29" fmla="*/ 303949 w 523468"/>
                  <a:gd name="connsiteY29" fmla="*/ 517053 h 516080"/>
                  <a:gd name="connsiteX30" fmla="*/ 303949 w 523468"/>
                  <a:gd name="connsiteY30" fmla="*/ 500167 h 516080"/>
                  <a:gd name="connsiteX31" fmla="*/ 270177 w 523468"/>
                  <a:gd name="connsiteY31" fmla="*/ 500167 h 516080"/>
                  <a:gd name="connsiteX32" fmla="*/ 270177 w 523468"/>
                  <a:gd name="connsiteY32" fmla="*/ 466395 h 516080"/>
                  <a:gd name="connsiteX33" fmla="*/ 379936 w 523468"/>
                  <a:gd name="connsiteY33" fmla="*/ 466395 h 516080"/>
                  <a:gd name="connsiteX34" fmla="*/ 405266 w 523468"/>
                  <a:gd name="connsiteY34" fmla="*/ 441066 h 516080"/>
                  <a:gd name="connsiteX35" fmla="*/ 405266 w 523468"/>
                  <a:gd name="connsiteY35" fmla="*/ 343971 h 516080"/>
                  <a:gd name="connsiteX36" fmla="*/ 434816 w 523468"/>
                  <a:gd name="connsiteY36" fmla="*/ 314421 h 516080"/>
                  <a:gd name="connsiteX37" fmla="*/ 464367 w 523468"/>
                  <a:gd name="connsiteY37" fmla="*/ 343971 h 516080"/>
                  <a:gd name="connsiteX38" fmla="*/ 464367 w 523468"/>
                  <a:gd name="connsiteY38" fmla="*/ 365838 h 516080"/>
                  <a:gd name="connsiteX39" fmla="*/ 422152 w 523468"/>
                  <a:gd name="connsiteY39" fmla="*/ 415737 h 516080"/>
                  <a:gd name="connsiteX40" fmla="*/ 422152 w 523468"/>
                  <a:gd name="connsiteY40" fmla="*/ 466395 h 516080"/>
                  <a:gd name="connsiteX41" fmla="*/ 472810 w 523468"/>
                  <a:gd name="connsiteY41" fmla="*/ 517053 h 516080"/>
                  <a:gd name="connsiteX42" fmla="*/ 523468 w 523468"/>
                  <a:gd name="connsiteY42" fmla="*/ 466395 h 516080"/>
                  <a:gd name="connsiteX43" fmla="*/ 523468 w 523468"/>
                  <a:gd name="connsiteY43" fmla="*/ 415737 h 516080"/>
                  <a:gd name="connsiteX44" fmla="*/ 481253 w 523468"/>
                  <a:gd name="connsiteY44" fmla="*/ 365838 h 516080"/>
                  <a:gd name="connsiteX45" fmla="*/ 354607 w 523468"/>
                  <a:gd name="connsiteY45" fmla="*/ 314421 h 516080"/>
                  <a:gd name="connsiteX46" fmla="*/ 354607 w 523468"/>
                  <a:gd name="connsiteY46" fmla="*/ 381965 h 516080"/>
                  <a:gd name="connsiteX47" fmla="*/ 312392 w 523468"/>
                  <a:gd name="connsiteY47" fmla="*/ 381965 h 516080"/>
                  <a:gd name="connsiteX48" fmla="*/ 312392 w 523468"/>
                  <a:gd name="connsiteY48" fmla="*/ 314421 h 516080"/>
                  <a:gd name="connsiteX49" fmla="*/ 295506 w 523468"/>
                  <a:gd name="connsiteY49" fmla="*/ 385189 h 516080"/>
                  <a:gd name="connsiteX50" fmla="*/ 278620 w 523468"/>
                  <a:gd name="connsiteY50" fmla="*/ 393632 h 516080"/>
                  <a:gd name="connsiteX51" fmla="*/ 278620 w 523468"/>
                  <a:gd name="connsiteY51" fmla="*/ 263762 h 516080"/>
                  <a:gd name="connsiteX52" fmla="*/ 295506 w 523468"/>
                  <a:gd name="connsiteY52" fmla="*/ 263762 h 516080"/>
                  <a:gd name="connsiteX53" fmla="*/ 92873 w 523468"/>
                  <a:gd name="connsiteY53" fmla="*/ 263762 h 516080"/>
                  <a:gd name="connsiteX54" fmla="*/ 92873 w 523468"/>
                  <a:gd name="connsiteY54" fmla="*/ 297535 h 516080"/>
                  <a:gd name="connsiteX55" fmla="*/ 33772 w 523468"/>
                  <a:gd name="connsiteY55" fmla="*/ 297535 h 516080"/>
                  <a:gd name="connsiteX56" fmla="*/ 33772 w 523468"/>
                  <a:gd name="connsiteY56" fmla="*/ 398851 h 516080"/>
                  <a:gd name="connsiteX57" fmla="*/ 16886 w 523468"/>
                  <a:gd name="connsiteY57" fmla="*/ 398851 h 516080"/>
                  <a:gd name="connsiteX58" fmla="*/ 16886 w 523468"/>
                  <a:gd name="connsiteY58" fmla="*/ 246876 h 516080"/>
                  <a:gd name="connsiteX59" fmla="*/ 75987 w 523468"/>
                  <a:gd name="connsiteY59" fmla="*/ 246876 h 516080"/>
                  <a:gd name="connsiteX60" fmla="*/ 75987 w 523468"/>
                  <a:gd name="connsiteY60" fmla="*/ 263762 h 516080"/>
                  <a:gd name="connsiteX61" fmla="*/ 50658 w 523468"/>
                  <a:gd name="connsiteY61" fmla="*/ 314421 h 516080"/>
                  <a:gd name="connsiteX62" fmla="*/ 92873 w 523468"/>
                  <a:gd name="connsiteY62" fmla="*/ 314421 h 516080"/>
                  <a:gd name="connsiteX63" fmla="*/ 92873 w 523468"/>
                  <a:gd name="connsiteY63" fmla="*/ 398851 h 516080"/>
                  <a:gd name="connsiteX64" fmla="*/ 50658 w 523468"/>
                  <a:gd name="connsiteY64" fmla="*/ 398851 h 516080"/>
                  <a:gd name="connsiteX65" fmla="*/ 109759 w 523468"/>
                  <a:gd name="connsiteY65" fmla="*/ 263762 h 516080"/>
                  <a:gd name="connsiteX66" fmla="*/ 126645 w 523468"/>
                  <a:gd name="connsiteY66" fmla="*/ 263762 h 516080"/>
                  <a:gd name="connsiteX67" fmla="*/ 126645 w 523468"/>
                  <a:gd name="connsiteY67" fmla="*/ 398851 h 516080"/>
                  <a:gd name="connsiteX68" fmla="*/ 109759 w 523468"/>
                  <a:gd name="connsiteY68" fmla="*/ 398851 h 516080"/>
                  <a:gd name="connsiteX69" fmla="*/ 143532 w 523468"/>
                  <a:gd name="connsiteY69" fmla="*/ 263762 h 516080"/>
                  <a:gd name="connsiteX70" fmla="*/ 177304 w 523468"/>
                  <a:gd name="connsiteY70" fmla="*/ 263762 h 516080"/>
                  <a:gd name="connsiteX71" fmla="*/ 177304 w 523468"/>
                  <a:gd name="connsiteY71" fmla="*/ 398851 h 516080"/>
                  <a:gd name="connsiteX72" fmla="*/ 143532 w 523468"/>
                  <a:gd name="connsiteY72" fmla="*/ 398851 h 516080"/>
                  <a:gd name="connsiteX73" fmla="*/ 194190 w 523468"/>
                  <a:gd name="connsiteY73" fmla="*/ 263762 h 516080"/>
                  <a:gd name="connsiteX74" fmla="*/ 211076 w 523468"/>
                  <a:gd name="connsiteY74" fmla="*/ 263762 h 516080"/>
                  <a:gd name="connsiteX75" fmla="*/ 211076 w 523468"/>
                  <a:gd name="connsiteY75" fmla="*/ 398851 h 516080"/>
                  <a:gd name="connsiteX76" fmla="*/ 194190 w 523468"/>
                  <a:gd name="connsiteY76" fmla="*/ 398851 h 516080"/>
                  <a:gd name="connsiteX77" fmla="*/ 227962 w 523468"/>
                  <a:gd name="connsiteY77" fmla="*/ 263762 h 516080"/>
                  <a:gd name="connsiteX78" fmla="*/ 261734 w 523468"/>
                  <a:gd name="connsiteY78" fmla="*/ 263762 h 516080"/>
                  <a:gd name="connsiteX79" fmla="*/ 261734 w 523468"/>
                  <a:gd name="connsiteY79" fmla="*/ 398851 h 516080"/>
                  <a:gd name="connsiteX80" fmla="*/ 227962 w 523468"/>
                  <a:gd name="connsiteY80" fmla="*/ 398851 h 516080"/>
                  <a:gd name="connsiteX81" fmla="*/ 312392 w 523468"/>
                  <a:gd name="connsiteY81" fmla="*/ 246876 h 516080"/>
                  <a:gd name="connsiteX82" fmla="*/ 92873 w 523468"/>
                  <a:gd name="connsiteY82" fmla="*/ 246876 h 516080"/>
                  <a:gd name="connsiteX83" fmla="*/ 92873 w 523468"/>
                  <a:gd name="connsiteY83" fmla="*/ 242317 h 516080"/>
                  <a:gd name="connsiteX84" fmla="*/ 202633 w 523468"/>
                  <a:gd name="connsiteY84" fmla="*/ 148235 h 516080"/>
                  <a:gd name="connsiteX85" fmla="*/ 312392 w 523468"/>
                  <a:gd name="connsiteY85" fmla="*/ 242317 h 516080"/>
                  <a:gd name="connsiteX86" fmla="*/ 388379 w 523468"/>
                  <a:gd name="connsiteY86" fmla="*/ 221547 h 516080"/>
                  <a:gd name="connsiteX87" fmla="*/ 388379 w 523468"/>
                  <a:gd name="connsiteY87" fmla="*/ 229990 h 516080"/>
                  <a:gd name="connsiteX88" fmla="*/ 323960 w 523468"/>
                  <a:gd name="connsiteY88" fmla="*/ 229990 h 516080"/>
                  <a:gd name="connsiteX89" fmla="*/ 304263 w 523468"/>
                  <a:gd name="connsiteY89" fmla="*/ 213104 h 516080"/>
                  <a:gd name="connsiteX90" fmla="*/ 379936 w 523468"/>
                  <a:gd name="connsiteY90" fmla="*/ 213104 h 516080"/>
                  <a:gd name="connsiteX91" fmla="*/ 388379 w 523468"/>
                  <a:gd name="connsiteY91" fmla="*/ 221547 h 516080"/>
                  <a:gd name="connsiteX92" fmla="*/ 303484 w 523468"/>
                  <a:gd name="connsiteY92" fmla="*/ 94902 h 516080"/>
                  <a:gd name="connsiteX93" fmla="*/ 101782 w 523468"/>
                  <a:gd name="connsiteY93" fmla="*/ 94902 h 516080"/>
                  <a:gd name="connsiteX94" fmla="*/ 202633 w 523468"/>
                  <a:gd name="connsiteY94" fmla="*/ 20939 h 516080"/>
                  <a:gd name="connsiteX95" fmla="*/ 84430 w 523468"/>
                  <a:gd name="connsiteY95" fmla="*/ 111788 h 516080"/>
                  <a:gd name="connsiteX96" fmla="*/ 320835 w 523468"/>
                  <a:gd name="connsiteY96" fmla="*/ 111788 h 516080"/>
                  <a:gd name="connsiteX97" fmla="*/ 320835 w 523468"/>
                  <a:gd name="connsiteY97" fmla="*/ 196218 h 516080"/>
                  <a:gd name="connsiteX98" fmla="*/ 284557 w 523468"/>
                  <a:gd name="connsiteY98" fmla="*/ 196218 h 516080"/>
                  <a:gd name="connsiteX99" fmla="*/ 202633 w 523468"/>
                  <a:gd name="connsiteY99" fmla="*/ 125994 h 516080"/>
                  <a:gd name="connsiteX100" fmla="*/ 120709 w 523468"/>
                  <a:gd name="connsiteY100" fmla="*/ 196218 h 516080"/>
                  <a:gd name="connsiteX101" fmla="*/ 84430 w 523468"/>
                  <a:gd name="connsiteY101" fmla="*/ 196218 h 516080"/>
                  <a:gd name="connsiteX102" fmla="*/ 25329 w 523468"/>
                  <a:gd name="connsiteY102" fmla="*/ 213104 h 516080"/>
                  <a:gd name="connsiteX103" fmla="*/ 101003 w 523468"/>
                  <a:gd name="connsiteY103" fmla="*/ 213104 h 516080"/>
                  <a:gd name="connsiteX104" fmla="*/ 81305 w 523468"/>
                  <a:gd name="connsiteY104" fmla="*/ 229990 h 516080"/>
                  <a:gd name="connsiteX105" fmla="*/ 16886 w 523468"/>
                  <a:gd name="connsiteY105" fmla="*/ 229990 h 516080"/>
                  <a:gd name="connsiteX106" fmla="*/ 16886 w 523468"/>
                  <a:gd name="connsiteY106" fmla="*/ 221547 h 516080"/>
                  <a:gd name="connsiteX107" fmla="*/ 25329 w 523468"/>
                  <a:gd name="connsiteY107" fmla="*/ 213104 h 516080"/>
                  <a:gd name="connsiteX108" fmla="*/ 379936 w 523468"/>
                  <a:gd name="connsiteY108" fmla="*/ 449509 h 516080"/>
                  <a:gd name="connsiteX109" fmla="*/ 151975 w 523468"/>
                  <a:gd name="connsiteY109" fmla="*/ 449509 h 516080"/>
                  <a:gd name="connsiteX110" fmla="*/ 151975 w 523468"/>
                  <a:gd name="connsiteY110" fmla="*/ 466395 h 516080"/>
                  <a:gd name="connsiteX111" fmla="*/ 253291 w 523468"/>
                  <a:gd name="connsiteY111" fmla="*/ 466395 h 516080"/>
                  <a:gd name="connsiteX112" fmla="*/ 253291 w 523468"/>
                  <a:gd name="connsiteY112" fmla="*/ 500167 h 516080"/>
                  <a:gd name="connsiteX113" fmla="*/ 135089 w 523468"/>
                  <a:gd name="connsiteY113" fmla="*/ 500167 h 516080"/>
                  <a:gd name="connsiteX114" fmla="*/ 135089 w 523468"/>
                  <a:gd name="connsiteY114" fmla="*/ 449509 h 516080"/>
                  <a:gd name="connsiteX115" fmla="*/ 25329 w 523468"/>
                  <a:gd name="connsiteY115" fmla="*/ 449509 h 516080"/>
                  <a:gd name="connsiteX116" fmla="*/ 16886 w 523468"/>
                  <a:gd name="connsiteY116" fmla="*/ 441066 h 516080"/>
                  <a:gd name="connsiteX117" fmla="*/ 16886 w 523468"/>
                  <a:gd name="connsiteY117" fmla="*/ 415737 h 516080"/>
                  <a:gd name="connsiteX118" fmla="*/ 272169 w 523468"/>
                  <a:gd name="connsiteY118" fmla="*/ 415737 h 516080"/>
                  <a:gd name="connsiteX119" fmla="*/ 305941 w 523468"/>
                  <a:gd name="connsiteY119" fmla="*/ 398851 h 516080"/>
                  <a:gd name="connsiteX120" fmla="*/ 388379 w 523468"/>
                  <a:gd name="connsiteY120" fmla="*/ 398851 h 516080"/>
                  <a:gd name="connsiteX121" fmla="*/ 388379 w 523468"/>
                  <a:gd name="connsiteY121" fmla="*/ 441066 h 516080"/>
                  <a:gd name="connsiteX122" fmla="*/ 379936 w 523468"/>
                  <a:gd name="connsiteY122" fmla="*/ 449509 h 516080"/>
                  <a:gd name="connsiteX123" fmla="*/ 472810 w 523468"/>
                  <a:gd name="connsiteY123" fmla="*/ 381965 h 516080"/>
                  <a:gd name="connsiteX124" fmla="*/ 506582 w 523468"/>
                  <a:gd name="connsiteY124" fmla="*/ 415737 h 516080"/>
                  <a:gd name="connsiteX125" fmla="*/ 506582 w 523468"/>
                  <a:gd name="connsiteY125" fmla="*/ 424180 h 516080"/>
                  <a:gd name="connsiteX126" fmla="*/ 481253 w 523468"/>
                  <a:gd name="connsiteY126" fmla="*/ 424180 h 516080"/>
                  <a:gd name="connsiteX127" fmla="*/ 481253 w 523468"/>
                  <a:gd name="connsiteY127" fmla="*/ 398851 h 516080"/>
                  <a:gd name="connsiteX128" fmla="*/ 464367 w 523468"/>
                  <a:gd name="connsiteY128" fmla="*/ 398851 h 516080"/>
                  <a:gd name="connsiteX129" fmla="*/ 464367 w 523468"/>
                  <a:gd name="connsiteY129" fmla="*/ 424180 h 516080"/>
                  <a:gd name="connsiteX130" fmla="*/ 439038 w 523468"/>
                  <a:gd name="connsiteY130" fmla="*/ 424180 h 516080"/>
                  <a:gd name="connsiteX131" fmla="*/ 439038 w 523468"/>
                  <a:gd name="connsiteY131" fmla="*/ 415737 h 516080"/>
                  <a:gd name="connsiteX132" fmla="*/ 472810 w 523468"/>
                  <a:gd name="connsiteY132" fmla="*/ 381965 h 516080"/>
                  <a:gd name="connsiteX133" fmla="*/ 472810 w 523468"/>
                  <a:gd name="connsiteY133" fmla="*/ 500167 h 516080"/>
                  <a:gd name="connsiteX134" fmla="*/ 439038 w 523468"/>
                  <a:gd name="connsiteY134" fmla="*/ 466395 h 516080"/>
                  <a:gd name="connsiteX135" fmla="*/ 439038 w 523468"/>
                  <a:gd name="connsiteY135" fmla="*/ 441066 h 516080"/>
                  <a:gd name="connsiteX136" fmla="*/ 506582 w 523468"/>
                  <a:gd name="connsiteY136" fmla="*/ 441066 h 516080"/>
                  <a:gd name="connsiteX137" fmla="*/ 506582 w 523468"/>
                  <a:gd name="connsiteY137" fmla="*/ 466395 h 516080"/>
                  <a:gd name="connsiteX138" fmla="*/ 472810 w 523468"/>
                  <a:gd name="connsiteY138" fmla="*/ 500167 h 51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3468" h="516080">
                    <a:moveTo>
                      <a:pt x="481253" y="365838"/>
                    </a:moveTo>
                    <a:lnTo>
                      <a:pt x="481253" y="343971"/>
                    </a:lnTo>
                    <a:cubicBezTo>
                      <a:pt x="481253" y="318361"/>
                      <a:pt x="460426" y="297535"/>
                      <a:pt x="434816" y="297535"/>
                    </a:cubicBezTo>
                    <a:cubicBezTo>
                      <a:pt x="409206" y="297535"/>
                      <a:pt x="388379" y="318361"/>
                      <a:pt x="388379" y="343971"/>
                    </a:cubicBezTo>
                    <a:lnTo>
                      <a:pt x="388379" y="381965"/>
                    </a:lnTo>
                    <a:lnTo>
                      <a:pt x="371493" y="381965"/>
                    </a:lnTo>
                    <a:lnTo>
                      <a:pt x="371493" y="297535"/>
                    </a:lnTo>
                    <a:lnTo>
                      <a:pt x="312392" y="297535"/>
                    </a:lnTo>
                    <a:lnTo>
                      <a:pt x="312392" y="263762"/>
                    </a:lnTo>
                    <a:lnTo>
                      <a:pt x="329278" y="263762"/>
                    </a:lnTo>
                    <a:lnTo>
                      <a:pt x="329278" y="246876"/>
                    </a:lnTo>
                    <a:lnTo>
                      <a:pt x="388379" y="246876"/>
                    </a:lnTo>
                    <a:lnTo>
                      <a:pt x="388379" y="280649"/>
                    </a:lnTo>
                    <a:lnTo>
                      <a:pt x="405266" y="280649"/>
                    </a:lnTo>
                    <a:lnTo>
                      <a:pt x="405266" y="221547"/>
                    </a:lnTo>
                    <a:cubicBezTo>
                      <a:pt x="405266" y="207580"/>
                      <a:pt x="393899" y="196218"/>
                      <a:pt x="379936" y="196218"/>
                    </a:cubicBezTo>
                    <a:lnTo>
                      <a:pt x="337721" y="196218"/>
                    </a:lnTo>
                    <a:lnTo>
                      <a:pt x="337721" y="99061"/>
                    </a:lnTo>
                    <a:lnTo>
                      <a:pt x="202633" y="0"/>
                    </a:lnTo>
                    <a:lnTo>
                      <a:pt x="67544" y="99061"/>
                    </a:lnTo>
                    <a:lnTo>
                      <a:pt x="67544" y="196218"/>
                    </a:lnTo>
                    <a:lnTo>
                      <a:pt x="25329" y="196218"/>
                    </a:lnTo>
                    <a:cubicBezTo>
                      <a:pt x="11366" y="196218"/>
                      <a:pt x="0" y="207580"/>
                      <a:pt x="0" y="221547"/>
                    </a:cubicBezTo>
                    <a:lnTo>
                      <a:pt x="0" y="441066"/>
                    </a:lnTo>
                    <a:cubicBezTo>
                      <a:pt x="0" y="455029"/>
                      <a:pt x="11366" y="466395"/>
                      <a:pt x="25329" y="466395"/>
                    </a:cubicBezTo>
                    <a:lnTo>
                      <a:pt x="118202" y="466395"/>
                    </a:lnTo>
                    <a:lnTo>
                      <a:pt x="118202" y="500167"/>
                    </a:lnTo>
                    <a:lnTo>
                      <a:pt x="84430" y="500167"/>
                    </a:lnTo>
                    <a:lnTo>
                      <a:pt x="84430" y="517053"/>
                    </a:lnTo>
                    <a:lnTo>
                      <a:pt x="303949" y="517053"/>
                    </a:lnTo>
                    <a:lnTo>
                      <a:pt x="303949" y="500167"/>
                    </a:lnTo>
                    <a:lnTo>
                      <a:pt x="270177" y="500167"/>
                    </a:lnTo>
                    <a:lnTo>
                      <a:pt x="270177" y="466395"/>
                    </a:lnTo>
                    <a:lnTo>
                      <a:pt x="379936" y="466395"/>
                    </a:lnTo>
                    <a:cubicBezTo>
                      <a:pt x="393899" y="466395"/>
                      <a:pt x="405266" y="455029"/>
                      <a:pt x="405266" y="441066"/>
                    </a:cubicBezTo>
                    <a:lnTo>
                      <a:pt x="405266" y="343971"/>
                    </a:lnTo>
                    <a:cubicBezTo>
                      <a:pt x="405266" y="327674"/>
                      <a:pt x="418520" y="314421"/>
                      <a:pt x="434816" y="314421"/>
                    </a:cubicBezTo>
                    <a:cubicBezTo>
                      <a:pt x="451112" y="314421"/>
                      <a:pt x="464367" y="327674"/>
                      <a:pt x="464367" y="343971"/>
                    </a:cubicBezTo>
                    <a:lnTo>
                      <a:pt x="464367" y="365838"/>
                    </a:lnTo>
                    <a:cubicBezTo>
                      <a:pt x="440448" y="369873"/>
                      <a:pt x="422152" y="390676"/>
                      <a:pt x="422152" y="415737"/>
                    </a:cubicBezTo>
                    <a:lnTo>
                      <a:pt x="422152" y="466395"/>
                    </a:lnTo>
                    <a:cubicBezTo>
                      <a:pt x="422152" y="494330"/>
                      <a:pt x="444871" y="517053"/>
                      <a:pt x="472810" y="517053"/>
                    </a:cubicBezTo>
                    <a:cubicBezTo>
                      <a:pt x="500749" y="517053"/>
                      <a:pt x="523468" y="494330"/>
                      <a:pt x="523468" y="466395"/>
                    </a:cubicBezTo>
                    <a:lnTo>
                      <a:pt x="523468" y="415737"/>
                    </a:lnTo>
                    <a:cubicBezTo>
                      <a:pt x="523468" y="390684"/>
                      <a:pt x="505172" y="369882"/>
                      <a:pt x="481253" y="365838"/>
                    </a:cubicBezTo>
                    <a:close/>
                    <a:moveTo>
                      <a:pt x="354607" y="314421"/>
                    </a:moveTo>
                    <a:lnTo>
                      <a:pt x="354607" y="381965"/>
                    </a:lnTo>
                    <a:lnTo>
                      <a:pt x="312392" y="381965"/>
                    </a:lnTo>
                    <a:lnTo>
                      <a:pt x="312392" y="314421"/>
                    </a:lnTo>
                    <a:close/>
                    <a:moveTo>
                      <a:pt x="295506" y="385189"/>
                    </a:moveTo>
                    <a:lnTo>
                      <a:pt x="278620" y="393632"/>
                    </a:lnTo>
                    <a:lnTo>
                      <a:pt x="278620" y="263762"/>
                    </a:lnTo>
                    <a:lnTo>
                      <a:pt x="295506" y="263762"/>
                    </a:lnTo>
                    <a:close/>
                    <a:moveTo>
                      <a:pt x="92873" y="263762"/>
                    </a:moveTo>
                    <a:lnTo>
                      <a:pt x="92873" y="297535"/>
                    </a:lnTo>
                    <a:lnTo>
                      <a:pt x="33772" y="297535"/>
                    </a:lnTo>
                    <a:lnTo>
                      <a:pt x="33772" y="398851"/>
                    </a:lnTo>
                    <a:lnTo>
                      <a:pt x="16886" y="398851"/>
                    </a:lnTo>
                    <a:lnTo>
                      <a:pt x="16886" y="246876"/>
                    </a:lnTo>
                    <a:lnTo>
                      <a:pt x="75987" y="246876"/>
                    </a:lnTo>
                    <a:lnTo>
                      <a:pt x="75987" y="263762"/>
                    </a:lnTo>
                    <a:close/>
                    <a:moveTo>
                      <a:pt x="50658" y="314421"/>
                    </a:moveTo>
                    <a:lnTo>
                      <a:pt x="92873" y="314421"/>
                    </a:lnTo>
                    <a:lnTo>
                      <a:pt x="92873" y="398851"/>
                    </a:lnTo>
                    <a:lnTo>
                      <a:pt x="50658" y="398851"/>
                    </a:lnTo>
                    <a:close/>
                    <a:moveTo>
                      <a:pt x="109759" y="263762"/>
                    </a:moveTo>
                    <a:lnTo>
                      <a:pt x="126645" y="263762"/>
                    </a:lnTo>
                    <a:lnTo>
                      <a:pt x="126645" y="398851"/>
                    </a:lnTo>
                    <a:lnTo>
                      <a:pt x="109759" y="398851"/>
                    </a:lnTo>
                    <a:close/>
                    <a:moveTo>
                      <a:pt x="143532" y="263762"/>
                    </a:moveTo>
                    <a:lnTo>
                      <a:pt x="177304" y="263762"/>
                    </a:lnTo>
                    <a:lnTo>
                      <a:pt x="177304" y="398851"/>
                    </a:lnTo>
                    <a:lnTo>
                      <a:pt x="143532" y="398851"/>
                    </a:lnTo>
                    <a:close/>
                    <a:moveTo>
                      <a:pt x="194190" y="263762"/>
                    </a:moveTo>
                    <a:lnTo>
                      <a:pt x="211076" y="263762"/>
                    </a:lnTo>
                    <a:lnTo>
                      <a:pt x="211076" y="398851"/>
                    </a:lnTo>
                    <a:lnTo>
                      <a:pt x="194190" y="398851"/>
                    </a:lnTo>
                    <a:close/>
                    <a:moveTo>
                      <a:pt x="227962" y="263762"/>
                    </a:moveTo>
                    <a:lnTo>
                      <a:pt x="261734" y="263762"/>
                    </a:lnTo>
                    <a:lnTo>
                      <a:pt x="261734" y="398851"/>
                    </a:lnTo>
                    <a:lnTo>
                      <a:pt x="227962" y="398851"/>
                    </a:lnTo>
                    <a:close/>
                    <a:moveTo>
                      <a:pt x="312392" y="246876"/>
                    </a:moveTo>
                    <a:lnTo>
                      <a:pt x="92873" y="246876"/>
                    </a:lnTo>
                    <a:lnTo>
                      <a:pt x="92873" y="242317"/>
                    </a:lnTo>
                    <a:lnTo>
                      <a:pt x="202633" y="148235"/>
                    </a:lnTo>
                    <a:lnTo>
                      <a:pt x="312392" y="242317"/>
                    </a:lnTo>
                    <a:close/>
                    <a:moveTo>
                      <a:pt x="388379" y="221547"/>
                    </a:moveTo>
                    <a:lnTo>
                      <a:pt x="388379" y="229990"/>
                    </a:lnTo>
                    <a:lnTo>
                      <a:pt x="323960" y="229990"/>
                    </a:lnTo>
                    <a:lnTo>
                      <a:pt x="304263" y="213104"/>
                    </a:lnTo>
                    <a:lnTo>
                      <a:pt x="379936" y="213104"/>
                    </a:lnTo>
                    <a:cubicBezTo>
                      <a:pt x="384586" y="213104"/>
                      <a:pt x="388379" y="216893"/>
                      <a:pt x="388379" y="221547"/>
                    </a:cubicBezTo>
                    <a:close/>
                    <a:moveTo>
                      <a:pt x="303484" y="94902"/>
                    </a:moveTo>
                    <a:lnTo>
                      <a:pt x="101782" y="94902"/>
                    </a:lnTo>
                    <a:lnTo>
                      <a:pt x="202633" y="20939"/>
                    </a:lnTo>
                    <a:close/>
                    <a:moveTo>
                      <a:pt x="84430" y="111788"/>
                    </a:moveTo>
                    <a:lnTo>
                      <a:pt x="320835" y="111788"/>
                    </a:lnTo>
                    <a:lnTo>
                      <a:pt x="320835" y="196218"/>
                    </a:lnTo>
                    <a:lnTo>
                      <a:pt x="284557" y="196218"/>
                    </a:lnTo>
                    <a:lnTo>
                      <a:pt x="202633" y="125994"/>
                    </a:lnTo>
                    <a:lnTo>
                      <a:pt x="120709" y="196218"/>
                    </a:lnTo>
                    <a:lnTo>
                      <a:pt x="84430" y="196218"/>
                    </a:lnTo>
                    <a:close/>
                    <a:moveTo>
                      <a:pt x="25329" y="213104"/>
                    </a:moveTo>
                    <a:lnTo>
                      <a:pt x="101003" y="213104"/>
                    </a:lnTo>
                    <a:lnTo>
                      <a:pt x="81305" y="229990"/>
                    </a:lnTo>
                    <a:lnTo>
                      <a:pt x="16886" y="229990"/>
                    </a:lnTo>
                    <a:lnTo>
                      <a:pt x="16886" y="221547"/>
                    </a:lnTo>
                    <a:cubicBezTo>
                      <a:pt x="16886" y="216893"/>
                      <a:pt x="20679" y="213104"/>
                      <a:pt x="25329" y="213104"/>
                    </a:cubicBezTo>
                    <a:close/>
                    <a:moveTo>
                      <a:pt x="379936" y="449509"/>
                    </a:moveTo>
                    <a:lnTo>
                      <a:pt x="151975" y="449509"/>
                    </a:lnTo>
                    <a:lnTo>
                      <a:pt x="151975" y="466395"/>
                    </a:lnTo>
                    <a:lnTo>
                      <a:pt x="253291" y="466395"/>
                    </a:lnTo>
                    <a:lnTo>
                      <a:pt x="253291" y="500167"/>
                    </a:lnTo>
                    <a:lnTo>
                      <a:pt x="135089" y="500167"/>
                    </a:lnTo>
                    <a:lnTo>
                      <a:pt x="135089" y="449509"/>
                    </a:lnTo>
                    <a:lnTo>
                      <a:pt x="25329" y="449509"/>
                    </a:lnTo>
                    <a:cubicBezTo>
                      <a:pt x="20679" y="449509"/>
                      <a:pt x="16886" y="445716"/>
                      <a:pt x="16886" y="441066"/>
                    </a:cubicBezTo>
                    <a:lnTo>
                      <a:pt x="16886" y="415737"/>
                    </a:lnTo>
                    <a:lnTo>
                      <a:pt x="272169" y="415737"/>
                    </a:lnTo>
                    <a:lnTo>
                      <a:pt x="305941" y="398851"/>
                    </a:lnTo>
                    <a:lnTo>
                      <a:pt x="388379" y="398851"/>
                    </a:lnTo>
                    <a:lnTo>
                      <a:pt x="388379" y="441066"/>
                    </a:lnTo>
                    <a:cubicBezTo>
                      <a:pt x="388379" y="445716"/>
                      <a:pt x="384586" y="449509"/>
                      <a:pt x="379936" y="449509"/>
                    </a:cubicBezTo>
                    <a:close/>
                    <a:moveTo>
                      <a:pt x="472810" y="381965"/>
                    </a:moveTo>
                    <a:cubicBezTo>
                      <a:pt x="491435" y="381965"/>
                      <a:pt x="506582" y="397111"/>
                      <a:pt x="506582" y="415737"/>
                    </a:cubicBezTo>
                    <a:lnTo>
                      <a:pt x="506582" y="424180"/>
                    </a:lnTo>
                    <a:lnTo>
                      <a:pt x="481253" y="424180"/>
                    </a:lnTo>
                    <a:lnTo>
                      <a:pt x="481253" y="398851"/>
                    </a:lnTo>
                    <a:lnTo>
                      <a:pt x="464367" y="398851"/>
                    </a:lnTo>
                    <a:lnTo>
                      <a:pt x="464367" y="424180"/>
                    </a:lnTo>
                    <a:lnTo>
                      <a:pt x="439038" y="424180"/>
                    </a:lnTo>
                    <a:lnTo>
                      <a:pt x="439038" y="415737"/>
                    </a:lnTo>
                    <a:cubicBezTo>
                      <a:pt x="439038" y="397111"/>
                      <a:pt x="454184" y="381965"/>
                      <a:pt x="472810" y="381965"/>
                    </a:cubicBezTo>
                    <a:close/>
                    <a:moveTo>
                      <a:pt x="472810" y="500167"/>
                    </a:moveTo>
                    <a:cubicBezTo>
                      <a:pt x="454184" y="500167"/>
                      <a:pt x="439038" y="485016"/>
                      <a:pt x="439038" y="466395"/>
                    </a:cubicBezTo>
                    <a:lnTo>
                      <a:pt x="439038" y="441066"/>
                    </a:lnTo>
                    <a:lnTo>
                      <a:pt x="506582" y="441066"/>
                    </a:lnTo>
                    <a:lnTo>
                      <a:pt x="506582" y="466395"/>
                    </a:lnTo>
                    <a:cubicBezTo>
                      <a:pt x="506582" y="485016"/>
                      <a:pt x="491435" y="500167"/>
                      <a:pt x="472810" y="5001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81D685-50AC-4649-8E9A-3C96CD29996B}"/>
                  </a:ext>
                </a:extLst>
              </p:cNvPr>
              <p:cNvSpPr/>
              <p:nvPr/>
            </p:nvSpPr>
            <p:spPr>
              <a:xfrm>
                <a:off x="14403559" y="42143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7C52415-9A9B-4093-BF6F-3E7113E8D268}"/>
                  </a:ext>
                </a:extLst>
              </p:cNvPr>
              <p:cNvSpPr/>
              <p:nvPr/>
            </p:nvSpPr>
            <p:spPr>
              <a:xfrm>
                <a:off x="14369787" y="42143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A57B83-AF8A-4DA3-B841-3CCFBA47D527}"/>
                  </a:ext>
                </a:extLst>
              </p:cNvPr>
              <p:cNvSpPr/>
              <p:nvPr/>
            </p:nvSpPr>
            <p:spPr>
              <a:xfrm>
                <a:off x="14251585" y="42143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20AEB2-2883-40C4-B57B-7CBCB7D22833}"/>
                  </a:ext>
                </a:extLst>
              </p:cNvPr>
              <p:cNvSpPr/>
              <p:nvPr/>
            </p:nvSpPr>
            <p:spPr>
              <a:xfrm>
                <a:off x="14217812" y="42143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20" name="Graphic 118">
              <a:extLst>
                <a:ext uri="{FF2B5EF4-FFF2-40B4-BE49-F238E27FC236}">
                  <a16:creationId xmlns:a16="http://schemas.microsoft.com/office/drawing/2014/main" id="{32005F7F-9558-43E9-88FF-7B6DCD28962F}"/>
                </a:ext>
              </a:extLst>
            </p:cNvPr>
            <p:cNvGrpSpPr/>
            <p:nvPr/>
          </p:nvGrpSpPr>
          <p:grpSpPr>
            <a:xfrm>
              <a:off x="9666840" y="284318"/>
              <a:ext cx="523468" cy="523468"/>
              <a:chOff x="9666840" y="284318"/>
              <a:chExt cx="523468" cy="52346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E9E31E-51A2-4633-B241-E07973D49EC5}"/>
                  </a:ext>
                </a:extLst>
              </p:cNvPr>
              <p:cNvSpPr/>
              <p:nvPr/>
            </p:nvSpPr>
            <p:spPr>
              <a:xfrm>
                <a:off x="9888082" y="638925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5FA5203-9C74-48EC-8A30-3A05130E31B5}"/>
                  </a:ext>
                </a:extLst>
              </p:cNvPr>
              <p:cNvSpPr/>
              <p:nvPr/>
            </p:nvSpPr>
            <p:spPr>
              <a:xfrm>
                <a:off x="9869176" y="605153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3FF957F-9DAE-47DF-A079-FE13FB1E63EE}"/>
                  </a:ext>
                </a:extLst>
              </p:cNvPr>
              <p:cNvSpPr/>
              <p:nvPr/>
            </p:nvSpPr>
            <p:spPr>
              <a:xfrm>
                <a:off x="9837424" y="636910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9990FB7-E9C9-482B-88BE-F789D8921852}"/>
                  </a:ext>
                </a:extLst>
              </p:cNvPr>
              <p:cNvSpPr/>
              <p:nvPr/>
            </p:nvSpPr>
            <p:spPr>
              <a:xfrm>
                <a:off x="9666840" y="355923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1778EE6-5ED3-45C2-A771-4D032BA1F34B}"/>
                  </a:ext>
                </a:extLst>
              </p:cNvPr>
              <p:cNvSpPr/>
              <p:nvPr/>
            </p:nvSpPr>
            <p:spPr>
              <a:xfrm>
                <a:off x="10090715" y="46162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25743C8-7134-486F-9A03-25311705F7C9}"/>
                  </a:ext>
                </a:extLst>
              </p:cNvPr>
              <p:cNvSpPr/>
              <p:nvPr/>
            </p:nvSpPr>
            <p:spPr>
              <a:xfrm>
                <a:off x="10090715" y="42785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2AD341D-C25F-4F87-978F-8027E850FC31}"/>
                  </a:ext>
                </a:extLst>
              </p:cNvPr>
              <p:cNvSpPr/>
              <p:nvPr/>
            </p:nvSpPr>
            <p:spPr>
              <a:xfrm>
                <a:off x="10056943" y="57982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E827C48-249B-48A2-A4DD-669F3E7CE43B}"/>
                  </a:ext>
                </a:extLst>
              </p:cNvPr>
              <p:cNvSpPr/>
              <p:nvPr/>
            </p:nvSpPr>
            <p:spPr>
              <a:xfrm>
                <a:off x="10056943" y="54605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C95395-3F2C-4E7C-883F-AF9EA1605822}"/>
                  </a:ext>
                </a:extLst>
              </p:cNvPr>
              <p:cNvSpPr/>
              <p:nvPr/>
            </p:nvSpPr>
            <p:spPr>
              <a:xfrm>
                <a:off x="9685449" y="284318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0" name="Graphic 119">
              <a:extLst>
                <a:ext uri="{FF2B5EF4-FFF2-40B4-BE49-F238E27FC236}">
                  <a16:creationId xmlns:a16="http://schemas.microsoft.com/office/drawing/2014/main" id="{3125F1BE-4A1A-45F1-98E4-8F53B993260B}"/>
                </a:ext>
              </a:extLst>
            </p:cNvPr>
            <p:cNvGrpSpPr/>
            <p:nvPr/>
          </p:nvGrpSpPr>
          <p:grpSpPr>
            <a:xfrm>
              <a:off x="11891668" y="284318"/>
              <a:ext cx="523468" cy="523468"/>
              <a:chOff x="11891668" y="284318"/>
              <a:chExt cx="523468" cy="523468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B148CEE-9702-4D71-9DA6-DEB258839EC8}"/>
                  </a:ext>
                </a:extLst>
              </p:cNvPr>
              <p:cNvSpPr/>
              <p:nvPr/>
            </p:nvSpPr>
            <p:spPr>
              <a:xfrm>
                <a:off x="12081764" y="284318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BDAB306-985C-46E9-9407-176DE6F45C2F}"/>
                  </a:ext>
                </a:extLst>
              </p:cNvPr>
              <p:cNvSpPr/>
              <p:nvPr/>
            </p:nvSpPr>
            <p:spPr>
              <a:xfrm>
                <a:off x="12105638" y="318090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3A6C902-5733-40E3-A373-9C4283D2E582}"/>
                  </a:ext>
                </a:extLst>
              </p:cNvPr>
              <p:cNvSpPr/>
              <p:nvPr/>
            </p:nvSpPr>
            <p:spPr>
              <a:xfrm>
                <a:off x="12129516" y="351862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FE85ECC-C62A-4BF3-A2B9-C831C1145AFE}"/>
                  </a:ext>
                </a:extLst>
              </p:cNvPr>
              <p:cNvSpPr/>
              <p:nvPr/>
            </p:nvSpPr>
            <p:spPr>
              <a:xfrm>
                <a:off x="12081764" y="766168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84D8A94-B030-4B93-B607-DEA2F52D854B}"/>
                  </a:ext>
                </a:extLst>
              </p:cNvPr>
              <p:cNvSpPr/>
              <p:nvPr/>
            </p:nvSpPr>
            <p:spPr>
              <a:xfrm>
                <a:off x="12105638" y="742294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62E59F5-E757-4F14-B5E7-4AB736C2E9CA}"/>
                  </a:ext>
                </a:extLst>
              </p:cNvPr>
              <p:cNvSpPr/>
              <p:nvPr/>
            </p:nvSpPr>
            <p:spPr>
              <a:xfrm>
                <a:off x="12129524" y="718409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462B2A1-56D8-4D9B-B132-7CA5A60F9AA1}"/>
                  </a:ext>
                </a:extLst>
              </p:cNvPr>
              <p:cNvSpPr/>
              <p:nvPr/>
            </p:nvSpPr>
            <p:spPr>
              <a:xfrm>
                <a:off x="11891668" y="284318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CCD1CC2-D899-441C-9182-BFD47D0DBDD3}"/>
                  </a:ext>
                </a:extLst>
              </p:cNvPr>
              <p:cNvSpPr/>
              <p:nvPr/>
            </p:nvSpPr>
            <p:spPr>
              <a:xfrm>
                <a:off x="11891668" y="57138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FE0A8A4-A359-4096-982C-3B34BF09E721}"/>
                  </a:ext>
                </a:extLst>
              </p:cNvPr>
              <p:cNvSpPr/>
              <p:nvPr/>
            </p:nvSpPr>
            <p:spPr>
              <a:xfrm>
                <a:off x="12398250" y="57138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0C3E63E-50D1-4581-A84D-093E15832B39}"/>
                  </a:ext>
                </a:extLst>
              </p:cNvPr>
              <p:cNvSpPr/>
              <p:nvPr/>
            </p:nvSpPr>
            <p:spPr>
              <a:xfrm>
                <a:off x="12398250" y="50383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A43FBAA-D8FC-4B8C-B4BF-865729087489}"/>
                  </a:ext>
                </a:extLst>
              </p:cNvPr>
              <p:cNvSpPr/>
              <p:nvPr/>
            </p:nvSpPr>
            <p:spPr>
              <a:xfrm>
                <a:off x="11891668" y="50383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A65AEE-D468-4D61-B8D8-E8E40C0682A2}"/>
                  </a:ext>
                </a:extLst>
              </p:cNvPr>
              <p:cNvSpPr/>
              <p:nvPr/>
            </p:nvSpPr>
            <p:spPr>
              <a:xfrm>
                <a:off x="11925440" y="53760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1A03D57-AC09-4DC2-BE4F-1514063D4076}"/>
                  </a:ext>
                </a:extLst>
              </p:cNvPr>
              <p:cNvSpPr/>
              <p:nvPr/>
            </p:nvSpPr>
            <p:spPr>
              <a:xfrm>
                <a:off x="11959212" y="537609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3B1710-5A5E-4C28-86B3-4A574471399E}"/>
                  </a:ext>
                </a:extLst>
              </p:cNvPr>
              <p:cNvSpPr/>
              <p:nvPr/>
            </p:nvSpPr>
            <p:spPr>
              <a:xfrm>
                <a:off x="12364478" y="53760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7089DA7-2DE7-4AD9-9FAC-0A51CC34DEA8}"/>
                  </a:ext>
                </a:extLst>
              </p:cNvPr>
              <p:cNvSpPr/>
              <p:nvPr/>
            </p:nvSpPr>
            <p:spPr>
              <a:xfrm>
                <a:off x="12313820" y="537609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6" name="Graphic 120">
              <a:extLst>
                <a:ext uri="{FF2B5EF4-FFF2-40B4-BE49-F238E27FC236}">
                  <a16:creationId xmlns:a16="http://schemas.microsoft.com/office/drawing/2014/main" id="{29F781EB-51A3-4176-8182-7CCC0A6F521F}"/>
                </a:ext>
              </a:extLst>
            </p:cNvPr>
            <p:cNvGrpSpPr/>
            <p:nvPr/>
          </p:nvGrpSpPr>
          <p:grpSpPr>
            <a:xfrm>
              <a:off x="10779254" y="284318"/>
              <a:ext cx="523468" cy="523468"/>
              <a:chOff x="10779254" y="284318"/>
              <a:chExt cx="523468" cy="52346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00A17DA-54F5-4BE5-8D4B-0D3984FED0EB}"/>
                  </a:ext>
                </a:extLst>
              </p:cNvPr>
              <p:cNvSpPr/>
              <p:nvPr/>
            </p:nvSpPr>
            <p:spPr>
              <a:xfrm>
                <a:off x="10779254" y="284318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A3CB670-B9E5-443D-BFFD-98C65C82BE12}"/>
                  </a:ext>
                </a:extLst>
              </p:cNvPr>
              <p:cNvSpPr/>
              <p:nvPr/>
            </p:nvSpPr>
            <p:spPr>
              <a:xfrm>
                <a:off x="10863684" y="512280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EDBC9B8-F87F-4EE7-AEBD-00403D61D7C4}"/>
                  </a:ext>
                </a:extLst>
              </p:cNvPr>
              <p:cNvSpPr/>
              <p:nvPr/>
            </p:nvSpPr>
            <p:spPr>
              <a:xfrm>
                <a:off x="11150747" y="512280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957EC3-D6DA-4FDD-A3AE-21A280A5D3A4}"/>
                  </a:ext>
                </a:extLst>
              </p:cNvPr>
              <p:cNvSpPr/>
              <p:nvPr/>
            </p:nvSpPr>
            <p:spPr>
              <a:xfrm>
                <a:off x="10863684" y="706470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13EBBA6-8963-45D3-9C6E-B1DCF9FB75BB}"/>
                  </a:ext>
                </a:extLst>
              </p:cNvPr>
              <p:cNvSpPr/>
              <p:nvPr/>
            </p:nvSpPr>
            <p:spPr>
              <a:xfrm>
                <a:off x="11150747" y="706470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201" name="Graphic 121">
              <a:extLst>
                <a:ext uri="{FF2B5EF4-FFF2-40B4-BE49-F238E27FC236}">
                  <a16:creationId xmlns:a16="http://schemas.microsoft.com/office/drawing/2014/main" id="{EE6353F0-CD53-4361-8686-512DCE2D5B77}"/>
                </a:ext>
              </a:extLst>
            </p:cNvPr>
            <p:cNvGrpSpPr/>
            <p:nvPr/>
          </p:nvGrpSpPr>
          <p:grpSpPr>
            <a:xfrm>
              <a:off x="13004082" y="284318"/>
              <a:ext cx="523468" cy="523468"/>
              <a:chOff x="13004082" y="284318"/>
              <a:chExt cx="523468" cy="523468"/>
            </a:xfrm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FB2189A-4A56-489A-A771-88020D243254}"/>
                  </a:ext>
                </a:extLst>
              </p:cNvPr>
              <p:cNvSpPr/>
              <p:nvPr/>
            </p:nvSpPr>
            <p:spPr>
              <a:xfrm>
                <a:off x="13004082" y="284318"/>
                <a:ext cx="523468" cy="523468"/>
              </a:xfrm>
              <a:custGeom>
                <a:avLst/>
                <a:gdLst>
                  <a:gd name="connsiteX0" fmla="*/ 371493 w 523468"/>
                  <a:gd name="connsiteY0" fmla="*/ 227962 h 523468"/>
                  <a:gd name="connsiteX1" fmla="*/ 371493 w 523468"/>
                  <a:gd name="connsiteY1" fmla="*/ 244848 h 523468"/>
                  <a:gd name="connsiteX2" fmla="*/ 356599 w 523468"/>
                  <a:gd name="connsiteY2" fmla="*/ 244848 h 523468"/>
                  <a:gd name="connsiteX3" fmla="*/ 324607 w 523468"/>
                  <a:gd name="connsiteY3" fmla="*/ 237291 h 523468"/>
                  <a:gd name="connsiteX4" fmla="*/ 303949 w 523468"/>
                  <a:gd name="connsiteY4" fmla="*/ 226965 h 523468"/>
                  <a:gd name="connsiteX5" fmla="*/ 303949 w 523468"/>
                  <a:gd name="connsiteY5" fmla="*/ 42215 h 523468"/>
                  <a:gd name="connsiteX6" fmla="*/ 261734 w 523468"/>
                  <a:gd name="connsiteY6" fmla="*/ 0 h 523468"/>
                  <a:gd name="connsiteX7" fmla="*/ 42215 w 523468"/>
                  <a:gd name="connsiteY7" fmla="*/ 0 h 523468"/>
                  <a:gd name="connsiteX8" fmla="*/ 0 w 523468"/>
                  <a:gd name="connsiteY8" fmla="*/ 42215 h 523468"/>
                  <a:gd name="connsiteX9" fmla="*/ 0 w 523468"/>
                  <a:gd name="connsiteY9" fmla="*/ 481253 h 523468"/>
                  <a:gd name="connsiteX10" fmla="*/ 42215 w 523468"/>
                  <a:gd name="connsiteY10" fmla="*/ 523468 h 523468"/>
                  <a:gd name="connsiteX11" fmla="*/ 261734 w 523468"/>
                  <a:gd name="connsiteY11" fmla="*/ 523468 h 523468"/>
                  <a:gd name="connsiteX12" fmla="*/ 303949 w 523468"/>
                  <a:gd name="connsiteY12" fmla="*/ 481253 h 523468"/>
                  <a:gd name="connsiteX13" fmla="*/ 303949 w 523468"/>
                  <a:gd name="connsiteY13" fmla="*/ 377809 h 523468"/>
                  <a:gd name="connsiteX14" fmla="*/ 324607 w 523468"/>
                  <a:gd name="connsiteY14" fmla="*/ 370598 h 523468"/>
                  <a:gd name="connsiteX15" fmla="*/ 356599 w 523468"/>
                  <a:gd name="connsiteY15" fmla="*/ 363050 h 523468"/>
                  <a:gd name="connsiteX16" fmla="*/ 371493 w 523468"/>
                  <a:gd name="connsiteY16" fmla="*/ 363050 h 523468"/>
                  <a:gd name="connsiteX17" fmla="*/ 371493 w 523468"/>
                  <a:gd name="connsiteY17" fmla="*/ 379936 h 523468"/>
                  <a:gd name="connsiteX18" fmla="*/ 523468 w 523468"/>
                  <a:gd name="connsiteY18" fmla="*/ 379936 h 523468"/>
                  <a:gd name="connsiteX19" fmla="*/ 523468 w 523468"/>
                  <a:gd name="connsiteY19" fmla="*/ 227962 h 523468"/>
                  <a:gd name="connsiteX20" fmla="*/ 273949 w 523468"/>
                  <a:gd name="connsiteY20" fmla="*/ 211962 h 523468"/>
                  <a:gd name="connsiteX21" fmla="*/ 240721 w 523468"/>
                  <a:gd name="connsiteY21" fmla="*/ 202996 h 523468"/>
                  <a:gd name="connsiteX22" fmla="*/ 269113 w 523468"/>
                  <a:gd name="connsiteY22" fmla="*/ 97940 h 523468"/>
                  <a:gd name="connsiteX23" fmla="*/ 270177 w 523468"/>
                  <a:gd name="connsiteY23" fmla="*/ 89901 h 523468"/>
                  <a:gd name="connsiteX24" fmla="*/ 269621 w 523468"/>
                  <a:gd name="connsiteY24" fmla="*/ 84430 h 523468"/>
                  <a:gd name="connsiteX25" fmla="*/ 287063 w 523468"/>
                  <a:gd name="connsiteY25" fmla="*/ 84430 h 523468"/>
                  <a:gd name="connsiteX26" fmla="*/ 287063 w 523468"/>
                  <a:gd name="connsiteY26" fmla="*/ 218522 h 523468"/>
                  <a:gd name="connsiteX27" fmla="*/ 217998 w 523468"/>
                  <a:gd name="connsiteY27" fmla="*/ 287063 h 523468"/>
                  <a:gd name="connsiteX28" fmla="*/ 236405 w 523468"/>
                  <a:gd name="connsiteY28" fmla="*/ 287063 h 523468"/>
                  <a:gd name="connsiteX29" fmla="*/ 244848 w 523468"/>
                  <a:gd name="connsiteY29" fmla="*/ 295506 h 523468"/>
                  <a:gd name="connsiteX30" fmla="*/ 236405 w 523468"/>
                  <a:gd name="connsiteY30" fmla="*/ 303949 h 523468"/>
                  <a:gd name="connsiteX31" fmla="*/ 213429 w 523468"/>
                  <a:gd name="connsiteY31" fmla="*/ 303949 h 523468"/>
                  <a:gd name="connsiteX32" fmla="*/ 195946 w 523468"/>
                  <a:gd name="connsiteY32" fmla="*/ 303949 h 523468"/>
                  <a:gd name="connsiteX33" fmla="*/ 164380 w 523468"/>
                  <a:gd name="connsiteY33" fmla="*/ 303949 h 523468"/>
                  <a:gd name="connsiteX34" fmla="*/ 200031 w 523468"/>
                  <a:gd name="connsiteY34" fmla="*/ 172035 h 523468"/>
                  <a:gd name="connsiteX35" fmla="*/ 228993 w 523468"/>
                  <a:gd name="connsiteY35" fmla="*/ 181686 h 523468"/>
                  <a:gd name="connsiteX36" fmla="*/ 106907 w 523468"/>
                  <a:gd name="connsiteY36" fmla="*/ 325572 h 523468"/>
                  <a:gd name="connsiteX37" fmla="*/ 101316 w 523468"/>
                  <a:gd name="connsiteY37" fmla="*/ 313843 h 523468"/>
                  <a:gd name="connsiteX38" fmla="*/ 105843 w 523468"/>
                  <a:gd name="connsiteY38" fmla="*/ 302927 h 523468"/>
                  <a:gd name="connsiteX39" fmla="*/ 162463 w 523468"/>
                  <a:gd name="connsiteY39" fmla="*/ 246299 h 523468"/>
                  <a:gd name="connsiteX40" fmla="*/ 146883 w 523468"/>
                  <a:gd name="connsiteY40" fmla="*/ 303949 h 523468"/>
                  <a:gd name="connsiteX41" fmla="*/ 143532 w 523468"/>
                  <a:gd name="connsiteY41" fmla="*/ 303949 h 523468"/>
                  <a:gd name="connsiteX42" fmla="*/ 106907 w 523468"/>
                  <a:gd name="connsiteY42" fmla="*/ 325572 h 523468"/>
                  <a:gd name="connsiteX43" fmla="*/ 223208 w 523468"/>
                  <a:gd name="connsiteY43" fmla="*/ 86269 h 523468"/>
                  <a:gd name="connsiteX44" fmla="*/ 236640 w 523468"/>
                  <a:gd name="connsiteY44" fmla="*/ 75987 h 523468"/>
                  <a:gd name="connsiteX45" fmla="*/ 239377 w 523468"/>
                  <a:gd name="connsiteY45" fmla="*/ 75987 h 523468"/>
                  <a:gd name="connsiteX46" fmla="*/ 253291 w 523468"/>
                  <a:gd name="connsiteY46" fmla="*/ 89901 h 523468"/>
                  <a:gd name="connsiteX47" fmla="*/ 252809 w 523468"/>
                  <a:gd name="connsiteY47" fmla="*/ 93541 h 523468"/>
                  <a:gd name="connsiteX48" fmla="*/ 242465 w 523468"/>
                  <a:gd name="connsiteY48" fmla="*/ 131795 h 523468"/>
                  <a:gd name="connsiteX49" fmla="*/ 213508 w 523468"/>
                  <a:gd name="connsiteY49" fmla="*/ 122143 h 523468"/>
                  <a:gd name="connsiteX50" fmla="*/ 209101 w 523468"/>
                  <a:gd name="connsiteY50" fmla="*/ 138465 h 523468"/>
                  <a:gd name="connsiteX51" fmla="*/ 238058 w 523468"/>
                  <a:gd name="connsiteY51" fmla="*/ 148116 h 523468"/>
                  <a:gd name="connsiteX52" fmla="*/ 233399 w 523468"/>
                  <a:gd name="connsiteY52" fmla="*/ 165357 h 523468"/>
                  <a:gd name="connsiteX53" fmla="*/ 204439 w 523468"/>
                  <a:gd name="connsiteY53" fmla="*/ 155705 h 523468"/>
                  <a:gd name="connsiteX54" fmla="*/ 42215 w 523468"/>
                  <a:gd name="connsiteY54" fmla="*/ 16886 h 523468"/>
                  <a:gd name="connsiteX55" fmla="*/ 261734 w 523468"/>
                  <a:gd name="connsiteY55" fmla="*/ 16886 h 523468"/>
                  <a:gd name="connsiteX56" fmla="*/ 287063 w 523468"/>
                  <a:gd name="connsiteY56" fmla="*/ 42215 h 523468"/>
                  <a:gd name="connsiteX57" fmla="*/ 287063 w 523468"/>
                  <a:gd name="connsiteY57" fmla="*/ 67544 h 523468"/>
                  <a:gd name="connsiteX58" fmla="*/ 260436 w 523468"/>
                  <a:gd name="connsiteY58" fmla="*/ 67544 h 523468"/>
                  <a:gd name="connsiteX59" fmla="*/ 239377 w 523468"/>
                  <a:gd name="connsiteY59" fmla="*/ 59101 h 523468"/>
                  <a:gd name="connsiteX60" fmla="*/ 236640 w 523468"/>
                  <a:gd name="connsiteY60" fmla="*/ 59101 h 523468"/>
                  <a:gd name="connsiteX61" fmla="*/ 215611 w 523468"/>
                  <a:gd name="connsiteY61" fmla="*/ 67544 h 523468"/>
                  <a:gd name="connsiteX62" fmla="*/ 16886 w 523468"/>
                  <a:gd name="connsiteY62" fmla="*/ 67544 h 523468"/>
                  <a:gd name="connsiteX63" fmla="*/ 16886 w 523468"/>
                  <a:gd name="connsiteY63" fmla="*/ 42215 h 523468"/>
                  <a:gd name="connsiteX64" fmla="*/ 42215 w 523468"/>
                  <a:gd name="connsiteY64" fmla="*/ 16886 h 523468"/>
                  <a:gd name="connsiteX65" fmla="*/ 261734 w 523468"/>
                  <a:gd name="connsiteY65" fmla="*/ 506582 h 523468"/>
                  <a:gd name="connsiteX66" fmla="*/ 42215 w 523468"/>
                  <a:gd name="connsiteY66" fmla="*/ 506582 h 523468"/>
                  <a:gd name="connsiteX67" fmla="*/ 16886 w 523468"/>
                  <a:gd name="connsiteY67" fmla="*/ 481253 h 523468"/>
                  <a:gd name="connsiteX68" fmla="*/ 16886 w 523468"/>
                  <a:gd name="connsiteY68" fmla="*/ 455924 h 523468"/>
                  <a:gd name="connsiteX69" fmla="*/ 287063 w 523468"/>
                  <a:gd name="connsiteY69" fmla="*/ 455924 h 523468"/>
                  <a:gd name="connsiteX70" fmla="*/ 287063 w 523468"/>
                  <a:gd name="connsiteY70" fmla="*/ 481253 h 523468"/>
                  <a:gd name="connsiteX71" fmla="*/ 261734 w 523468"/>
                  <a:gd name="connsiteY71" fmla="*/ 506582 h 523468"/>
                  <a:gd name="connsiteX72" fmla="*/ 287063 w 523468"/>
                  <a:gd name="connsiteY72" fmla="*/ 439038 h 523468"/>
                  <a:gd name="connsiteX73" fmla="*/ 16886 w 523468"/>
                  <a:gd name="connsiteY73" fmla="*/ 439038 h 523468"/>
                  <a:gd name="connsiteX74" fmla="*/ 16886 w 523468"/>
                  <a:gd name="connsiteY74" fmla="*/ 84430 h 523468"/>
                  <a:gd name="connsiteX75" fmla="*/ 206212 w 523468"/>
                  <a:gd name="connsiteY75" fmla="*/ 84430 h 523468"/>
                  <a:gd name="connsiteX76" fmla="*/ 171309 w 523468"/>
                  <a:gd name="connsiteY76" fmla="*/ 213574 h 523468"/>
                  <a:gd name="connsiteX77" fmla="*/ 148479 w 523468"/>
                  <a:gd name="connsiteY77" fmla="*/ 236405 h 523468"/>
                  <a:gd name="connsiteX78" fmla="*/ 33772 w 523468"/>
                  <a:gd name="connsiteY78" fmla="*/ 236405 h 523468"/>
                  <a:gd name="connsiteX79" fmla="*/ 33772 w 523468"/>
                  <a:gd name="connsiteY79" fmla="*/ 253291 h 523468"/>
                  <a:gd name="connsiteX80" fmla="*/ 131593 w 523468"/>
                  <a:gd name="connsiteY80" fmla="*/ 253291 h 523468"/>
                  <a:gd name="connsiteX81" fmla="*/ 114707 w 523468"/>
                  <a:gd name="connsiteY81" fmla="*/ 270177 h 523468"/>
                  <a:gd name="connsiteX82" fmla="*/ 33772 w 523468"/>
                  <a:gd name="connsiteY82" fmla="*/ 270177 h 523468"/>
                  <a:gd name="connsiteX83" fmla="*/ 33772 w 523468"/>
                  <a:gd name="connsiteY83" fmla="*/ 287063 h 523468"/>
                  <a:gd name="connsiteX84" fmla="*/ 97829 w 523468"/>
                  <a:gd name="connsiteY84" fmla="*/ 287063 h 523468"/>
                  <a:gd name="connsiteX85" fmla="*/ 93904 w 523468"/>
                  <a:gd name="connsiteY85" fmla="*/ 290988 h 523468"/>
                  <a:gd name="connsiteX86" fmla="*/ 86121 w 523468"/>
                  <a:gd name="connsiteY86" fmla="*/ 303949 h 523468"/>
                  <a:gd name="connsiteX87" fmla="*/ 33772 w 523468"/>
                  <a:gd name="connsiteY87" fmla="*/ 303949 h 523468"/>
                  <a:gd name="connsiteX88" fmla="*/ 33772 w 523468"/>
                  <a:gd name="connsiteY88" fmla="*/ 320835 h 523468"/>
                  <a:gd name="connsiteX89" fmla="*/ 85275 w 523468"/>
                  <a:gd name="connsiteY89" fmla="*/ 320835 h 523468"/>
                  <a:gd name="connsiteX90" fmla="*/ 95017 w 523468"/>
                  <a:gd name="connsiteY90" fmla="*/ 337721 h 523468"/>
                  <a:gd name="connsiteX91" fmla="*/ 33772 w 523468"/>
                  <a:gd name="connsiteY91" fmla="*/ 337721 h 523468"/>
                  <a:gd name="connsiteX92" fmla="*/ 33772 w 523468"/>
                  <a:gd name="connsiteY92" fmla="*/ 354607 h 523468"/>
                  <a:gd name="connsiteX93" fmla="*/ 103662 w 523468"/>
                  <a:gd name="connsiteY93" fmla="*/ 354607 h 523468"/>
                  <a:gd name="connsiteX94" fmla="*/ 118202 w 523468"/>
                  <a:gd name="connsiteY94" fmla="*/ 363050 h 523468"/>
                  <a:gd name="connsiteX95" fmla="*/ 130908 w 523468"/>
                  <a:gd name="connsiteY95" fmla="*/ 363050 h 523468"/>
                  <a:gd name="connsiteX96" fmla="*/ 127718 w 523468"/>
                  <a:gd name="connsiteY96" fmla="*/ 374861 h 523468"/>
                  <a:gd name="connsiteX97" fmla="*/ 126645 w 523468"/>
                  <a:gd name="connsiteY97" fmla="*/ 382908 h 523468"/>
                  <a:gd name="connsiteX98" fmla="*/ 142217 w 523468"/>
                  <a:gd name="connsiteY98" fmla="*/ 409511 h 523468"/>
                  <a:gd name="connsiteX99" fmla="*/ 139561 w 523468"/>
                  <a:gd name="connsiteY99" fmla="*/ 420107 h 523468"/>
                  <a:gd name="connsiteX100" fmla="*/ 155945 w 523468"/>
                  <a:gd name="connsiteY100" fmla="*/ 424197 h 523468"/>
                  <a:gd name="connsiteX101" fmla="*/ 158566 w 523468"/>
                  <a:gd name="connsiteY101" fmla="*/ 413709 h 523468"/>
                  <a:gd name="connsiteX102" fmla="*/ 160182 w 523468"/>
                  <a:gd name="connsiteY102" fmla="*/ 413709 h 523468"/>
                  <a:gd name="connsiteX103" fmla="*/ 189919 w 523468"/>
                  <a:gd name="connsiteY103" fmla="*/ 390948 h 523468"/>
                  <a:gd name="connsiteX104" fmla="*/ 196147 w 523468"/>
                  <a:gd name="connsiteY104" fmla="*/ 367907 h 523468"/>
                  <a:gd name="connsiteX105" fmla="*/ 196919 w 523468"/>
                  <a:gd name="connsiteY105" fmla="*/ 368174 h 523468"/>
                  <a:gd name="connsiteX106" fmla="*/ 210527 w 523468"/>
                  <a:gd name="connsiteY106" fmla="*/ 373621 h 523468"/>
                  <a:gd name="connsiteX107" fmla="*/ 243373 w 523468"/>
                  <a:gd name="connsiteY107" fmla="*/ 379945 h 523468"/>
                  <a:gd name="connsiteX108" fmla="*/ 285080 w 523468"/>
                  <a:gd name="connsiteY108" fmla="*/ 379945 h 523468"/>
                  <a:gd name="connsiteX109" fmla="*/ 287072 w 523468"/>
                  <a:gd name="connsiteY109" fmla="*/ 379826 h 523468"/>
                  <a:gd name="connsiteX110" fmla="*/ 287072 w 523468"/>
                  <a:gd name="connsiteY110" fmla="*/ 439038 h 523468"/>
                  <a:gd name="connsiteX111" fmla="*/ 157446 w 523468"/>
                  <a:gd name="connsiteY111" fmla="*/ 396823 h 523468"/>
                  <a:gd name="connsiteX112" fmla="*/ 143532 w 523468"/>
                  <a:gd name="connsiteY112" fmla="*/ 382908 h 523468"/>
                  <a:gd name="connsiteX113" fmla="*/ 144014 w 523468"/>
                  <a:gd name="connsiteY113" fmla="*/ 379268 h 523468"/>
                  <a:gd name="connsiteX114" fmla="*/ 148396 w 523468"/>
                  <a:gd name="connsiteY114" fmla="*/ 363050 h 523468"/>
                  <a:gd name="connsiteX115" fmla="*/ 170336 w 523468"/>
                  <a:gd name="connsiteY115" fmla="*/ 363050 h 523468"/>
                  <a:gd name="connsiteX116" fmla="*/ 179769 w 523468"/>
                  <a:gd name="connsiteY116" fmla="*/ 363751 h 523468"/>
                  <a:gd name="connsiteX117" fmla="*/ 173606 w 523468"/>
                  <a:gd name="connsiteY117" fmla="*/ 386549 h 523468"/>
                  <a:gd name="connsiteX118" fmla="*/ 160182 w 523468"/>
                  <a:gd name="connsiteY118" fmla="*/ 396823 h 523468"/>
                  <a:gd name="connsiteX119" fmla="*/ 356599 w 523468"/>
                  <a:gd name="connsiteY119" fmla="*/ 346164 h 523468"/>
                  <a:gd name="connsiteX120" fmla="*/ 317063 w 523468"/>
                  <a:gd name="connsiteY120" fmla="*/ 355494 h 523468"/>
                  <a:gd name="connsiteX121" fmla="*/ 285072 w 523468"/>
                  <a:gd name="connsiteY121" fmla="*/ 363050 h 523468"/>
                  <a:gd name="connsiteX122" fmla="*/ 243364 w 523468"/>
                  <a:gd name="connsiteY122" fmla="*/ 363050 h 523468"/>
                  <a:gd name="connsiteX123" fmla="*/ 216790 w 523468"/>
                  <a:gd name="connsiteY123" fmla="*/ 357934 h 523468"/>
                  <a:gd name="connsiteX124" fmla="*/ 203182 w 523468"/>
                  <a:gd name="connsiteY124" fmla="*/ 352488 h 523468"/>
                  <a:gd name="connsiteX125" fmla="*/ 170345 w 523468"/>
                  <a:gd name="connsiteY125" fmla="*/ 346164 h 523468"/>
                  <a:gd name="connsiteX126" fmla="*/ 118202 w 523468"/>
                  <a:gd name="connsiteY126" fmla="*/ 346164 h 523468"/>
                  <a:gd name="connsiteX127" fmla="*/ 143532 w 523468"/>
                  <a:gd name="connsiteY127" fmla="*/ 320835 h 523468"/>
                  <a:gd name="connsiteX128" fmla="*/ 236405 w 523468"/>
                  <a:gd name="connsiteY128" fmla="*/ 320835 h 523468"/>
                  <a:gd name="connsiteX129" fmla="*/ 261734 w 523468"/>
                  <a:gd name="connsiteY129" fmla="*/ 295506 h 523468"/>
                  <a:gd name="connsiteX130" fmla="*/ 236405 w 523468"/>
                  <a:gd name="connsiteY130" fmla="*/ 270177 h 523468"/>
                  <a:gd name="connsiteX131" fmla="*/ 222557 w 523468"/>
                  <a:gd name="connsiteY131" fmla="*/ 270177 h 523468"/>
                  <a:gd name="connsiteX132" fmla="*/ 236219 w 523468"/>
                  <a:gd name="connsiteY132" fmla="*/ 219630 h 523468"/>
                  <a:gd name="connsiteX133" fmla="*/ 266392 w 523468"/>
                  <a:gd name="connsiteY133" fmla="*/ 227075 h 523468"/>
                  <a:gd name="connsiteX134" fmla="*/ 317051 w 523468"/>
                  <a:gd name="connsiteY134" fmla="*/ 252404 h 523468"/>
                  <a:gd name="connsiteX135" fmla="*/ 356599 w 523468"/>
                  <a:gd name="connsiteY135" fmla="*/ 261734 h 523468"/>
                  <a:gd name="connsiteX136" fmla="*/ 371493 w 523468"/>
                  <a:gd name="connsiteY136" fmla="*/ 261734 h 523468"/>
                  <a:gd name="connsiteX137" fmla="*/ 371493 w 523468"/>
                  <a:gd name="connsiteY137" fmla="*/ 346164 h 523468"/>
                  <a:gd name="connsiteX138" fmla="*/ 506582 w 523468"/>
                  <a:gd name="connsiteY138" fmla="*/ 363050 h 523468"/>
                  <a:gd name="connsiteX139" fmla="*/ 422152 w 523468"/>
                  <a:gd name="connsiteY139" fmla="*/ 363050 h 523468"/>
                  <a:gd name="connsiteX140" fmla="*/ 422152 w 523468"/>
                  <a:gd name="connsiteY140" fmla="*/ 329278 h 523468"/>
                  <a:gd name="connsiteX141" fmla="*/ 405266 w 523468"/>
                  <a:gd name="connsiteY141" fmla="*/ 329278 h 523468"/>
                  <a:gd name="connsiteX142" fmla="*/ 405266 w 523468"/>
                  <a:gd name="connsiteY142" fmla="*/ 363050 h 523468"/>
                  <a:gd name="connsiteX143" fmla="*/ 388379 w 523468"/>
                  <a:gd name="connsiteY143" fmla="*/ 363050 h 523468"/>
                  <a:gd name="connsiteX144" fmla="*/ 388379 w 523468"/>
                  <a:gd name="connsiteY144" fmla="*/ 244848 h 523468"/>
                  <a:gd name="connsiteX145" fmla="*/ 405266 w 523468"/>
                  <a:gd name="connsiteY145" fmla="*/ 244848 h 523468"/>
                  <a:gd name="connsiteX146" fmla="*/ 405266 w 523468"/>
                  <a:gd name="connsiteY146" fmla="*/ 312392 h 523468"/>
                  <a:gd name="connsiteX147" fmla="*/ 422152 w 523468"/>
                  <a:gd name="connsiteY147" fmla="*/ 312392 h 523468"/>
                  <a:gd name="connsiteX148" fmla="*/ 422152 w 523468"/>
                  <a:gd name="connsiteY148" fmla="*/ 244848 h 523468"/>
                  <a:gd name="connsiteX149" fmla="*/ 506582 w 523468"/>
                  <a:gd name="connsiteY149" fmla="*/ 244848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523468" h="523468">
                    <a:moveTo>
                      <a:pt x="371493" y="227962"/>
                    </a:moveTo>
                    <a:lnTo>
                      <a:pt x="371493" y="244848"/>
                    </a:lnTo>
                    <a:lnTo>
                      <a:pt x="356599" y="244848"/>
                    </a:lnTo>
                    <a:cubicBezTo>
                      <a:pt x="345559" y="244848"/>
                      <a:pt x="334497" y="242231"/>
                      <a:pt x="324607" y="237291"/>
                    </a:cubicBezTo>
                    <a:lnTo>
                      <a:pt x="303949" y="226965"/>
                    </a:lnTo>
                    <a:lnTo>
                      <a:pt x="303949" y="42215"/>
                    </a:lnTo>
                    <a:cubicBezTo>
                      <a:pt x="303949" y="18939"/>
                      <a:pt x="285010" y="0"/>
                      <a:pt x="261734" y="0"/>
                    </a:cubicBezTo>
                    <a:lnTo>
                      <a:pt x="42215" y="0"/>
                    </a:lnTo>
                    <a:cubicBezTo>
                      <a:pt x="18939" y="0"/>
                      <a:pt x="0" y="18939"/>
                      <a:pt x="0" y="42215"/>
                    </a:cubicBezTo>
                    <a:lnTo>
                      <a:pt x="0" y="481253"/>
                    </a:lnTo>
                    <a:cubicBezTo>
                      <a:pt x="0" y="504529"/>
                      <a:pt x="18939" y="523468"/>
                      <a:pt x="42215" y="523468"/>
                    </a:cubicBezTo>
                    <a:lnTo>
                      <a:pt x="261734" y="523468"/>
                    </a:lnTo>
                    <a:cubicBezTo>
                      <a:pt x="285010" y="523468"/>
                      <a:pt x="303949" y="504529"/>
                      <a:pt x="303949" y="481253"/>
                    </a:cubicBezTo>
                    <a:lnTo>
                      <a:pt x="303949" y="377809"/>
                    </a:lnTo>
                    <a:cubicBezTo>
                      <a:pt x="311094" y="376247"/>
                      <a:pt x="318065" y="373876"/>
                      <a:pt x="324607" y="370598"/>
                    </a:cubicBezTo>
                    <a:cubicBezTo>
                      <a:pt x="334497" y="365668"/>
                      <a:pt x="345559" y="363050"/>
                      <a:pt x="356599" y="363050"/>
                    </a:cubicBezTo>
                    <a:lnTo>
                      <a:pt x="371493" y="363050"/>
                    </a:lnTo>
                    <a:lnTo>
                      <a:pt x="371493" y="379936"/>
                    </a:lnTo>
                    <a:lnTo>
                      <a:pt x="523468" y="379936"/>
                    </a:lnTo>
                    <a:lnTo>
                      <a:pt x="523468" y="227962"/>
                    </a:lnTo>
                    <a:close/>
                    <a:moveTo>
                      <a:pt x="273949" y="211962"/>
                    </a:moveTo>
                    <a:cubicBezTo>
                      <a:pt x="263618" y="206796"/>
                      <a:pt x="252236" y="203833"/>
                      <a:pt x="240721" y="202996"/>
                    </a:cubicBezTo>
                    <a:lnTo>
                      <a:pt x="269113" y="97940"/>
                    </a:lnTo>
                    <a:cubicBezTo>
                      <a:pt x="269822" y="95322"/>
                      <a:pt x="270177" y="92622"/>
                      <a:pt x="270177" y="89901"/>
                    </a:cubicBezTo>
                    <a:cubicBezTo>
                      <a:pt x="270177" y="88025"/>
                      <a:pt x="269950" y="86211"/>
                      <a:pt x="269621" y="84430"/>
                    </a:cubicBezTo>
                    <a:lnTo>
                      <a:pt x="287063" y="84430"/>
                    </a:lnTo>
                    <a:lnTo>
                      <a:pt x="287063" y="218522"/>
                    </a:lnTo>
                    <a:close/>
                    <a:moveTo>
                      <a:pt x="217998" y="287063"/>
                    </a:moveTo>
                    <a:lnTo>
                      <a:pt x="236405" y="287063"/>
                    </a:lnTo>
                    <a:cubicBezTo>
                      <a:pt x="241055" y="287063"/>
                      <a:pt x="244848" y="290848"/>
                      <a:pt x="244848" y="295506"/>
                    </a:cubicBezTo>
                    <a:cubicBezTo>
                      <a:pt x="244848" y="300165"/>
                      <a:pt x="241055" y="303949"/>
                      <a:pt x="236405" y="303949"/>
                    </a:cubicBezTo>
                    <a:lnTo>
                      <a:pt x="213429" y="303949"/>
                    </a:lnTo>
                    <a:close/>
                    <a:moveTo>
                      <a:pt x="195946" y="303949"/>
                    </a:moveTo>
                    <a:lnTo>
                      <a:pt x="164380" y="303949"/>
                    </a:lnTo>
                    <a:lnTo>
                      <a:pt x="200031" y="172035"/>
                    </a:lnTo>
                    <a:lnTo>
                      <a:pt x="228993" y="181686"/>
                    </a:lnTo>
                    <a:close/>
                    <a:moveTo>
                      <a:pt x="106907" y="325572"/>
                    </a:moveTo>
                    <a:cubicBezTo>
                      <a:pt x="103493" y="322711"/>
                      <a:pt x="101316" y="318539"/>
                      <a:pt x="101316" y="313843"/>
                    </a:cubicBezTo>
                    <a:cubicBezTo>
                      <a:pt x="101316" y="309782"/>
                      <a:pt x="102961" y="305809"/>
                      <a:pt x="105843" y="302927"/>
                    </a:cubicBezTo>
                    <a:lnTo>
                      <a:pt x="162463" y="246299"/>
                    </a:lnTo>
                    <a:lnTo>
                      <a:pt x="146883" y="303949"/>
                    </a:lnTo>
                    <a:lnTo>
                      <a:pt x="143532" y="303949"/>
                    </a:lnTo>
                    <a:cubicBezTo>
                      <a:pt x="127767" y="303949"/>
                      <a:pt x="114158" y="312738"/>
                      <a:pt x="106907" y="325572"/>
                    </a:cubicBezTo>
                    <a:close/>
                    <a:moveTo>
                      <a:pt x="223208" y="86269"/>
                    </a:moveTo>
                    <a:cubicBezTo>
                      <a:pt x="224837" y="80217"/>
                      <a:pt x="230369" y="75987"/>
                      <a:pt x="236640" y="75987"/>
                    </a:cubicBezTo>
                    <a:lnTo>
                      <a:pt x="239377" y="75987"/>
                    </a:lnTo>
                    <a:cubicBezTo>
                      <a:pt x="247054" y="75987"/>
                      <a:pt x="253291" y="82225"/>
                      <a:pt x="253291" y="89901"/>
                    </a:cubicBezTo>
                    <a:cubicBezTo>
                      <a:pt x="253291" y="91134"/>
                      <a:pt x="253131" y="92350"/>
                      <a:pt x="252809" y="93541"/>
                    </a:cubicBezTo>
                    <a:lnTo>
                      <a:pt x="242465" y="131795"/>
                    </a:lnTo>
                    <a:lnTo>
                      <a:pt x="213508" y="122143"/>
                    </a:lnTo>
                    <a:close/>
                    <a:moveTo>
                      <a:pt x="209101" y="138465"/>
                    </a:moveTo>
                    <a:lnTo>
                      <a:pt x="238058" y="148116"/>
                    </a:lnTo>
                    <a:lnTo>
                      <a:pt x="233399" y="165357"/>
                    </a:lnTo>
                    <a:lnTo>
                      <a:pt x="204439" y="155705"/>
                    </a:lnTo>
                    <a:close/>
                    <a:moveTo>
                      <a:pt x="42215" y="16886"/>
                    </a:moveTo>
                    <a:lnTo>
                      <a:pt x="261734" y="16886"/>
                    </a:lnTo>
                    <a:cubicBezTo>
                      <a:pt x="275697" y="16886"/>
                      <a:pt x="287063" y="28252"/>
                      <a:pt x="287063" y="42215"/>
                    </a:cubicBezTo>
                    <a:lnTo>
                      <a:pt x="287063" y="67544"/>
                    </a:lnTo>
                    <a:lnTo>
                      <a:pt x="260436" y="67544"/>
                    </a:lnTo>
                    <a:cubicBezTo>
                      <a:pt x="254919" y="62342"/>
                      <a:pt x="247532" y="59101"/>
                      <a:pt x="239377" y="59101"/>
                    </a:cubicBezTo>
                    <a:lnTo>
                      <a:pt x="236640" y="59101"/>
                    </a:lnTo>
                    <a:cubicBezTo>
                      <a:pt x="228605" y="59101"/>
                      <a:pt x="221193" y="62300"/>
                      <a:pt x="215611" y="67544"/>
                    </a:cubicBezTo>
                    <a:lnTo>
                      <a:pt x="16886" y="67544"/>
                    </a:lnTo>
                    <a:lnTo>
                      <a:pt x="16886" y="42215"/>
                    </a:lnTo>
                    <a:cubicBezTo>
                      <a:pt x="16886" y="28252"/>
                      <a:pt x="28252" y="16886"/>
                      <a:pt x="42215" y="16886"/>
                    </a:cubicBezTo>
                    <a:close/>
                    <a:moveTo>
                      <a:pt x="261734" y="506582"/>
                    </a:moveTo>
                    <a:lnTo>
                      <a:pt x="42215" y="506582"/>
                    </a:lnTo>
                    <a:cubicBezTo>
                      <a:pt x="28252" y="506582"/>
                      <a:pt x="16886" y="495216"/>
                      <a:pt x="16886" y="481253"/>
                    </a:cubicBezTo>
                    <a:lnTo>
                      <a:pt x="16886" y="455924"/>
                    </a:lnTo>
                    <a:lnTo>
                      <a:pt x="287063" y="455924"/>
                    </a:lnTo>
                    <a:lnTo>
                      <a:pt x="287063" y="481253"/>
                    </a:lnTo>
                    <a:cubicBezTo>
                      <a:pt x="287063" y="495216"/>
                      <a:pt x="275697" y="506582"/>
                      <a:pt x="261734" y="506582"/>
                    </a:cubicBezTo>
                    <a:close/>
                    <a:moveTo>
                      <a:pt x="287063" y="439038"/>
                    </a:moveTo>
                    <a:lnTo>
                      <a:pt x="16886" y="439038"/>
                    </a:lnTo>
                    <a:lnTo>
                      <a:pt x="16886" y="84430"/>
                    </a:lnTo>
                    <a:lnTo>
                      <a:pt x="206212" y="84430"/>
                    </a:lnTo>
                    <a:lnTo>
                      <a:pt x="171309" y="213574"/>
                    </a:lnTo>
                    <a:lnTo>
                      <a:pt x="148479" y="236405"/>
                    </a:lnTo>
                    <a:lnTo>
                      <a:pt x="33772" y="236405"/>
                    </a:lnTo>
                    <a:lnTo>
                      <a:pt x="33772" y="253291"/>
                    </a:lnTo>
                    <a:lnTo>
                      <a:pt x="131593" y="253291"/>
                    </a:lnTo>
                    <a:lnTo>
                      <a:pt x="114707" y="270177"/>
                    </a:lnTo>
                    <a:lnTo>
                      <a:pt x="33772" y="270177"/>
                    </a:lnTo>
                    <a:lnTo>
                      <a:pt x="33772" y="287063"/>
                    </a:lnTo>
                    <a:lnTo>
                      <a:pt x="97829" y="287063"/>
                    </a:lnTo>
                    <a:lnTo>
                      <a:pt x="93904" y="290988"/>
                    </a:lnTo>
                    <a:cubicBezTo>
                      <a:pt x="90223" y="294669"/>
                      <a:pt x="87671" y="299130"/>
                      <a:pt x="86121" y="303949"/>
                    </a:cubicBezTo>
                    <a:lnTo>
                      <a:pt x="33772" y="303949"/>
                    </a:lnTo>
                    <a:lnTo>
                      <a:pt x="33772" y="320835"/>
                    </a:lnTo>
                    <a:lnTo>
                      <a:pt x="85275" y="320835"/>
                    </a:lnTo>
                    <a:cubicBezTo>
                      <a:pt x="86718" y="327419"/>
                      <a:pt x="90119" y="333281"/>
                      <a:pt x="95017" y="337721"/>
                    </a:cubicBezTo>
                    <a:lnTo>
                      <a:pt x="33772" y="337721"/>
                    </a:lnTo>
                    <a:lnTo>
                      <a:pt x="33772" y="354607"/>
                    </a:lnTo>
                    <a:lnTo>
                      <a:pt x="103662" y="354607"/>
                    </a:lnTo>
                    <a:cubicBezTo>
                      <a:pt x="106593" y="359633"/>
                      <a:pt x="111981" y="363050"/>
                      <a:pt x="118202" y="363050"/>
                    </a:cubicBezTo>
                    <a:lnTo>
                      <a:pt x="130908" y="363050"/>
                    </a:lnTo>
                    <a:lnTo>
                      <a:pt x="127718" y="374861"/>
                    </a:lnTo>
                    <a:cubicBezTo>
                      <a:pt x="127000" y="377480"/>
                      <a:pt x="126645" y="380179"/>
                      <a:pt x="126645" y="382908"/>
                    </a:cubicBezTo>
                    <a:cubicBezTo>
                      <a:pt x="126645" y="394324"/>
                      <a:pt x="132961" y="404193"/>
                      <a:pt x="142217" y="409511"/>
                    </a:cubicBezTo>
                    <a:lnTo>
                      <a:pt x="139561" y="420107"/>
                    </a:lnTo>
                    <a:lnTo>
                      <a:pt x="155945" y="424197"/>
                    </a:lnTo>
                    <a:lnTo>
                      <a:pt x="158566" y="413709"/>
                    </a:lnTo>
                    <a:lnTo>
                      <a:pt x="160182" y="413709"/>
                    </a:lnTo>
                    <a:cubicBezTo>
                      <a:pt x="174072" y="413709"/>
                      <a:pt x="186296" y="404355"/>
                      <a:pt x="189919" y="390948"/>
                    </a:cubicBezTo>
                    <a:lnTo>
                      <a:pt x="196147" y="367907"/>
                    </a:lnTo>
                    <a:cubicBezTo>
                      <a:pt x="196404" y="368005"/>
                      <a:pt x="196664" y="368076"/>
                      <a:pt x="196919" y="368174"/>
                    </a:cubicBezTo>
                    <a:lnTo>
                      <a:pt x="210527" y="373621"/>
                    </a:lnTo>
                    <a:cubicBezTo>
                      <a:pt x="221003" y="377817"/>
                      <a:pt x="232056" y="379945"/>
                      <a:pt x="243373" y="379945"/>
                    </a:cubicBezTo>
                    <a:lnTo>
                      <a:pt x="285080" y="379945"/>
                    </a:lnTo>
                    <a:cubicBezTo>
                      <a:pt x="285748" y="379945"/>
                      <a:pt x="286404" y="379841"/>
                      <a:pt x="287072" y="379826"/>
                    </a:cubicBezTo>
                    <a:lnTo>
                      <a:pt x="287072" y="439038"/>
                    </a:lnTo>
                    <a:close/>
                    <a:moveTo>
                      <a:pt x="157446" y="396823"/>
                    </a:moveTo>
                    <a:cubicBezTo>
                      <a:pt x="149769" y="396823"/>
                      <a:pt x="143532" y="390585"/>
                      <a:pt x="143532" y="382908"/>
                    </a:cubicBezTo>
                    <a:cubicBezTo>
                      <a:pt x="143532" y="381676"/>
                      <a:pt x="143692" y="380460"/>
                      <a:pt x="144014" y="379268"/>
                    </a:cubicBezTo>
                    <a:lnTo>
                      <a:pt x="148396" y="363050"/>
                    </a:lnTo>
                    <a:lnTo>
                      <a:pt x="170336" y="363050"/>
                    </a:lnTo>
                    <a:cubicBezTo>
                      <a:pt x="173511" y="363050"/>
                      <a:pt x="176653" y="363339"/>
                      <a:pt x="179769" y="363751"/>
                    </a:cubicBezTo>
                    <a:lnTo>
                      <a:pt x="173606" y="386549"/>
                    </a:lnTo>
                    <a:cubicBezTo>
                      <a:pt x="171986" y="392593"/>
                      <a:pt x="166453" y="396823"/>
                      <a:pt x="160182" y="396823"/>
                    </a:cubicBezTo>
                    <a:close/>
                    <a:moveTo>
                      <a:pt x="356599" y="346164"/>
                    </a:moveTo>
                    <a:cubicBezTo>
                      <a:pt x="342957" y="346164"/>
                      <a:pt x="329287" y="349389"/>
                      <a:pt x="317063" y="355494"/>
                    </a:cubicBezTo>
                    <a:cubicBezTo>
                      <a:pt x="307173" y="360433"/>
                      <a:pt x="296112" y="363050"/>
                      <a:pt x="285072" y="363050"/>
                    </a:cubicBezTo>
                    <a:lnTo>
                      <a:pt x="243364" y="363050"/>
                    </a:lnTo>
                    <a:cubicBezTo>
                      <a:pt x="234220" y="363050"/>
                      <a:pt x="225278" y="361327"/>
                      <a:pt x="216790" y="357934"/>
                    </a:cubicBezTo>
                    <a:lnTo>
                      <a:pt x="203182" y="352488"/>
                    </a:lnTo>
                    <a:cubicBezTo>
                      <a:pt x="192706" y="348292"/>
                      <a:pt x="181653" y="346164"/>
                      <a:pt x="170345" y="346164"/>
                    </a:cubicBezTo>
                    <a:lnTo>
                      <a:pt x="118202" y="346164"/>
                    </a:lnTo>
                    <a:cubicBezTo>
                      <a:pt x="118202" y="332202"/>
                      <a:pt x="129569" y="320835"/>
                      <a:pt x="143532" y="320835"/>
                    </a:cubicBezTo>
                    <a:lnTo>
                      <a:pt x="236405" y="320835"/>
                    </a:lnTo>
                    <a:cubicBezTo>
                      <a:pt x="250368" y="320835"/>
                      <a:pt x="261734" y="309469"/>
                      <a:pt x="261734" y="295506"/>
                    </a:cubicBezTo>
                    <a:cubicBezTo>
                      <a:pt x="261734" y="281543"/>
                      <a:pt x="250368" y="270177"/>
                      <a:pt x="236405" y="270177"/>
                    </a:cubicBezTo>
                    <a:lnTo>
                      <a:pt x="222557" y="270177"/>
                    </a:lnTo>
                    <a:lnTo>
                      <a:pt x="236219" y="219630"/>
                    </a:lnTo>
                    <a:cubicBezTo>
                      <a:pt x="246654" y="219898"/>
                      <a:pt x="257047" y="222404"/>
                      <a:pt x="266392" y="227075"/>
                    </a:cubicBezTo>
                    <a:lnTo>
                      <a:pt x="317051" y="252404"/>
                    </a:lnTo>
                    <a:cubicBezTo>
                      <a:pt x="329278" y="258510"/>
                      <a:pt x="342957" y="261734"/>
                      <a:pt x="356599" y="261734"/>
                    </a:cubicBezTo>
                    <a:lnTo>
                      <a:pt x="371493" y="261734"/>
                    </a:lnTo>
                    <a:lnTo>
                      <a:pt x="371493" y="346164"/>
                    </a:lnTo>
                    <a:close/>
                    <a:moveTo>
                      <a:pt x="506582" y="363050"/>
                    </a:moveTo>
                    <a:lnTo>
                      <a:pt x="422152" y="363050"/>
                    </a:lnTo>
                    <a:lnTo>
                      <a:pt x="422152" y="329278"/>
                    </a:lnTo>
                    <a:lnTo>
                      <a:pt x="405266" y="329278"/>
                    </a:lnTo>
                    <a:lnTo>
                      <a:pt x="405266" y="363050"/>
                    </a:lnTo>
                    <a:lnTo>
                      <a:pt x="388379" y="363050"/>
                    </a:lnTo>
                    <a:lnTo>
                      <a:pt x="388379" y="244848"/>
                    </a:lnTo>
                    <a:lnTo>
                      <a:pt x="405266" y="244848"/>
                    </a:lnTo>
                    <a:lnTo>
                      <a:pt x="405266" y="312392"/>
                    </a:lnTo>
                    <a:lnTo>
                      <a:pt x="422152" y="312392"/>
                    </a:lnTo>
                    <a:lnTo>
                      <a:pt x="422152" y="244848"/>
                    </a:lnTo>
                    <a:lnTo>
                      <a:pt x="506582" y="2448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75B5A20-C736-4B7C-81F6-E93E60D005E7}"/>
                  </a:ext>
                </a:extLst>
              </p:cNvPr>
              <p:cNvSpPr/>
              <p:nvPr/>
            </p:nvSpPr>
            <p:spPr>
              <a:xfrm>
                <a:off x="13105398" y="757128"/>
                <a:ext cx="101316" cy="16886"/>
              </a:xfrm>
              <a:custGeom>
                <a:avLst/>
                <a:gdLst>
                  <a:gd name="connsiteX0" fmla="*/ 0 w 101316"/>
                  <a:gd name="connsiteY0" fmla="*/ 0 h 16886"/>
                  <a:gd name="connsiteX1" fmla="*/ 101316 w 101316"/>
                  <a:gd name="connsiteY1" fmla="*/ 0 h 16886"/>
                  <a:gd name="connsiteX2" fmla="*/ 101316 w 101316"/>
                  <a:gd name="connsiteY2" fmla="*/ 16886 h 16886"/>
                  <a:gd name="connsiteX3" fmla="*/ 0 w 10131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16" h="16886">
                    <a:moveTo>
                      <a:pt x="0" y="0"/>
                    </a:moveTo>
                    <a:lnTo>
                      <a:pt x="101316" y="0"/>
                    </a:lnTo>
                    <a:lnTo>
                      <a:pt x="10131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06C97CD-0806-42F3-B965-8FB1389A1F95}"/>
                  </a:ext>
                </a:extLst>
              </p:cNvPr>
              <p:cNvSpPr/>
              <p:nvPr/>
            </p:nvSpPr>
            <p:spPr>
              <a:xfrm>
                <a:off x="13037854" y="38563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7CBBE9AD-E13F-4C6C-B3B9-FF90EFFA54A0}"/>
                  </a:ext>
                </a:extLst>
              </p:cNvPr>
              <p:cNvSpPr/>
              <p:nvPr/>
            </p:nvSpPr>
            <p:spPr>
              <a:xfrm>
                <a:off x="13071626" y="385634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E0429C6C-F06A-4194-BADA-930E7818465A}"/>
                  </a:ext>
                </a:extLst>
              </p:cNvPr>
              <p:cNvSpPr/>
              <p:nvPr/>
            </p:nvSpPr>
            <p:spPr>
              <a:xfrm>
                <a:off x="13037854" y="41940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D3332F2-0A66-477A-8D1E-92A7DE481329}"/>
                  </a:ext>
                </a:extLst>
              </p:cNvPr>
              <p:cNvSpPr/>
              <p:nvPr/>
            </p:nvSpPr>
            <p:spPr>
              <a:xfrm>
                <a:off x="13071626" y="419407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9A9389A4-EDD9-4DD1-800D-14DD92D02E6B}"/>
                  </a:ext>
                </a:extLst>
              </p:cNvPr>
              <p:cNvSpPr/>
              <p:nvPr/>
            </p:nvSpPr>
            <p:spPr>
              <a:xfrm>
                <a:off x="13037854" y="453179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AF4CB44-B8CD-4A7D-A6F4-ACEEE7CC405F}"/>
                  </a:ext>
                </a:extLst>
              </p:cNvPr>
              <p:cNvSpPr/>
              <p:nvPr/>
            </p:nvSpPr>
            <p:spPr>
              <a:xfrm>
                <a:off x="13037854" y="486951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210" name="Graphic 122">
              <a:extLst>
                <a:ext uri="{FF2B5EF4-FFF2-40B4-BE49-F238E27FC236}">
                  <a16:creationId xmlns:a16="http://schemas.microsoft.com/office/drawing/2014/main" id="{61C68BB8-A4A2-445E-B752-EC65BB31A5C8}"/>
                </a:ext>
              </a:extLst>
            </p:cNvPr>
            <p:cNvGrpSpPr/>
            <p:nvPr/>
          </p:nvGrpSpPr>
          <p:grpSpPr>
            <a:xfrm>
              <a:off x="15228910" y="284318"/>
              <a:ext cx="523468" cy="523468"/>
              <a:chOff x="15228910" y="284318"/>
              <a:chExt cx="523468" cy="523468"/>
            </a:xfrm>
          </p:grpSpPr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C92CEC5-C60B-423C-AEB9-5B5A71D9FF57}"/>
                  </a:ext>
                </a:extLst>
              </p:cNvPr>
              <p:cNvSpPr/>
              <p:nvPr/>
            </p:nvSpPr>
            <p:spPr>
              <a:xfrm>
                <a:off x="15450152" y="638925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D290BEC9-7C90-4CFF-B56B-74663F3A281B}"/>
                  </a:ext>
                </a:extLst>
              </p:cNvPr>
              <p:cNvSpPr/>
              <p:nvPr/>
            </p:nvSpPr>
            <p:spPr>
              <a:xfrm>
                <a:off x="15431246" y="605153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D2A340F-6BD9-4A7D-9594-3A852002C61E}"/>
                  </a:ext>
                </a:extLst>
              </p:cNvPr>
              <p:cNvSpPr/>
              <p:nvPr/>
            </p:nvSpPr>
            <p:spPr>
              <a:xfrm>
                <a:off x="15399494" y="636910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00FEB04-CC79-4CE6-B779-6AC47FE38228}"/>
                  </a:ext>
                </a:extLst>
              </p:cNvPr>
              <p:cNvSpPr/>
              <p:nvPr/>
            </p:nvSpPr>
            <p:spPr>
              <a:xfrm>
                <a:off x="15228910" y="355923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702D5E1B-9904-4926-AD00-F78EF9042006}"/>
                  </a:ext>
                </a:extLst>
              </p:cNvPr>
              <p:cNvSpPr/>
              <p:nvPr/>
            </p:nvSpPr>
            <p:spPr>
              <a:xfrm>
                <a:off x="15652785" y="46162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C4B0657A-A9E3-404D-8718-15E8129D2BF0}"/>
                  </a:ext>
                </a:extLst>
              </p:cNvPr>
              <p:cNvSpPr/>
              <p:nvPr/>
            </p:nvSpPr>
            <p:spPr>
              <a:xfrm>
                <a:off x="15652785" y="42785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DE66368A-3750-4921-969C-4611FB05B079}"/>
                  </a:ext>
                </a:extLst>
              </p:cNvPr>
              <p:cNvSpPr/>
              <p:nvPr/>
            </p:nvSpPr>
            <p:spPr>
              <a:xfrm>
                <a:off x="15619013" y="57982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FCAA17C-5AEB-4AB9-B368-616BFC394EE6}"/>
                  </a:ext>
                </a:extLst>
              </p:cNvPr>
              <p:cNvSpPr/>
              <p:nvPr/>
            </p:nvSpPr>
            <p:spPr>
              <a:xfrm>
                <a:off x="15619013" y="54605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CB21AAD3-79D7-4092-BC0D-2A7BD2F37C73}"/>
                  </a:ext>
                </a:extLst>
              </p:cNvPr>
              <p:cNvSpPr/>
              <p:nvPr/>
            </p:nvSpPr>
            <p:spPr>
              <a:xfrm>
                <a:off x="15247519" y="284318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253" name="Graphic 123">
              <a:extLst>
                <a:ext uri="{FF2B5EF4-FFF2-40B4-BE49-F238E27FC236}">
                  <a16:creationId xmlns:a16="http://schemas.microsoft.com/office/drawing/2014/main" id="{C612F604-37BC-4906-91CB-5E3258C7B763}"/>
                </a:ext>
              </a:extLst>
            </p:cNvPr>
            <p:cNvGrpSpPr/>
            <p:nvPr/>
          </p:nvGrpSpPr>
          <p:grpSpPr>
            <a:xfrm>
              <a:off x="17453737" y="284318"/>
              <a:ext cx="523468" cy="523468"/>
              <a:chOff x="17453737" y="284318"/>
              <a:chExt cx="523468" cy="523468"/>
            </a:xfrm>
          </p:grpSpPr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557B3B1-2B40-48F2-931A-D075D58F9C9C}"/>
                  </a:ext>
                </a:extLst>
              </p:cNvPr>
              <p:cNvSpPr/>
              <p:nvPr/>
            </p:nvSpPr>
            <p:spPr>
              <a:xfrm>
                <a:off x="17643833" y="284318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60323A4-04F4-4DCF-8306-8D4B91AC3946}"/>
                  </a:ext>
                </a:extLst>
              </p:cNvPr>
              <p:cNvSpPr/>
              <p:nvPr/>
            </p:nvSpPr>
            <p:spPr>
              <a:xfrm>
                <a:off x="17667707" y="318090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9B501ED-772C-4DA1-B6FB-FE96355A9B4D}"/>
                  </a:ext>
                </a:extLst>
              </p:cNvPr>
              <p:cNvSpPr/>
              <p:nvPr/>
            </p:nvSpPr>
            <p:spPr>
              <a:xfrm>
                <a:off x="17691585" y="351862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7DB00746-ED81-4C98-9700-D296BBC2F5EC}"/>
                  </a:ext>
                </a:extLst>
              </p:cNvPr>
              <p:cNvSpPr/>
              <p:nvPr/>
            </p:nvSpPr>
            <p:spPr>
              <a:xfrm>
                <a:off x="17643833" y="766168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EA72E3A-BBDD-4AFC-90C7-E6349916B9C8}"/>
                  </a:ext>
                </a:extLst>
              </p:cNvPr>
              <p:cNvSpPr/>
              <p:nvPr/>
            </p:nvSpPr>
            <p:spPr>
              <a:xfrm>
                <a:off x="17667707" y="742294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ED1E423-6203-4E82-8187-CA6ABCBFE2C0}"/>
                  </a:ext>
                </a:extLst>
              </p:cNvPr>
              <p:cNvSpPr/>
              <p:nvPr/>
            </p:nvSpPr>
            <p:spPr>
              <a:xfrm>
                <a:off x="17691593" y="718409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FDA9D6A-6E0E-4365-A2E3-11FCFBE653AC}"/>
                  </a:ext>
                </a:extLst>
              </p:cNvPr>
              <p:cNvSpPr/>
              <p:nvPr/>
            </p:nvSpPr>
            <p:spPr>
              <a:xfrm>
                <a:off x="17453737" y="284318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3EE13A7-9D61-404D-A579-BFBD5A0D6168}"/>
                  </a:ext>
                </a:extLst>
              </p:cNvPr>
              <p:cNvSpPr/>
              <p:nvPr/>
            </p:nvSpPr>
            <p:spPr>
              <a:xfrm>
                <a:off x="17453737" y="57138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448BAE31-1E0C-48B5-9B00-005DEE232FE3}"/>
                  </a:ext>
                </a:extLst>
              </p:cNvPr>
              <p:cNvSpPr/>
              <p:nvPr/>
            </p:nvSpPr>
            <p:spPr>
              <a:xfrm>
                <a:off x="17960319" y="57138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781EA193-CFAF-4B00-AF9C-35D681C5CBB5}"/>
                  </a:ext>
                </a:extLst>
              </p:cNvPr>
              <p:cNvSpPr/>
              <p:nvPr/>
            </p:nvSpPr>
            <p:spPr>
              <a:xfrm>
                <a:off x="17960319" y="50383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383A069-7371-432A-8FF6-93849F4FB77D}"/>
                  </a:ext>
                </a:extLst>
              </p:cNvPr>
              <p:cNvSpPr/>
              <p:nvPr/>
            </p:nvSpPr>
            <p:spPr>
              <a:xfrm>
                <a:off x="17453737" y="50383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0A178B4A-A928-4C69-A2F9-2DE47C5A8419}"/>
                  </a:ext>
                </a:extLst>
              </p:cNvPr>
              <p:cNvSpPr/>
              <p:nvPr/>
            </p:nvSpPr>
            <p:spPr>
              <a:xfrm>
                <a:off x="17487509" y="53760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443223B-FA32-4A33-8E32-7AAE2D8B9C1F}"/>
                  </a:ext>
                </a:extLst>
              </p:cNvPr>
              <p:cNvSpPr/>
              <p:nvPr/>
            </p:nvSpPr>
            <p:spPr>
              <a:xfrm>
                <a:off x="17521281" y="537609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9C86E487-7DBF-4B24-8CE6-B0E76F29CD08}"/>
                  </a:ext>
                </a:extLst>
              </p:cNvPr>
              <p:cNvSpPr/>
              <p:nvPr/>
            </p:nvSpPr>
            <p:spPr>
              <a:xfrm>
                <a:off x="17926547" y="53760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D0D7CCC5-C8D0-461E-976A-A4243CF4E953}"/>
                  </a:ext>
                </a:extLst>
              </p:cNvPr>
              <p:cNvSpPr/>
              <p:nvPr/>
            </p:nvSpPr>
            <p:spPr>
              <a:xfrm>
                <a:off x="17875889" y="537609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269" name="Graphic 124">
              <a:extLst>
                <a:ext uri="{FF2B5EF4-FFF2-40B4-BE49-F238E27FC236}">
                  <a16:creationId xmlns:a16="http://schemas.microsoft.com/office/drawing/2014/main" id="{9CB194B2-BCB5-4BD6-A9A8-37E43EC981D1}"/>
                </a:ext>
              </a:extLst>
            </p:cNvPr>
            <p:cNvGrpSpPr/>
            <p:nvPr/>
          </p:nvGrpSpPr>
          <p:grpSpPr>
            <a:xfrm>
              <a:off x="16341324" y="284318"/>
              <a:ext cx="523468" cy="523468"/>
              <a:chOff x="16341324" y="284318"/>
              <a:chExt cx="523468" cy="523468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A0DFAFFC-4189-4D7E-B7C8-C890F0142626}"/>
                  </a:ext>
                </a:extLst>
              </p:cNvPr>
              <p:cNvSpPr/>
              <p:nvPr/>
            </p:nvSpPr>
            <p:spPr>
              <a:xfrm>
                <a:off x="16341324" y="284318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A070DC8-2C21-474B-9706-11B5C9EC53D3}"/>
                  </a:ext>
                </a:extLst>
              </p:cNvPr>
              <p:cNvSpPr/>
              <p:nvPr/>
            </p:nvSpPr>
            <p:spPr>
              <a:xfrm>
                <a:off x="16425754" y="512280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E87418EC-3B5A-4DA9-B24B-136BC674EB6C}"/>
                  </a:ext>
                </a:extLst>
              </p:cNvPr>
              <p:cNvSpPr/>
              <p:nvPr/>
            </p:nvSpPr>
            <p:spPr>
              <a:xfrm>
                <a:off x="16712817" y="512280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60D68998-FAF1-4A0F-9875-8C2FC7EE92DE}"/>
                  </a:ext>
                </a:extLst>
              </p:cNvPr>
              <p:cNvSpPr/>
              <p:nvPr/>
            </p:nvSpPr>
            <p:spPr>
              <a:xfrm>
                <a:off x="16425754" y="706470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7ADF8727-A5D1-426E-A3B6-727802B03413}"/>
                  </a:ext>
                </a:extLst>
              </p:cNvPr>
              <p:cNvSpPr/>
              <p:nvPr/>
            </p:nvSpPr>
            <p:spPr>
              <a:xfrm>
                <a:off x="16712817" y="706470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275" name="Graphic 109">
              <a:extLst>
                <a:ext uri="{FF2B5EF4-FFF2-40B4-BE49-F238E27FC236}">
                  <a16:creationId xmlns:a16="http://schemas.microsoft.com/office/drawing/2014/main" id="{4324EC40-F6B0-4397-811A-AC4D2F04F514}"/>
                </a:ext>
              </a:extLst>
            </p:cNvPr>
            <p:cNvGrpSpPr/>
            <p:nvPr/>
          </p:nvGrpSpPr>
          <p:grpSpPr>
            <a:xfrm>
              <a:off x="14726096" y="1145764"/>
              <a:ext cx="523468" cy="523468"/>
              <a:chOff x="14726096" y="1145764"/>
              <a:chExt cx="523468" cy="523468"/>
            </a:xfrm>
          </p:grpSpPr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BDB8D271-1824-4D8E-B3C9-2A15665BFB34}"/>
                  </a:ext>
                </a:extLst>
              </p:cNvPr>
              <p:cNvSpPr/>
              <p:nvPr/>
            </p:nvSpPr>
            <p:spPr>
              <a:xfrm>
                <a:off x="15013159" y="156150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39C56891-3491-40CC-8BC8-FA6BB4ABA809}"/>
                  </a:ext>
                </a:extLst>
              </p:cNvPr>
              <p:cNvSpPr/>
              <p:nvPr/>
            </p:nvSpPr>
            <p:spPr>
              <a:xfrm>
                <a:off x="15046931" y="156150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3E6C92B-6359-4D05-AEEC-345596AE24E4}"/>
                  </a:ext>
                </a:extLst>
              </p:cNvPr>
              <p:cNvSpPr/>
              <p:nvPr/>
            </p:nvSpPr>
            <p:spPr>
              <a:xfrm>
                <a:off x="15080703" y="156150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F4F8CFCC-5E52-444F-9262-B17016E3DC03}"/>
                  </a:ext>
                </a:extLst>
              </p:cNvPr>
              <p:cNvSpPr/>
              <p:nvPr/>
            </p:nvSpPr>
            <p:spPr>
              <a:xfrm>
                <a:off x="14903400" y="1325096"/>
                <a:ext cx="50658" cy="50658"/>
              </a:xfrm>
              <a:custGeom>
                <a:avLst/>
                <a:gdLst>
                  <a:gd name="connsiteX0" fmla="*/ 0 w 50658"/>
                  <a:gd name="connsiteY0" fmla="*/ 25329 h 50658"/>
                  <a:gd name="connsiteX1" fmla="*/ 25329 w 50658"/>
                  <a:gd name="connsiteY1" fmla="*/ 50658 h 50658"/>
                  <a:gd name="connsiteX2" fmla="*/ 50658 w 50658"/>
                  <a:gd name="connsiteY2" fmla="*/ 25329 h 50658"/>
                  <a:gd name="connsiteX3" fmla="*/ 25329 w 50658"/>
                  <a:gd name="connsiteY3" fmla="*/ 0 h 50658"/>
                  <a:gd name="connsiteX4" fmla="*/ 0 w 50658"/>
                  <a:gd name="connsiteY4" fmla="*/ 25329 h 50658"/>
                  <a:gd name="connsiteX5" fmla="*/ 33772 w 50658"/>
                  <a:gd name="connsiteY5" fmla="*/ 25329 h 50658"/>
                  <a:gd name="connsiteX6" fmla="*/ 25329 w 50658"/>
                  <a:gd name="connsiteY6" fmla="*/ 33772 h 50658"/>
                  <a:gd name="connsiteX7" fmla="*/ 16886 w 50658"/>
                  <a:gd name="connsiteY7" fmla="*/ 25329 h 50658"/>
                  <a:gd name="connsiteX8" fmla="*/ 25329 w 50658"/>
                  <a:gd name="connsiteY8" fmla="*/ 16886 h 50658"/>
                  <a:gd name="connsiteX9" fmla="*/ 33772 w 50658"/>
                  <a:gd name="connsiteY9" fmla="*/ 25329 h 5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58" h="50658">
                    <a:moveTo>
                      <a:pt x="0" y="25329"/>
                    </a:moveTo>
                    <a:cubicBezTo>
                      <a:pt x="0" y="39292"/>
                      <a:pt x="11366" y="50658"/>
                      <a:pt x="25329" y="50658"/>
                    </a:cubicBezTo>
                    <a:cubicBezTo>
                      <a:pt x="39292" y="50658"/>
                      <a:pt x="50658" y="39292"/>
                      <a:pt x="50658" y="25329"/>
                    </a:cubicBezTo>
                    <a:cubicBezTo>
                      <a:pt x="50658" y="11362"/>
                      <a:pt x="39292" y="0"/>
                      <a:pt x="25329" y="0"/>
                    </a:cubicBezTo>
                    <a:cubicBezTo>
                      <a:pt x="11366" y="0"/>
                      <a:pt x="0" y="11362"/>
                      <a:pt x="0" y="25329"/>
                    </a:cubicBezTo>
                    <a:close/>
                    <a:moveTo>
                      <a:pt x="33772" y="25329"/>
                    </a:moveTo>
                    <a:cubicBezTo>
                      <a:pt x="33772" y="29979"/>
                      <a:pt x="29979" y="33772"/>
                      <a:pt x="25329" y="33772"/>
                    </a:cubicBezTo>
                    <a:cubicBezTo>
                      <a:pt x="20679" y="33772"/>
                      <a:pt x="16886" y="29979"/>
                      <a:pt x="16886" y="25329"/>
                    </a:cubicBezTo>
                    <a:cubicBezTo>
                      <a:pt x="16886" y="20675"/>
                      <a:pt x="20679" y="16886"/>
                      <a:pt x="25329" y="16886"/>
                    </a:cubicBezTo>
                    <a:cubicBezTo>
                      <a:pt x="29979" y="16886"/>
                      <a:pt x="33772" y="20675"/>
                      <a:pt x="33772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4B544D59-404A-4E31-BCB8-A9E8151D9DF4}"/>
                  </a:ext>
                </a:extLst>
              </p:cNvPr>
              <p:cNvSpPr/>
              <p:nvPr/>
            </p:nvSpPr>
            <p:spPr>
              <a:xfrm>
                <a:off x="14726096" y="1145764"/>
                <a:ext cx="523468" cy="516080"/>
              </a:xfrm>
              <a:custGeom>
                <a:avLst/>
                <a:gdLst>
                  <a:gd name="connsiteX0" fmla="*/ 481253 w 523468"/>
                  <a:gd name="connsiteY0" fmla="*/ 365838 h 516080"/>
                  <a:gd name="connsiteX1" fmla="*/ 481253 w 523468"/>
                  <a:gd name="connsiteY1" fmla="*/ 343971 h 516080"/>
                  <a:gd name="connsiteX2" fmla="*/ 434816 w 523468"/>
                  <a:gd name="connsiteY2" fmla="*/ 297535 h 516080"/>
                  <a:gd name="connsiteX3" fmla="*/ 388379 w 523468"/>
                  <a:gd name="connsiteY3" fmla="*/ 343971 h 516080"/>
                  <a:gd name="connsiteX4" fmla="*/ 388379 w 523468"/>
                  <a:gd name="connsiteY4" fmla="*/ 381965 h 516080"/>
                  <a:gd name="connsiteX5" fmla="*/ 371493 w 523468"/>
                  <a:gd name="connsiteY5" fmla="*/ 381965 h 516080"/>
                  <a:gd name="connsiteX6" fmla="*/ 371493 w 523468"/>
                  <a:gd name="connsiteY6" fmla="*/ 297535 h 516080"/>
                  <a:gd name="connsiteX7" fmla="*/ 312392 w 523468"/>
                  <a:gd name="connsiteY7" fmla="*/ 297535 h 516080"/>
                  <a:gd name="connsiteX8" fmla="*/ 312392 w 523468"/>
                  <a:gd name="connsiteY8" fmla="*/ 263762 h 516080"/>
                  <a:gd name="connsiteX9" fmla="*/ 329278 w 523468"/>
                  <a:gd name="connsiteY9" fmla="*/ 263762 h 516080"/>
                  <a:gd name="connsiteX10" fmla="*/ 329278 w 523468"/>
                  <a:gd name="connsiteY10" fmla="*/ 246876 h 516080"/>
                  <a:gd name="connsiteX11" fmla="*/ 388379 w 523468"/>
                  <a:gd name="connsiteY11" fmla="*/ 246876 h 516080"/>
                  <a:gd name="connsiteX12" fmla="*/ 388379 w 523468"/>
                  <a:gd name="connsiteY12" fmla="*/ 280649 h 516080"/>
                  <a:gd name="connsiteX13" fmla="*/ 405266 w 523468"/>
                  <a:gd name="connsiteY13" fmla="*/ 280649 h 516080"/>
                  <a:gd name="connsiteX14" fmla="*/ 405266 w 523468"/>
                  <a:gd name="connsiteY14" fmla="*/ 221547 h 516080"/>
                  <a:gd name="connsiteX15" fmla="*/ 379936 w 523468"/>
                  <a:gd name="connsiteY15" fmla="*/ 196218 h 516080"/>
                  <a:gd name="connsiteX16" fmla="*/ 337721 w 523468"/>
                  <a:gd name="connsiteY16" fmla="*/ 196218 h 516080"/>
                  <a:gd name="connsiteX17" fmla="*/ 337721 w 523468"/>
                  <a:gd name="connsiteY17" fmla="*/ 99061 h 516080"/>
                  <a:gd name="connsiteX18" fmla="*/ 202633 w 523468"/>
                  <a:gd name="connsiteY18" fmla="*/ 0 h 516080"/>
                  <a:gd name="connsiteX19" fmla="*/ 67544 w 523468"/>
                  <a:gd name="connsiteY19" fmla="*/ 99061 h 516080"/>
                  <a:gd name="connsiteX20" fmla="*/ 67544 w 523468"/>
                  <a:gd name="connsiteY20" fmla="*/ 196218 h 516080"/>
                  <a:gd name="connsiteX21" fmla="*/ 25329 w 523468"/>
                  <a:gd name="connsiteY21" fmla="*/ 196218 h 516080"/>
                  <a:gd name="connsiteX22" fmla="*/ 0 w 523468"/>
                  <a:gd name="connsiteY22" fmla="*/ 221547 h 516080"/>
                  <a:gd name="connsiteX23" fmla="*/ 0 w 523468"/>
                  <a:gd name="connsiteY23" fmla="*/ 441066 h 516080"/>
                  <a:gd name="connsiteX24" fmla="*/ 25329 w 523468"/>
                  <a:gd name="connsiteY24" fmla="*/ 466395 h 516080"/>
                  <a:gd name="connsiteX25" fmla="*/ 118202 w 523468"/>
                  <a:gd name="connsiteY25" fmla="*/ 466395 h 516080"/>
                  <a:gd name="connsiteX26" fmla="*/ 118202 w 523468"/>
                  <a:gd name="connsiteY26" fmla="*/ 500167 h 516080"/>
                  <a:gd name="connsiteX27" fmla="*/ 84430 w 523468"/>
                  <a:gd name="connsiteY27" fmla="*/ 500167 h 516080"/>
                  <a:gd name="connsiteX28" fmla="*/ 84430 w 523468"/>
                  <a:gd name="connsiteY28" fmla="*/ 517053 h 516080"/>
                  <a:gd name="connsiteX29" fmla="*/ 303949 w 523468"/>
                  <a:gd name="connsiteY29" fmla="*/ 517053 h 516080"/>
                  <a:gd name="connsiteX30" fmla="*/ 303949 w 523468"/>
                  <a:gd name="connsiteY30" fmla="*/ 500167 h 516080"/>
                  <a:gd name="connsiteX31" fmla="*/ 270177 w 523468"/>
                  <a:gd name="connsiteY31" fmla="*/ 500167 h 516080"/>
                  <a:gd name="connsiteX32" fmla="*/ 270177 w 523468"/>
                  <a:gd name="connsiteY32" fmla="*/ 466395 h 516080"/>
                  <a:gd name="connsiteX33" fmla="*/ 379936 w 523468"/>
                  <a:gd name="connsiteY33" fmla="*/ 466395 h 516080"/>
                  <a:gd name="connsiteX34" fmla="*/ 405266 w 523468"/>
                  <a:gd name="connsiteY34" fmla="*/ 441066 h 516080"/>
                  <a:gd name="connsiteX35" fmla="*/ 405266 w 523468"/>
                  <a:gd name="connsiteY35" fmla="*/ 343971 h 516080"/>
                  <a:gd name="connsiteX36" fmla="*/ 434816 w 523468"/>
                  <a:gd name="connsiteY36" fmla="*/ 314421 h 516080"/>
                  <a:gd name="connsiteX37" fmla="*/ 464367 w 523468"/>
                  <a:gd name="connsiteY37" fmla="*/ 343971 h 516080"/>
                  <a:gd name="connsiteX38" fmla="*/ 464367 w 523468"/>
                  <a:gd name="connsiteY38" fmla="*/ 365838 h 516080"/>
                  <a:gd name="connsiteX39" fmla="*/ 422152 w 523468"/>
                  <a:gd name="connsiteY39" fmla="*/ 415737 h 516080"/>
                  <a:gd name="connsiteX40" fmla="*/ 422152 w 523468"/>
                  <a:gd name="connsiteY40" fmla="*/ 466395 h 516080"/>
                  <a:gd name="connsiteX41" fmla="*/ 472810 w 523468"/>
                  <a:gd name="connsiteY41" fmla="*/ 517053 h 516080"/>
                  <a:gd name="connsiteX42" fmla="*/ 523468 w 523468"/>
                  <a:gd name="connsiteY42" fmla="*/ 466395 h 516080"/>
                  <a:gd name="connsiteX43" fmla="*/ 523468 w 523468"/>
                  <a:gd name="connsiteY43" fmla="*/ 415737 h 516080"/>
                  <a:gd name="connsiteX44" fmla="*/ 481253 w 523468"/>
                  <a:gd name="connsiteY44" fmla="*/ 365838 h 516080"/>
                  <a:gd name="connsiteX45" fmla="*/ 354607 w 523468"/>
                  <a:gd name="connsiteY45" fmla="*/ 314421 h 516080"/>
                  <a:gd name="connsiteX46" fmla="*/ 354607 w 523468"/>
                  <a:gd name="connsiteY46" fmla="*/ 381965 h 516080"/>
                  <a:gd name="connsiteX47" fmla="*/ 312392 w 523468"/>
                  <a:gd name="connsiteY47" fmla="*/ 381965 h 516080"/>
                  <a:gd name="connsiteX48" fmla="*/ 312392 w 523468"/>
                  <a:gd name="connsiteY48" fmla="*/ 314421 h 516080"/>
                  <a:gd name="connsiteX49" fmla="*/ 295506 w 523468"/>
                  <a:gd name="connsiteY49" fmla="*/ 385189 h 516080"/>
                  <a:gd name="connsiteX50" fmla="*/ 278620 w 523468"/>
                  <a:gd name="connsiteY50" fmla="*/ 393632 h 516080"/>
                  <a:gd name="connsiteX51" fmla="*/ 278620 w 523468"/>
                  <a:gd name="connsiteY51" fmla="*/ 263762 h 516080"/>
                  <a:gd name="connsiteX52" fmla="*/ 295506 w 523468"/>
                  <a:gd name="connsiteY52" fmla="*/ 263762 h 516080"/>
                  <a:gd name="connsiteX53" fmla="*/ 92873 w 523468"/>
                  <a:gd name="connsiteY53" fmla="*/ 263762 h 516080"/>
                  <a:gd name="connsiteX54" fmla="*/ 92873 w 523468"/>
                  <a:gd name="connsiteY54" fmla="*/ 297535 h 516080"/>
                  <a:gd name="connsiteX55" fmla="*/ 33772 w 523468"/>
                  <a:gd name="connsiteY55" fmla="*/ 297535 h 516080"/>
                  <a:gd name="connsiteX56" fmla="*/ 33772 w 523468"/>
                  <a:gd name="connsiteY56" fmla="*/ 398851 h 516080"/>
                  <a:gd name="connsiteX57" fmla="*/ 16886 w 523468"/>
                  <a:gd name="connsiteY57" fmla="*/ 398851 h 516080"/>
                  <a:gd name="connsiteX58" fmla="*/ 16886 w 523468"/>
                  <a:gd name="connsiteY58" fmla="*/ 246876 h 516080"/>
                  <a:gd name="connsiteX59" fmla="*/ 75987 w 523468"/>
                  <a:gd name="connsiteY59" fmla="*/ 246876 h 516080"/>
                  <a:gd name="connsiteX60" fmla="*/ 75987 w 523468"/>
                  <a:gd name="connsiteY60" fmla="*/ 263762 h 516080"/>
                  <a:gd name="connsiteX61" fmla="*/ 50658 w 523468"/>
                  <a:gd name="connsiteY61" fmla="*/ 314421 h 516080"/>
                  <a:gd name="connsiteX62" fmla="*/ 92873 w 523468"/>
                  <a:gd name="connsiteY62" fmla="*/ 314421 h 516080"/>
                  <a:gd name="connsiteX63" fmla="*/ 92873 w 523468"/>
                  <a:gd name="connsiteY63" fmla="*/ 398851 h 516080"/>
                  <a:gd name="connsiteX64" fmla="*/ 50658 w 523468"/>
                  <a:gd name="connsiteY64" fmla="*/ 398851 h 516080"/>
                  <a:gd name="connsiteX65" fmla="*/ 109759 w 523468"/>
                  <a:gd name="connsiteY65" fmla="*/ 263762 h 516080"/>
                  <a:gd name="connsiteX66" fmla="*/ 126645 w 523468"/>
                  <a:gd name="connsiteY66" fmla="*/ 263762 h 516080"/>
                  <a:gd name="connsiteX67" fmla="*/ 126645 w 523468"/>
                  <a:gd name="connsiteY67" fmla="*/ 398851 h 516080"/>
                  <a:gd name="connsiteX68" fmla="*/ 109759 w 523468"/>
                  <a:gd name="connsiteY68" fmla="*/ 398851 h 516080"/>
                  <a:gd name="connsiteX69" fmla="*/ 143532 w 523468"/>
                  <a:gd name="connsiteY69" fmla="*/ 263762 h 516080"/>
                  <a:gd name="connsiteX70" fmla="*/ 177304 w 523468"/>
                  <a:gd name="connsiteY70" fmla="*/ 263762 h 516080"/>
                  <a:gd name="connsiteX71" fmla="*/ 177304 w 523468"/>
                  <a:gd name="connsiteY71" fmla="*/ 398851 h 516080"/>
                  <a:gd name="connsiteX72" fmla="*/ 143532 w 523468"/>
                  <a:gd name="connsiteY72" fmla="*/ 398851 h 516080"/>
                  <a:gd name="connsiteX73" fmla="*/ 194190 w 523468"/>
                  <a:gd name="connsiteY73" fmla="*/ 263762 h 516080"/>
                  <a:gd name="connsiteX74" fmla="*/ 211076 w 523468"/>
                  <a:gd name="connsiteY74" fmla="*/ 263762 h 516080"/>
                  <a:gd name="connsiteX75" fmla="*/ 211076 w 523468"/>
                  <a:gd name="connsiteY75" fmla="*/ 398851 h 516080"/>
                  <a:gd name="connsiteX76" fmla="*/ 194190 w 523468"/>
                  <a:gd name="connsiteY76" fmla="*/ 398851 h 516080"/>
                  <a:gd name="connsiteX77" fmla="*/ 227962 w 523468"/>
                  <a:gd name="connsiteY77" fmla="*/ 263762 h 516080"/>
                  <a:gd name="connsiteX78" fmla="*/ 261734 w 523468"/>
                  <a:gd name="connsiteY78" fmla="*/ 263762 h 516080"/>
                  <a:gd name="connsiteX79" fmla="*/ 261734 w 523468"/>
                  <a:gd name="connsiteY79" fmla="*/ 398851 h 516080"/>
                  <a:gd name="connsiteX80" fmla="*/ 227962 w 523468"/>
                  <a:gd name="connsiteY80" fmla="*/ 398851 h 516080"/>
                  <a:gd name="connsiteX81" fmla="*/ 312392 w 523468"/>
                  <a:gd name="connsiteY81" fmla="*/ 246876 h 516080"/>
                  <a:gd name="connsiteX82" fmla="*/ 92873 w 523468"/>
                  <a:gd name="connsiteY82" fmla="*/ 246876 h 516080"/>
                  <a:gd name="connsiteX83" fmla="*/ 92873 w 523468"/>
                  <a:gd name="connsiteY83" fmla="*/ 242317 h 516080"/>
                  <a:gd name="connsiteX84" fmla="*/ 202633 w 523468"/>
                  <a:gd name="connsiteY84" fmla="*/ 148235 h 516080"/>
                  <a:gd name="connsiteX85" fmla="*/ 312392 w 523468"/>
                  <a:gd name="connsiteY85" fmla="*/ 242317 h 516080"/>
                  <a:gd name="connsiteX86" fmla="*/ 388379 w 523468"/>
                  <a:gd name="connsiteY86" fmla="*/ 221547 h 516080"/>
                  <a:gd name="connsiteX87" fmla="*/ 388379 w 523468"/>
                  <a:gd name="connsiteY87" fmla="*/ 229990 h 516080"/>
                  <a:gd name="connsiteX88" fmla="*/ 323960 w 523468"/>
                  <a:gd name="connsiteY88" fmla="*/ 229990 h 516080"/>
                  <a:gd name="connsiteX89" fmla="*/ 304263 w 523468"/>
                  <a:gd name="connsiteY89" fmla="*/ 213104 h 516080"/>
                  <a:gd name="connsiteX90" fmla="*/ 379936 w 523468"/>
                  <a:gd name="connsiteY90" fmla="*/ 213104 h 516080"/>
                  <a:gd name="connsiteX91" fmla="*/ 388379 w 523468"/>
                  <a:gd name="connsiteY91" fmla="*/ 221547 h 516080"/>
                  <a:gd name="connsiteX92" fmla="*/ 303484 w 523468"/>
                  <a:gd name="connsiteY92" fmla="*/ 94902 h 516080"/>
                  <a:gd name="connsiteX93" fmla="*/ 101782 w 523468"/>
                  <a:gd name="connsiteY93" fmla="*/ 94902 h 516080"/>
                  <a:gd name="connsiteX94" fmla="*/ 202633 w 523468"/>
                  <a:gd name="connsiteY94" fmla="*/ 20939 h 516080"/>
                  <a:gd name="connsiteX95" fmla="*/ 84430 w 523468"/>
                  <a:gd name="connsiteY95" fmla="*/ 111788 h 516080"/>
                  <a:gd name="connsiteX96" fmla="*/ 320835 w 523468"/>
                  <a:gd name="connsiteY96" fmla="*/ 111788 h 516080"/>
                  <a:gd name="connsiteX97" fmla="*/ 320835 w 523468"/>
                  <a:gd name="connsiteY97" fmla="*/ 196218 h 516080"/>
                  <a:gd name="connsiteX98" fmla="*/ 284557 w 523468"/>
                  <a:gd name="connsiteY98" fmla="*/ 196218 h 516080"/>
                  <a:gd name="connsiteX99" fmla="*/ 202633 w 523468"/>
                  <a:gd name="connsiteY99" fmla="*/ 125994 h 516080"/>
                  <a:gd name="connsiteX100" fmla="*/ 120709 w 523468"/>
                  <a:gd name="connsiteY100" fmla="*/ 196218 h 516080"/>
                  <a:gd name="connsiteX101" fmla="*/ 84430 w 523468"/>
                  <a:gd name="connsiteY101" fmla="*/ 196218 h 516080"/>
                  <a:gd name="connsiteX102" fmla="*/ 25329 w 523468"/>
                  <a:gd name="connsiteY102" fmla="*/ 213104 h 516080"/>
                  <a:gd name="connsiteX103" fmla="*/ 101003 w 523468"/>
                  <a:gd name="connsiteY103" fmla="*/ 213104 h 516080"/>
                  <a:gd name="connsiteX104" fmla="*/ 81305 w 523468"/>
                  <a:gd name="connsiteY104" fmla="*/ 229990 h 516080"/>
                  <a:gd name="connsiteX105" fmla="*/ 16886 w 523468"/>
                  <a:gd name="connsiteY105" fmla="*/ 229990 h 516080"/>
                  <a:gd name="connsiteX106" fmla="*/ 16886 w 523468"/>
                  <a:gd name="connsiteY106" fmla="*/ 221547 h 516080"/>
                  <a:gd name="connsiteX107" fmla="*/ 25329 w 523468"/>
                  <a:gd name="connsiteY107" fmla="*/ 213104 h 516080"/>
                  <a:gd name="connsiteX108" fmla="*/ 379936 w 523468"/>
                  <a:gd name="connsiteY108" fmla="*/ 449509 h 516080"/>
                  <a:gd name="connsiteX109" fmla="*/ 151975 w 523468"/>
                  <a:gd name="connsiteY109" fmla="*/ 449509 h 516080"/>
                  <a:gd name="connsiteX110" fmla="*/ 151975 w 523468"/>
                  <a:gd name="connsiteY110" fmla="*/ 466395 h 516080"/>
                  <a:gd name="connsiteX111" fmla="*/ 253291 w 523468"/>
                  <a:gd name="connsiteY111" fmla="*/ 466395 h 516080"/>
                  <a:gd name="connsiteX112" fmla="*/ 253291 w 523468"/>
                  <a:gd name="connsiteY112" fmla="*/ 500167 h 516080"/>
                  <a:gd name="connsiteX113" fmla="*/ 135089 w 523468"/>
                  <a:gd name="connsiteY113" fmla="*/ 500167 h 516080"/>
                  <a:gd name="connsiteX114" fmla="*/ 135089 w 523468"/>
                  <a:gd name="connsiteY114" fmla="*/ 449509 h 516080"/>
                  <a:gd name="connsiteX115" fmla="*/ 25329 w 523468"/>
                  <a:gd name="connsiteY115" fmla="*/ 449509 h 516080"/>
                  <a:gd name="connsiteX116" fmla="*/ 16886 w 523468"/>
                  <a:gd name="connsiteY116" fmla="*/ 441066 h 516080"/>
                  <a:gd name="connsiteX117" fmla="*/ 16886 w 523468"/>
                  <a:gd name="connsiteY117" fmla="*/ 415737 h 516080"/>
                  <a:gd name="connsiteX118" fmla="*/ 272169 w 523468"/>
                  <a:gd name="connsiteY118" fmla="*/ 415737 h 516080"/>
                  <a:gd name="connsiteX119" fmla="*/ 305941 w 523468"/>
                  <a:gd name="connsiteY119" fmla="*/ 398851 h 516080"/>
                  <a:gd name="connsiteX120" fmla="*/ 388379 w 523468"/>
                  <a:gd name="connsiteY120" fmla="*/ 398851 h 516080"/>
                  <a:gd name="connsiteX121" fmla="*/ 388379 w 523468"/>
                  <a:gd name="connsiteY121" fmla="*/ 441066 h 516080"/>
                  <a:gd name="connsiteX122" fmla="*/ 379936 w 523468"/>
                  <a:gd name="connsiteY122" fmla="*/ 449509 h 516080"/>
                  <a:gd name="connsiteX123" fmla="*/ 472810 w 523468"/>
                  <a:gd name="connsiteY123" fmla="*/ 381965 h 516080"/>
                  <a:gd name="connsiteX124" fmla="*/ 506582 w 523468"/>
                  <a:gd name="connsiteY124" fmla="*/ 415737 h 516080"/>
                  <a:gd name="connsiteX125" fmla="*/ 506582 w 523468"/>
                  <a:gd name="connsiteY125" fmla="*/ 424180 h 516080"/>
                  <a:gd name="connsiteX126" fmla="*/ 481253 w 523468"/>
                  <a:gd name="connsiteY126" fmla="*/ 424180 h 516080"/>
                  <a:gd name="connsiteX127" fmla="*/ 481253 w 523468"/>
                  <a:gd name="connsiteY127" fmla="*/ 398851 h 516080"/>
                  <a:gd name="connsiteX128" fmla="*/ 464367 w 523468"/>
                  <a:gd name="connsiteY128" fmla="*/ 398851 h 516080"/>
                  <a:gd name="connsiteX129" fmla="*/ 464367 w 523468"/>
                  <a:gd name="connsiteY129" fmla="*/ 424180 h 516080"/>
                  <a:gd name="connsiteX130" fmla="*/ 439038 w 523468"/>
                  <a:gd name="connsiteY130" fmla="*/ 424180 h 516080"/>
                  <a:gd name="connsiteX131" fmla="*/ 439038 w 523468"/>
                  <a:gd name="connsiteY131" fmla="*/ 415737 h 516080"/>
                  <a:gd name="connsiteX132" fmla="*/ 472810 w 523468"/>
                  <a:gd name="connsiteY132" fmla="*/ 381965 h 516080"/>
                  <a:gd name="connsiteX133" fmla="*/ 472810 w 523468"/>
                  <a:gd name="connsiteY133" fmla="*/ 500167 h 516080"/>
                  <a:gd name="connsiteX134" fmla="*/ 439038 w 523468"/>
                  <a:gd name="connsiteY134" fmla="*/ 466395 h 516080"/>
                  <a:gd name="connsiteX135" fmla="*/ 439038 w 523468"/>
                  <a:gd name="connsiteY135" fmla="*/ 441066 h 516080"/>
                  <a:gd name="connsiteX136" fmla="*/ 506582 w 523468"/>
                  <a:gd name="connsiteY136" fmla="*/ 441066 h 516080"/>
                  <a:gd name="connsiteX137" fmla="*/ 506582 w 523468"/>
                  <a:gd name="connsiteY137" fmla="*/ 466395 h 516080"/>
                  <a:gd name="connsiteX138" fmla="*/ 472810 w 523468"/>
                  <a:gd name="connsiteY138" fmla="*/ 500167 h 51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3468" h="516080">
                    <a:moveTo>
                      <a:pt x="481253" y="365838"/>
                    </a:moveTo>
                    <a:lnTo>
                      <a:pt x="481253" y="343971"/>
                    </a:lnTo>
                    <a:cubicBezTo>
                      <a:pt x="481253" y="318361"/>
                      <a:pt x="460426" y="297535"/>
                      <a:pt x="434816" y="297535"/>
                    </a:cubicBezTo>
                    <a:cubicBezTo>
                      <a:pt x="409206" y="297535"/>
                      <a:pt x="388379" y="318361"/>
                      <a:pt x="388379" y="343971"/>
                    </a:cubicBezTo>
                    <a:lnTo>
                      <a:pt x="388379" y="381965"/>
                    </a:lnTo>
                    <a:lnTo>
                      <a:pt x="371493" y="381965"/>
                    </a:lnTo>
                    <a:lnTo>
                      <a:pt x="371493" y="297535"/>
                    </a:lnTo>
                    <a:lnTo>
                      <a:pt x="312392" y="297535"/>
                    </a:lnTo>
                    <a:lnTo>
                      <a:pt x="312392" y="263762"/>
                    </a:lnTo>
                    <a:lnTo>
                      <a:pt x="329278" y="263762"/>
                    </a:lnTo>
                    <a:lnTo>
                      <a:pt x="329278" y="246876"/>
                    </a:lnTo>
                    <a:lnTo>
                      <a:pt x="388379" y="246876"/>
                    </a:lnTo>
                    <a:lnTo>
                      <a:pt x="388379" y="280649"/>
                    </a:lnTo>
                    <a:lnTo>
                      <a:pt x="405266" y="280649"/>
                    </a:lnTo>
                    <a:lnTo>
                      <a:pt x="405266" y="221547"/>
                    </a:lnTo>
                    <a:cubicBezTo>
                      <a:pt x="405266" y="207580"/>
                      <a:pt x="393899" y="196218"/>
                      <a:pt x="379936" y="196218"/>
                    </a:cubicBezTo>
                    <a:lnTo>
                      <a:pt x="337721" y="196218"/>
                    </a:lnTo>
                    <a:lnTo>
                      <a:pt x="337721" y="99061"/>
                    </a:lnTo>
                    <a:lnTo>
                      <a:pt x="202633" y="0"/>
                    </a:lnTo>
                    <a:lnTo>
                      <a:pt x="67544" y="99061"/>
                    </a:lnTo>
                    <a:lnTo>
                      <a:pt x="67544" y="196218"/>
                    </a:lnTo>
                    <a:lnTo>
                      <a:pt x="25329" y="196218"/>
                    </a:lnTo>
                    <a:cubicBezTo>
                      <a:pt x="11366" y="196218"/>
                      <a:pt x="0" y="207580"/>
                      <a:pt x="0" y="221547"/>
                    </a:cubicBezTo>
                    <a:lnTo>
                      <a:pt x="0" y="441066"/>
                    </a:lnTo>
                    <a:cubicBezTo>
                      <a:pt x="0" y="455029"/>
                      <a:pt x="11366" y="466395"/>
                      <a:pt x="25329" y="466395"/>
                    </a:cubicBezTo>
                    <a:lnTo>
                      <a:pt x="118202" y="466395"/>
                    </a:lnTo>
                    <a:lnTo>
                      <a:pt x="118202" y="500167"/>
                    </a:lnTo>
                    <a:lnTo>
                      <a:pt x="84430" y="500167"/>
                    </a:lnTo>
                    <a:lnTo>
                      <a:pt x="84430" y="517053"/>
                    </a:lnTo>
                    <a:lnTo>
                      <a:pt x="303949" y="517053"/>
                    </a:lnTo>
                    <a:lnTo>
                      <a:pt x="303949" y="500167"/>
                    </a:lnTo>
                    <a:lnTo>
                      <a:pt x="270177" y="500167"/>
                    </a:lnTo>
                    <a:lnTo>
                      <a:pt x="270177" y="466395"/>
                    </a:lnTo>
                    <a:lnTo>
                      <a:pt x="379936" y="466395"/>
                    </a:lnTo>
                    <a:cubicBezTo>
                      <a:pt x="393899" y="466395"/>
                      <a:pt x="405266" y="455029"/>
                      <a:pt x="405266" y="441066"/>
                    </a:cubicBezTo>
                    <a:lnTo>
                      <a:pt x="405266" y="343971"/>
                    </a:lnTo>
                    <a:cubicBezTo>
                      <a:pt x="405266" y="327674"/>
                      <a:pt x="418520" y="314421"/>
                      <a:pt x="434816" y="314421"/>
                    </a:cubicBezTo>
                    <a:cubicBezTo>
                      <a:pt x="451112" y="314421"/>
                      <a:pt x="464367" y="327674"/>
                      <a:pt x="464367" y="343971"/>
                    </a:cubicBezTo>
                    <a:lnTo>
                      <a:pt x="464367" y="365838"/>
                    </a:lnTo>
                    <a:cubicBezTo>
                      <a:pt x="440448" y="369873"/>
                      <a:pt x="422152" y="390676"/>
                      <a:pt x="422152" y="415737"/>
                    </a:cubicBezTo>
                    <a:lnTo>
                      <a:pt x="422152" y="466395"/>
                    </a:lnTo>
                    <a:cubicBezTo>
                      <a:pt x="422152" y="494330"/>
                      <a:pt x="444871" y="517053"/>
                      <a:pt x="472810" y="517053"/>
                    </a:cubicBezTo>
                    <a:cubicBezTo>
                      <a:pt x="500749" y="517053"/>
                      <a:pt x="523468" y="494330"/>
                      <a:pt x="523468" y="466395"/>
                    </a:cubicBezTo>
                    <a:lnTo>
                      <a:pt x="523468" y="415737"/>
                    </a:lnTo>
                    <a:cubicBezTo>
                      <a:pt x="523468" y="390684"/>
                      <a:pt x="505172" y="369882"/>
                      <a:pt x="481253" y="365838"/>
                    </a:cubicBezTo>
                    <a:close/>
                    <a:moveTo>
                      <a:pt x="354607" y="314421"/>
                    </a:moveTo>
                    <a:lnTo>
                      <a:pt x="354607" y="381965"/>
                    </a:lnTo>
                    <a:lnTo>
                      <a:pt x="312392" y="381965"/>
                    </a:lnTo>
                    <a:lnTo>
                      <a:pt x="312392" y="314421"/>
                    </a:lnTo>
                    <a:close/>
                    <a:moveTo>
                      <a:pt x="295506" y="385189"/>
                    </a:moveTo>
                    <a:lnTo>
                      <a:pt x="278620" y="393632"/>
                    </a:lnTo>
                    <a:lnTo>
                      <a:pt x="278620" y="263762"/>
                    </a:lnTo>
                    <a:lnTo>
                      <a:pt x="295506" y="263762"/>
                    </a:lnTo>
                    <a:close/>
                    <a:moveTo>
                      <a:pt x="92873" y="263762"/>
                    </a:moveTo>
                    <a:lnTo>
                      <a:pt x="92873" y="297535"/>
                    </a:lnTo>
                    <a:lnTo>
                      <a:pt x="33772" y="297535"/>
                    </a:lnTo>
                    <a:lnTo>
                      <a:pt x="33772" y="398851"/>
                    </a:lnTo>
                    <a:lnTo>
                      <a:pt x="16886" y="398851"/>
                    </a:lnTo>
                    <a:lnTo>
                      <a:pt x="16886" y="246876"/>
                    </a:lnTo>
                    <a:lnTo>
                      <a:pt x="75987" y="246876"/>
                    </a:lnTo>
                    <a:lnTo>
                      <a:pt x="75987" y="263762"/>
                    </a:lnTo>
                    <a:close/>
                    <a:moveTo>
                      <a:pt x="50658" y="314421"/>
                    </a:moveTo>
                    <a:lnTo>
                      <a:pt x="92873" y="314421"/>
                    </a:lnTo>
                    <a:lnTo>
                      <a:pt x="92873" y="398851"/>
                    </a:lnTo>
                    <a:lnTo>
                      <a:pt x="50658" y="398851"/>
                    </a:lnTo>
                    <a:close/>
                    <a:moveTo>
                      <a:pt x="109759" y="263762"/>
                    </a:moveTo>
                    <a:lnTo>
                      <a:pt x="126645" y="263762"/>
                    </a:lnTo>
                    <a:lnTo>
                      <a:pt x="126645" y="398851"/>
                    </a:lnTo>
                    <a:lnTo>
                      <a:pt x="109759" y="398851"/>
                    </a:lnTo>
                    <a:close/>
                    <a:moveTo>
                      <a:pt x="143532" y="263762"/>
                    </a:moveTo>
                    <a:lnTo>
                      <a:pt x="177304" y="263762"/>
                    </a:lnTo>
                    <a:lnTo>
                      <a:pt x="177304" y="398851"/>
                    </a:lnTo>
                    <a:lnTo>
                      <a:pt x="143532" y="398851"/>
                    </a:lnTo>
                    <a:close/>
                    <a:moveTo>
                      <a:pt x="194190" y="263762"/>
                    </a:moveTo>
                    <a:lnTo>
                      <a:pt x="211076" y="263762"/>
                    </a:lnTo>
                    <a:lnTo>
                      <a:pt x="211076" y="398851"/>
                    </a:lnTo>
                    <a:lnTo>
                      <a:pt x="194190" y="398851"/>
                    </a:lnTo>
                    <a:close/>
                    <a:moveTo>
                      <a:pt x="227962" y="263762"/>
                    </a:moveTo>
                    <a:lnTo>
                      <a:pt x="261734" y="263762"/>
                    </a:lnTo>
                    <a:lnTo>
                      <a:pt x="261734" y="398851"/>
                    </a:lnTo>
                    <a:lnTo>
                      <a:pt x="227962" y="398851"/>
                    </a:lnTo>
                    <a:close/>
                    <a:moveTo>
                      <a:pt x="312392" y="246876"/>
                    </a:moveTo>
                    <a:lnTo>
                      <a:pt x="92873" y="246876"/>
                    </a:lnTo>
                    <a:lnTo>
                      <a:pt x="92873" y="242317"/>
                    </a:lnTo>
                    <a:lnTo>
                      <a:pt x="202633" y="148235"/>
                    </a:lnTo>
                    <a:lnTo>
                      <a:pt x="312392" y="242317"/>
                    </a:lnTo>
                    <a:close/>
                    <a:moveTo>
                      <a:pt x="388379" y="221547"/>
                    </a:moveTo>
                    <a:lnTo>
                      <a:pt x="388379" y="229990"/>
                    </a:lnTo>
                    <a:lnTo>
                      <a:pt x="323960" y="229990"/>
                    </a:lnTo>
                    <a:lnTo>
                      <a:pt x="304263" y="213104"/>
                    </a:lnTo>
                    <a:lnTo>
                      <a:pt x="379936" y="213104"/>
                    </a:lnTo>
                    <a:cubicBezTo>
                      <a:pt x="384586" y="213104"/>
                      <a:pt x="388379" y="216893"/>
                      <a:pt x="388379" y="221547"/>
                    </a:cubicBezTo>
                    <a:close/>
                    <a:moveTo>
                      <a:pt x="303484" y="94902"/>
                    </a:moveTo>
                    <a:lnTo>
                      <a:pt x="101782" y="94902"/>
                    </a:lnTo>
                    <a:lnTo>
                      <a:pt x="202633" y="20939"/>
                    </a:lnTo>
                    <a:close/>
                    <a:moveTo>
                      <a:pt x="84430" y="111788"/>
                    </a:moveTo>
                    <a:lnTo>
                      <a:pt x="320835" y="111788"/>
                    </a:lnTo>
                    <a:lnTo>
                      <a:pt x="320835" y="196218"/>
                    </a:lnTo>
                    <a:lnTo>
                      <a:pt x="284557" y="196218"/>
                    </a:lnTo>
                    <a:lnTo>
                      <a:pt x="202633" y="125994"/>
                    </a:lnTo>
                    <a:lnTo>
                      <a:pt x="120709" y="196218"/>
                    </a:lnTo>
                    <a:lnTo>
                      <a:pt x="84430" y="196218"/>
                    </a:lnTo>
                    <a:close/>
                    <a:moveTo>
                      <a:pt x="25329" y="213104"/>
                    </a:moveTo>
                    <a:lnTo>
                      <a:pt x="101003" y="213104"/>
                    </a:lnTo>
                    <a:lnTo>
                      <a:pt x="81305" y="229990"/>
                    </a:lnTo>
                    <a:lnTo>
                      <a:pt x="16886" y="229990"/>
                    </a:lnTo>
                    <a:lnTo>
                      <a:pt x="16886" y="221547"/>
                    </a:lnTo>
                    <a:cubicBezTo>
                      <a:pt x="16886" y="216893"/>
                      <a:pt x="20679" y="213104"/>
                      <a:pt x="25329" y="213104"/>
                    </a:cubicBezTo>
                    <a:close/>
                    <a:moveTo>
                      <a:pt x="379936" y="449509"/>
                    </a:moveTo>
                    <a:lnTo>
                      <a:pt x="151975" y="449509"/>
                    </a:lnTo>
                    <a:lnTo>
                      <a:pt x="151975" y="466395"/>
                    </a:lnTo>
                    <a:lnTo>
                      <a:pt x="253291" y="466395"/>
                    </a:lnTo>
                    <a:lnTo>
                      <a:pt x="253291" y="500167"/>
                    </a:lnTo>
                    <a:lnTo>
                      <a:pt x="135089" y="500167"/>
                    </a:lnTo>
                    <a:lnTo>
                      <a:pt x="135089" y="449509"/>
                    </a:lnTo>
                    <a:lnTo>
                      <a:pt x="25329" y="449509"/>
                    </a:lnTo>
                    <a:cubicBezTo>
                      <a:pt x="20679" y="449509"/>
                      <a:pt x="16886" y="445716"/>
                      <a:pt x="16886" y="441066"/>
                    </a:cubicBezTo>
                    <a:lnTo>
                      <a:pt x="16886" y="415737"/>
                    </a:lnTo>
                    <a:lnTo>
                      <a:pt x="272169" y="415737"/>
                    </a:lnTo>
                    <a:lnTo>
                      <a:pt x="305941" y="398851"/>
                    </a:lnTo>
                    <a:lnTo>
                      <a:pt x="388379" y="398851"/>
                    </a:lnTo>
                    <a:lnTo>
                      <a:pt x="388379" y="441066"/>
                    </a:lnTo>
                    <a:cubicBezTo>
                      <a:pt x="388379" y="445716"/>
                      <a:pt x="384586" y="449509"/>
                      <a:pt x="379936" y="449509"/>
                    </a:cubicBezTo>
                    <a:close/>
                    <a:moveTo>
                      <a:pt x="472810" y="381965"/>
                    </a:moveTo>
                    <a:cubicBezTo>
                      <a:pt x="491435" y="381965"/>
                      <a:pt x="506582" y="397111"/>
                      <a:pt x="506582" y="415737"/>
                    </a:cubicBezTo>
                    <a:lnTo>
                      <a:pt x="506582" y="424180"/>
                    </a:lnTo>
                    <a:lnTo>
                      <a:pt x="481253" y="424180"/>
                    </a:lnTo>
                    <a:lnTo>
                      <a:pt x="481253" y="398851"/>
                    </a:lnTo>
                    <a:lnTo>
                      <a:pt x="464367" y="398851"/>
                    </a:lnTo>
                    <a:lnTo>
                      <a:pt x="464367" y="424180"/>
                    </a:lnTo>
                    <a:lnTo>
                      <a:pt x="439038" y="424180"/>
                    </a:lnTo>
                    <a:lnTo>
                      <a:pt x="439038" y="415737"/>
                    </a:lnTo>
                    <a:cubicBezTo>
                      <a:pt x="439038" y="397111"/>
                      <a:pt x="454184" y="381965"/>
                      <a:pt x="472810" y="381965"/>
                    </a:cubicBezTo>
                    <a:close/>
                    <a:moveTo>
                      <a:pt x="472810" y="500167"/>
                    </a:moveTo>
                    <a:cubicBezTo>
                      <a:pt x="454184" y="500167"/>
                      <a:pt x="439038" y="485016"/>
                      <a:pt x="439038" y="466395"/>
                    </a:cubicBezTo>
                    <a:lnTo>
                      <a:pt x="439038" y="441066"/>
                    </a:lnTo>
                    <a:lnTo>
                      <a:pt x="506582" y="441066"/>
                    </a:lnTo>
                    <a:lnTo>
                      <a:pt x="506582" y="466395"/>
                    </a:lnTo>
                    <a:cubicBezTo>
                      <a:pt x="506582" y="485016"/>
                      <a:pt x="491435" y="500167"/>
                      <a:pt x="472810" y="5001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352D6513-9F82-4D72-8646-88D70E99FFF8}"/>
                  </a:ext>
                </a:extLst>
              </p:cNvPr>
              <p:cNvSpPr/>
              <p:nvPr/>
            </p:nvSpPr>
            <p:spPr>
              <a:xfrm>
                <a:off x="15013159" y="128288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9FF67C64-DE5A-419D-9CDB-C8FDBF36CB86}"/>
                  </a:ext>
                </a:extLst>
              </p:cNvPr>
              <p:cNvSpPr/>
              <p:nvPr/>
            </p:nvSpPr>
            <p:spPr>
              <a:xfrm>
                <a:off x="14979387" y="128288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17D98C86-54E9-4D61-B6FE-124F324B89A9}"/>
                  </a:ext>
                </a:extLst>
              </p:cNvPr>
              <p:cNvSpPr/>
              <p:nvPr/>
            </p:nvSpPr>
            <p:spPr>
              <a:xfrm>
                <a:off x="14861185" y="128288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6B4D758E-A6AD-4B8F-8BF0-EFC425A40A69}"/>
                  </a:ext>
                </a:extLst>
              </p:cNvPr>
              <p:cNvSpPr/>
              <p:nvPr/>
            </p:nvSpPr>
            <p:spPr>
              <a:xfrm>
                <a:off x="14827412" y="128288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285" name="Graphic 110">
              <a:extLst>
                <a:ext uri="{FF2B5EF4-FFF2-40B4-BE49-F238E27FC236}">
                  <a16:creationId xmlns:a16="http://schemas.microsoft.com/office/drawing/2014/main" id="{8E2956A1-3D29-4A99-8C6A-156A5F5F4A1C}"/>
                </a:ext>
              </a:extLst>
            </p:cNvPr>
            <p:cNvGrpSpPr/>
            <p:nvPr/>
          </p:nvGrpSpPr>
          <p:grpSpPr>
            <a:xfrm>
              <a:off x="10276440" y="1145764"/>
              <a:ext cx="523468" cy="523468"/>
              <a:chOff x="10276440" y="1145764"/>
              <a:chExt cx="523468" cy="523468"/>
            </a:xfrm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B1F0F356-4967-4EC8-9E56-13120008186F}"/>
                  </a:ext>
                </a:extLst>
              </p:cNvPr>
              <p:cNvSpPr/>
              <p:nvPr/>
            </p:nvSpPr>
            <p:spPr>
              <a:xfrm>
                <a:off x="10497682" y="1500371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91DDEAA-13AC-4133-82B7-06F488519F07}"/>
                  </a:ext>
                </a:extLst>
              </p:cNvPr>
              <p:cNvSpPr/>
              <p:nvPr/>
            </p:nvSpPr>
            <p:spPr>
              <a:xfrm>
                <a:off x="10478776" y="1466599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EFFFDFA-02F9-466E-A620-106C3A0CCEB5}"/>
                  </a:ext>
                </a:extLst>
              </p:cNvPr>
              <p:cNvSpPr/>
              <p:nvPr/>
            </p:nvSpPr>
            <p:spPr>
              <a:xfrm>
                <a:off x="10447024" y="1498356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746781E5-707E-4387-BCDD-B4EFEA1C4FFE}"/>
                  </a:ext>
                </a:extLst>
              </p:cNvPr>
              <p:cNvSpPr/>
              <p:nvPr/>
            </p:nvSpPr>
            <p:spPr>
              <a:xfrm>
                <a:off x="10276440" y="1217369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5EE73B73-DF89-42AD-94AC-0ED1C212044A}"/>
                  </a:ext>
                </a:extLst>
              </p:cNvPr>
              <p:cNvSpPr/>
              <p:nvPr/>
            </p:nvSpPr>
            <p:spPr>
              <a:xfrm>
                <a:off x="10700315" y="132306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717F5601-C88B-4D67-8C95-FCEE7AB9A693}"/>
                  </a:ext>
                </a:extLst>
              </p:cNvPr>
              <p:cNvSpPr/>
              <p:nvPr/>
            </p:nvSpPr>
            <p:spPr>
              <a:xfrm>
                <a:off x="10700315" y="128929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4FF2BFA-3036-46D3-A41F-52DD881D8206}"/>
                  </a:ext>
                </a:extLst>
              </p:cNvPr>
              <p:cNvSpPr/>
              <p:nvPr/>
            </p:nvSpPr>
            <p:spPr>
              <a:xfrm>
                <a:off x="10666543" y="144127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6254FFCA-A506-4252-9441-C92FC06B77F1}"/>
                  </a:ext>
                </a:extLst>
              </p:cNvPr>
              <p:cNvSpPr/>
              <p:nvPr/>
            </p:nvSpPr>
            <p:spPr>
              <a:xfrm>
                <a:off x="10666543" y="140749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7B9C523-D0C4-4F81-967F-F0602E381EC2}"/>
                  </a:ext>
                </a:extLst>
              </p:cNvPr>
              <p:cNvSpPr/>
              <p:nvPr/>
            </p:nvSpPr>
            <p:spPr>
              <a:xfrm>
                <a:off x="10295049" y="1145764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295" name="Graphic 111">
              <a:extLst>
                <a:ext uri="{FF2B5EF4-FFF2-40B4-BE49-F238E27FC236}">
                  <a16:creationId xmlns:a16="http://schemas.microsoft.com/office/drawing/2014/main" id="{28FC222B-EE68-49AD-B8CD-BBBA666FF1B7}"/>
                </a:ext>
              </a:extLst>
            </p:cNvPr>
            <p:cNvGrpSpPr/>
            <p:nvPr/>
          </p:nvGrpSpPr>
          <p:grpSpPr>
            <a:xfrm>
              <a:off x="12501268" y="1145764"/>
              <a:ext cx="523468" cy="523468"/>
              <a:chOff x="12501268" y="1145764"/>
              <a:chExt cx="523468" cy="523468"/>
            </a:xfrm>
          </p:grpSpPr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A85B56-C7AA-4EB3-8F64-E6DB5FD6DFF0}"/>
                  </a:ext>
                </a:extLst>
              </p:cNvPr>
              <p:cNvSpPr/>
              <p:nvPr/>
            </p:nvSpPr>
            <p:spPr>
              <a:xfrm>
                <a:off x="12691364" y="1145764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EABACFDE-5BFD-44D3-BC29-110641D55861}"/>
                  </a:ext>
                </a:extLst>
              </p:cNvPr>
              <p:cNvSpPr/>
              <p:nvPr/>
            </p:nvSpPr>
            <p:spPr>
              <a:xfrm>
                <a:off x="12715238" y="1179536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45628EF2-169B-49FA-98F5-975B96A0813D}"/>
                  </a:ext>
                </a:extLst>
              </p:cNvPr>
              <p:cNvSpPr/>
              <p:nvPr/>
            </p:nvSpPr>
            <p:spPr>
              <a:xfrm>
                <a:off x="12739116" y="1213308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96E41ABB-FD3C-4E40-8706-784F6996352C}"/>
                  </a:ext>
                </a:extLst>
              </p:cNvPr>
              <p:cNvSpPr/>
              <p:nvPr/>
            </p:nvSpPr>
            <p:spPr>
              <a:xfrm>
                <a:off x="12691364" y="1627614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99451592-5ACF-47C9-824C-E3D5E9BDB4A1}"/>
                  </a:ext>
                </a:extLst>
              </p:cNvPr>
              <p:cNvSpPr/>
              <p:nvPr/>
            </p:nvSpPr>
            <p:spPr>
              <a:xfrm>
                <a:off x="12715238" y="1603740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8F2553A-80B3-4400-B3E5-3207A3976317}"/>
                  </a:ext>
                </a:extLst>
              </p:cNvPr>
              <p:cNvSpPr/>
              <p:nvPr/>
            </p:nvSpPr>
            <p:spPr>
              <a:xfrm>
                <a:off x="12739124" y="1579855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1709EBDD-87F5-4486-BCEE-1CB5B5F40375}"/>
                  </a:ext>
                </a:extLst>
              </p:cNvPr>
              <p:cNvSpPr/>
              <p:nvPr/>
            </p:nvSpPr>
            <p:spPr>
              <a:xfrm>
                <a:off x="12501268" y="1145764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07EE367C-C42B-4242-8C65-12272D4FA5A6}"/>
                  </a:ext>
                </a:extLst>
              </p:cNvPr>
              <p:cNvSpPr/>
              <p:nvPr/>
            </p:nvSpPr>
            <p:spPr>
              <a:xfrm>
                <a:off x="12501268" y="143282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558FFE36-B98F-4901-98C6-DDD152290C56}"/>
                  </a:ext>
                </a:extLst>
              </p:cNvPr>
              <p:cNvSpPr/>
              <p:nvPr/>
            </p:nvSpPr>
            <p:spPr>
              <a:xfrm>
                <a:off x="13007850" y="143282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D937690-B771-411F-AED4-1D5590BFCDAA}"/>
                  </a:ext>
                </a:extLst>
              </p:cNvPr>
              <p:cNvSpPr/>
              <p:nvPr/>
            </p:nvSpPr>
            <p:spPr>
              <a:xfrm>
                <a:off x="13007850" y="136528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81BB24D-BD67-4888-8E4D-782AB85D52A3}"/>
                  </a:ext>
                </a:extLst>
              </p:cNvPr>
              <p:cNvSpPr/>
              <p:nvPr/>
            </p:nvSpPr>
            <p:spPr>
              <a:xfrm>
                <a:off x="12501268" y="136528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A4674AAC-38A3-43D2-A464-D22491998611}"/>
                  </a:ext>
                </a:extLst>
              </p:cNvPr>
              <p:cNvSpPr/>
              <p:nvPr/>
            </p:nvSpPr>
            <p:spPr>
              <a:xfrm>
                <a:off x="12535040" y="139905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E9D369AA-0C44-4EFE-A228-245D7A7F9569}"/>
                  </a:ext>
                </a:extLst>
              </p:cNvPr>
              <p:cNvSpPr/>
              <p:nvPr/>
            </p:nvSpPr>
            <p:spPr>
              <a:xfrm>
                <a:off x="12568812" y="1399055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B6243918-6C84-406F-8964-D9F77EE82C71}"/>
                  </a:ext>
                </a:extLst>
              </p:cNvPr>
              <p:cNvSpPr/>
              <p:nvPr/>
            </p:nvSpPr>
            <p:spPr>
              <a:xfrm>
                <a:off x="12974078" y="139905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E062484-BE28-4B86-AEC3-985FD6C145C2}"/>
                  </a:ext>
                </a:extLst>
              </p:cNvPr>
              <p:cNvSpPr/>
              <p:nvPr/>
            </p:nvSpPr>
            <p:spPr>
              <a:xfrm>
                <a:off x="12923420" y="1399055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11" name="Graphic 112">
              <a:extLst>
                <a:ext uri="{FF2B5EF4-FFF2-40B4-BE49-F238E27FC236}">
                  <a16:creationId xmlns:a16="http://schemas.microsoft.com/office/drawing/2014/main" id="{4CFECEEA-E208-4EBB-98FD-60153CAD85AF}"/>
                </a:ext>
              </a:extLst>
            </p:cNvPr>
            <p:cNvGrpSpPr/>
            <p:nvPr/>
          </p:nvGrpSpPr>
          <p:grpSpPr>
            <a:xfrm>
              <a:off x="11388854" y="1145764"/>
              <a:ext cx="523468" cy="523468"/>
              <a:chOff x="11388854" y="1145764"/>
              <a:chExt cx="523468" cy="523468"/>
            </a:xfrm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193B12C4-6673-4ABB-A6F9-21E8E56B384A}"/>
                  </a:ext>
                </a:extLst>
              </p:cNvPr>
              <p:cNvSpPr/>
              <p:nvPr/>
            </p:nvSpPr>
            <p:spPr>
              <a:xfrm>
                <a:off x="11388854" y="1145764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47BC4CC8-6590-497D-AACB-2CEE717C43B2}"/>
                  </a:ext>
                </a:extLst>
              </p:cNvPr>
              <p:cNvSpPr/>
              <p:nvPr/>
            </p:nvSpPr>
            <p:spPr>
              <a:xfrm>
                <a:off x="11473284" y="1373726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E4DFA05D-63F0-43DE-A63D-E27ECD0CE566}"/>
                  </a:ext>
                </a:extLst>
              </p:cNvPr>
              <p:cNvSpPr/>
              <p:nvPr/>
            </p:nvSpPr>
            <p:spPr>
              <a:xfrm>
                <a:off x="11760347" y="1373726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E0DAA10F-5C53-416A-B679-98728F71E779}"/>
                  </a:ext>
                </a:extLst>
              </p:cNvPr>
              <p:cNvSpPr/>
              <p:nvPr/>
            </p:nvSpPr>
            <p:spPr>
              <a:xfrm>
                <a:off x="11473284" y="1567916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A02C7B2-DBC6-4DF9-9C7E-C44273D0DF6E}"/>
                  </a:ext>
                </a:extLst>
              </p:cNvPr>
              <p:cNvSpPr/>
              <p:nvPr/>
            </p:nvSpPr>
            <p:spPr>
              <a:xfrm>
                <a:off x="11760347" y="1567916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17" name="Graphic 113">
              <a:extLst>
                <a:ext uri="{FF2B5EF4-FFF2-40B4-BE49-F238E27FC236}">
                  <a16:creationId xmlns:a16="http://schemas.microsoft.com/office/drawing/2014/main" id="{4825D100-498A-499F-8910-DEA3570516E4}"/>
                </a:ext>
              </a:extLst>
            </p:cNvPr>
            <p:cNvGrpSpPr/>
            <p:nvPr/>
          </p:nvGrpSpPr>
          <p:grpSpPr>
            <a:xfrm>
              <a:off x="13613682" y="1145764"/>
              <a:ext cx="523468" cy="523468"/>
              <a:chOff x="13613682" y="1145764"/>
              <a:chExt cx="523468" cy="523468"/>
            </a:xfrm>
          </p:grpSpPr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1F12497B-C72C-4F64-B746-ACE09E29CA8A}"/>
                  </a:ext>
                </a:extLst>
              </p:cNvPr>
              <p:cNvSpPr/>
              <p:nvPr/>
            </p:nvSpPr>
            <p:spPr>
              <a:xfrm>
                <a:off x="13613682" y="1145764"/>
                <a:ext cx="523468" cy="523468"/>
              </a:xfrm>
              <a:custGeom>
                <a:avLst/>
                <a:gdLst>
                  <a:gd name="connsiteX0" fmla="*/ 371493 w 523468"/>
                  <a:gd name="connsiteY0" fmla="*/ 227962 h 523468"/>
                  <a:gd name="connsiteX1" fmla="*/ 371493 w 523468"/>
                  <a:gd name="connsiteY1" fmla="*/ 244848 h 523468"/>
                  <a:gd name="connsiteX2" fmla="*/ 356599 w 523468"/>
                  <a:gd name="connsiteY2" fmla="*/ 244848 h 523468"/>
                  <a:gd name="connsiteX3" fmla="*/ 324607 w 523468"/>
                  <a:gd name="connsiteY3" fmla="*/ 237291 h 523468"/>
                  <a:gd name="connsiteX4" fmla="*/ 303949 w 523468"/>
                  <a:gd name="connsiteY4" fmla="*/ 226965 h 523468"/>
                  <a:gd name="connsiteX5" fmla="*/ 303949 w 523468"/>
                  <a:gd name="connsiteY5" fmla="*/ 42215 h 523468"/>
                  <a:gd name="connsiteX6" fmla="*/ 261734 w 523468"/>
                  <a:gd name="connsiteY6" fmla="*/ 0 h 523468"/>
                  <a:gd name="connsiteX7" fmla="*/ 42215 w 523468"/>
                  <a:gd name="connsiteY7" fmla="*/ 0 h 523468"/>
                  <a:gd name="connsiteX8" fmla="*/ 0 w 523468"/>
                  <a:gd name="connsiteY8" fmla="*/ 42215 h 523468"/>
                  <a:gd name="connsiteX9" fmla="*/ 0 w 523468"/>
                  <a:gd name="connsiteY9" fmla="*/ 481253 h 523468"/>
                  <a:gd name="connsiteX10" fmla="*/ 42215 w 523468"/>
                  <a:gd name="connsiteY10" fmla="*/ 523468 h 523468"/>
                  <a:gd name="connsiteX11" fmla="*/ 261734 w 523468"/>
                  <a:gd name="connsiteY11" fmla="*/ 523468 h 523468"/>
                  <a:gd name="connsiteX12" fmla="*/ 303949 w 523468"/>
                  <a:gd name="connsiteY12" fmla="*/ 481253 h 523468"/>
                  <a:gd name="connsiteX13" fmla="*/ 303949 w 523468"/>
                  <a:gd name="connsiteY13" fmla="*/ 377809 h 523468"/>
                  <a:gd name="connsiteX14" fmla="*/ 324607 w 523468"/>
                  <a:gd name="connsiteY14" fmla="*/ 370598 h 523468"/>
                  <a:gd name="connsiteX15" fmla="*/ 356599 w 523468"/>
                  <a:gd name="connsiteY15" fmla="*/ 363050 h 523468"/>
                  <a:gd name="connsiteX16" fmla="*/ 371493 w 523468"/>
                  <a:gd name="connsiteY16" fmla="*/ 363050 h 523468"/>
                  <a:gd name="connsiteX17" fmla="*/ 371493 w 523468"/>
                  <a:gd name="connsiteY17" fmla="*/ 379936 h 523468"/>
                  <a:gd name="connsiteX18" fmla="*/ 523468 w 523468"/>
                  <a:gd name="connsiteY18" fmla="*/ 379936 h 523468"/>
                  <a:gd name="connsiteX19" fmla="*/ 523468 w 523468"/>
                  <a:gd name="connsiteY19" fmla="*/ 227962 h 523468"/>
                  <a:gd name="connsiteX20" fmla="*/ 273949 w 523468"/>
                  <a:gd name="connsiteY20" fmla="*/ 211962 h 523468"/>
                  <a:gd name="connsiteX21" fmla="*/ 240721 w 523468"/>
                  <a:gd name="connsiteY21" fmla="*/ 202996 h 523468"/>
                  <a:gd name="connsiteX22" fmla="*/ 269113 w 523468"/>
                  <a:gd name="connsiteY22" fmla="*/ 97940 h 523468"/>
                  <a:gd name="connsiteX23" fmla="*/ 270177 w 523468"/>
                  <a:gd name="connsiteY23" fmla="*/ 89901 h 523468"/>
                  <a:gd name="connsiteX24" fmla="*/ 269621 w 523468"/>
                  <a:gd name="connsiteY24" fmla="*/ 84430 h 523468"/>
                  <a:gd name="connsiteX25" fmla="*/ 287063 w 523468"/>
                  <a:gd name="connsiteY25" fmla="*/ 84430 h 523468"/>
                  <a:gd name="connsiteX26" fmla="*/ 287063 w 523468"/>
                  <a:gd name="connsiteY26" fmla="*/ 218522 h 523468"/>
                  <a:gd name="connsiteX27" fmla="*/ 217998 w 523468"/>
                  <a:gd name="connsiteY27" fmla="*/ 287063 h 523468"/>
                  <a:gd name="connsiteX28" fmla="*/ 236405 w 523468"/>
                  <a:gd name="connsiteY28" fmla="*/ 287063 h 523468"/>
                  <a:gd name="connsiteX29" fmla="*/ 244848 w 523468"/>
                  <a:gd name="connsiteY29" fmla="*/ 295506 h 523468"/>
                  <a:gd name="connsiteX30" fmla="*/ 236405 w 523468"/>
                  <a:gd name="connsiteY30" fmla="*/ 303949 h 523468"/>
                  <a:gd name="connsiteX31" fmla="*/ 213429 w 523468"/>
                  <a:gd name="connsiteY31" fmla="*/ 303949 h 523468"/>
                  <a:gd name="connsiteX32" fmla="*/ 195946 w 523468"/>
                  <a:gd name="connsiteY32" fmla="*/ 303949 h 523468"/>
                  <a:gd name="connsiteX33" fmla="*/ 164380 w 523468"/>
                  <a:gd name="connsiteY33" fmla="*/ 303949 h 523468"/>
                  <a:gd name="connsiteX34" fmla="*/ 200031 w 523468"/>
                  <a:gd name="connsiteY34" fmla="*/ 172035 h 523468"/>
                  <a:gd name="connsiteX35" fmla="*/ 228993 w 523468"/>
                  <a:gd name="connsiteY35" fmla="*/ 181686 h 523468"/>
                  <a:gd name="connsiteX36" fmla="*/ 106907 w 523468"/>
                  <a:gd name="connsiteY36" fmla="*/ 325572 h 523468"/>
                  <a:gd name="connsiteX37" fmla="*/ 101316 w 523468"/>
                  <a:gd name="connsiteY37" fmla="*/ 313843 h 523468"/>
                  <a:gd name="connsiteX38" fmla="*/ 105843 w 523468"/>
                  <a:gd name="connsiteY38" fmla="*/ 302927 h 523468"/>
                  <a:gd name="connsiteX39" fmla="*/ 162463 w 523468"/>
                  <a:gd name="connsiteY39" fmla="*/ 246299 h 523468"/>
                  <a:gd name="connsiteX40" fmla="*/ 146883 w 523468"/>
                  <a:gd name="connsiteY40" fmla="*/ 303949 h 523468"/>
                  <a:gd name="connsiteX41" fmla="*/ 143532 w 523468"/>
                  <a:gd name="connsiteY41" fmla="*/ 303949 h 523468"/>
                  <a:gd name="connsiteX42" fmla="*/ 106907 w 523468"/>
                  <a:gd name="connsiteY42" fmla="*/ 325572 h 523468"/>
                  <a:gd name="connsiteX43" fmla="*/ 223208 w 523468"/>
                  <a:gd name="connsiteY43" fmla="*/ 86269 h 523468"/>
                  <a:gd name="connsiteX44" fmla="*/ 236640 w 523468"/>
                  <a:gd name="connsiteY44" fmla="*/ 75987 h 523468"/>
                  <a:gd name="connsiteX45" fmla="*/ 239377 w 523468"/>
                  <a:gd name="connsiteY45" fmla="*/ 75987 h 523468"/>
                  <a:gd name="connsiteX46" fmla="*/ 253291 w 523468"/>
                  <a:gd name="connsiteY46" fmla="*/ 89901 h 523468"/>
                  <a:gd name="connsiteX47" fmla="*/ 252809 w 523468"/>
                  <a:gd name="connsiteY47" fmla="*/ 93541 h 523468"/>
                  <a:gd name="connsiteX48" fmla="*/ 242465 w 523468"/>
                  <a:gd name="connsiteY48" fmla="*/ 131795 h 523468"/>
                  <a:gd name="connsiteX49" fmla="*/ 213508 w 523468"/>
                  <a:gd name="connsiteY49" fmla="*/ 122143 h 523468"/>
                  <a:gd name="connsiteX50" fmla="*/ 209101 w 523468"/>
                  <a:gd name="connsiteY50" fmla="*/ 138465 h 523468"/>
                  <a:gd name="connsiteX51" fmla="*/ 238058 w 523468"/>
                  <a:gd name="connsiteY51" fmla="*/ 148116 h 523468"/>
                  <a:gd name="connsiteX52" fmla="*/ 233399 w 523468"/>
                  <a:gd name="connsiteY52" fmla="*/ 165357 h 523468"/>
                  <a:gd name="connsiteX53" fmla="*/ 204439 w 523468"/>
                  <a:gd name="connsiteY53" fmla="*/ 155705 h 523468"/>
                  <a:gd name="connsiteX54" fmla="*/ 42215 w 523468"/>
                  <a:gd name="connsiteY54" fmla="*/ 16886 h 523468"/>
                  <a:gd name="connsiteX55" fmla="*/ 261734 w 523468"/>
                  <a:gd name="connsiteY55" fmla="*/ 16886 h 523468"/>
                  <a:gd name="connsiteX56" fmla="*/ 287063 w 523468"/>
                  <a:gd name="connsiteY56" fmla="*/ 42215 h 523468"/>
                  <a:gd name="connsiteX57" fmla="*/ 287063 w 523468"/>
                  <a:gd name="connsiteY57" fmla="*/ 67544 h 523468"/>
                  <a:gd name="connsiteX58" fmla="*/ 260436 w 523468"/>
                  <a:gd name="connsiteY58" fmla="*/ 67544 h 523468"/>
                  <a:gd name="connsiteX59" fmla="*/ 239377 w 523468"/>
                  <a:gd name="connsiteY59" fmla="*/ 59101 h 523468"/>
                  <a:gd name="connsiteX60" fmla="*/ 236640 w 523468"/>
                  <a:gd name="connsiteY60" fmla="*/ 59101 h 523468"/>
                  <a:gd name="connsiteX61" fmla="*/ 215611 w 523468"/>
                  <a:gd name="connsiteY61" fmla="*/ 67544 h 523468"/>
                  <a:gd name="connsiteX62" fmla="*/ 16886 w 523468"/>
                  <a:gd name="connsiteY62" fmla="*/ 67544 h 523468"/>
                  <a:gd name="connsiteX63" fmla="*/ 16886 w 523468"/>
                  <a:gd name="connsiteY63" fmla="*/ 42215 h 523468"/>
                  <a:gd name="connsiteX64" fmla="*/ 42215 w 523468"/>
                  <a:gd name="connsiteY64" fmla="*/ 16886 h 523468"/>
                  <a:gd name="connsiteX65" fmla="*/ 261734 w 523468"/>
                  <a:gd name="connsiteY65" fmla="*/ 506582 h 523468"/>
                  <a:gd name="connsiteX66" fmla="*/ 42215 w 523468"/>
                  <a:gd name="connsiteY66" fmla="*/ 506582 h 523468"/>
                  <a:gd name="connsiteX67" fmla="*/ 16886 w 523468"/>
                  <a:gd name="connsiteY67" fmla="*/ 481253 h 523468"/>
                  <a:gd name="connsiteX68" fmla="*/ 16886 w 523468"/>
                  <a:gd name="connsiteY68" fmla="*/ 455924 h 523468"/>
                  <a:gd name="connsiteX69" fmla="*/ 287063 w 523468"/>
                  <a:gd name="connsiteY69" fmla="*/ 455924 h 523468"/>
                  <a:gd name="connsiteX70" fmla="*/ 287063 w 523468"/>
                  <a:gd name="connsiteY70" fmla="*/ 481253 h 523468"/>
                  <a:gd name="connsiteX71" fmla="*/ 261734 w 523468"/>
                  <a:gd name="connsiteY71" fmla="*/ 506582 h 523468"/>
                  <a:gd name="connsiteX72" fmla="*/ 287063 w 523468"/>
                  <a:gd name="connsiteY72" fmla="*/ 439038 h 523468"/>
                  <a:gd name="connsiteX73" fmla="*/ 16886 w 523468"/>
                  <a:gd name="connsiteY73" fmla="*/ 439038 h 523468"/>
                  <a:gd name="connsiteX74" fmla="*/ 16886 w 523468"/>
                  <a:gd name="connsiteY74" fmla="*/ 84430 h 523468"/>
                  <a:gd name="connsiteX75" fmla="*/ 206212 w 523468"/>
                  <a:gd name="connsiteY75" fmla="*/ 84430 h 523468"/>
                  <a:gd name="connsiteX76" fmla="*/ 171309 w 523468"/>
                  <a:gd name="connsiteY76" fmla="*/ 213574 h 523468"/>
                  <a:gd name="connsiteX77" fmla="*/ 148479 w 523468"/>
                  <a:gd name="connsiteY77" fmla="*/ 236405 h 523468"/>
                  <a:gd name="connsiteX78" fmla="*/ 33772 w 523468"/>
                  <a:gd name="connsiteY78" fmla="*/ 236405 h 523468"/>
                  <a:gd name="connsiteX79" fmla="*/ 33772 w 523468"/>
                  <a:gd name="connsiteY79" fmla="*/ 253291 h 523468"/>
                  <a:gd name="connsiteX80" fmla="*/ 131593 w 523468"/>
                  <a:gd name="connsiteY80" fmla="*/ 253291 h 523468"/>
                  <a:gd name="connsiteX81" fmla="*/ 114707 w 523468"/>
                  <a:gd name="connsiteY81" fmla="*/ 270177 h 523468"/>
                  <a:gd name="connsiteX82" fmla="*/ 33772 w 523468"/>
                  <a:gd name="connsiteY82" fmla="*/ 270177 h 523468"/>
                  <a:gd name="connsiteX83" fmla="*/ 33772 w 523468"/>
                  <a:gd name="connsiteY83" fmla="*/ 287063 h 523468"/>
                  <a:gd name="connsiteX84" fmla="*/ 97829 w 523468"/>
                  <a:gd name="connsiteY84" fmla="*/ 287063 h 523468"/>
                  <a:gd name="connsiteX85" fmla="*/ 93904 w 523468"/>
                  <a:gd name="connsiteY85" fmla="*/ 290988 h 523468"/>
                  <a:gd name="connsiteX86" fmla="*/ 86121 w 523468"/>
                  <a:gd name="connsiteY86" fmla="*/ 303949 h 523468"/>
                  <a:gd name="connsiteX87" fmla="*/ 33772 w 523468"/>
                  <a:gd name="connsiteY87" fmla="*/ 303949 h 523468"/>
                  <a:gd name="connsiteX88" fmla="*/ 33772 w 523468"/>
                  <a:gd name="connsiteY88" fmla="*/ 320835 h 523468"/>
                  <a:gd name="connsiteX89" fmla="*/ 85275 w 523468"/>
                  <a:gd name="connsiteY89" fmla="*/ 320835 h 523468"/>
                  <a:gd name="connsiteX90" fmla="*/ 95017 w 523468"/>
                  <a:gd name="connsiteY90" fmla="*/ 337721 h 523468"/>
                  <a:gd name="connsiteX91" fmla="*/ 33772 w 523468"/>
                  <a:gd name="connsiteY91" fmla="*/ 337721 h 523468"/>
                  <a:gd name="connsiteX92" fmla="*/ 33772 w 523468"/>
                  <a:gd name="connsiteY92" fmla="*/ 354607 h 523468"/>
                  <a:gd name="connsiteX93" fmla="*/ 103662 w 523468"/>
                  <a:gd name="connsiteY93" fmla="*/ 354607 h 523468"/>
                  <a:gd name="connsiteX94" fmla="*/ 118202 w 523468"/>
                  <a:gd name="connsiteY94" fmla="*/ 363050 h 523468"/>
                  <a:gd name="connsiteX95" fmla="*/ 130908 w 523468"/>
                  <a:gd name="connsiteY95" fmla="*/ 363050 h 523468"/>
                  <a:gd name="connsiteX96" fmla="*/ 127718 w 523468"/>
                  <a:gd name="connsiteY96" fmla="*/ 374861 h 523468"/>
                  <a:gd name="connsiteX97" fmla="*/ 126645 w 523468"/>
                  <a:gd name="connsiteY97" fmla="*/ 382908 h 523468"/>
                  <a:gd name="connsiteX98" fmla="*/ 142217 w 523468"/>
                  <a:gd name="connsiteY98" fmla="*/ 409511 h 523468"/>
                  <a:gd name="connsiteX99" fmla="*/ 139561 w 523468"/>
                  <a:gd name="connsiteY99" fmla="*/ 420107 h 523468"/>
                  <a:gd name="connsiteX100" fmla="*/ 155945 w 523468"/>
                  <a:gd name="connsiteY100" fmla="*/ 424197 h 523468"/>
                  <a:gd name="connsiteX101" fmla="*/ 158566 w 523468"/>
                  <a:gd name="connsiteY101" fmla="*/ 413709 h 523468"/>
                  <a:gd name="connsiteX102" fmla="*/ 160182 w 523468"/>
                  <a:gd name="connsiteY102" fmla="*/ 413709 h 523468"/>
                  <a:gd name="connsiteX103" fmla="*/ 189919 w 523468"/>
                  <a:gd name="connsiteY103" fmla="*/ 390948 h 523468"/>
                  <a:gd name="connsiteX104" fmla="*/ 196147 w 523468"/>
                  <a:gd name="connsiteY104" fmla="*/ 367907 h 523468"/>
                  <a:gd name="connsiteX105" fmla="*/ 196919 w 523468"/>
                  <a:gd name="connsiteY105" fmla="*/ 368174 h 523468"/>
                  <a:gd name="connsiteX106" fmla="*/ 210527 w 523468"/>
                  <a:gd name="connsiteY106" fmla="*/ 373621 h 523468"/>
                  <a:gd name="connsiteX107" fmla="*/ 243373 w 523468"/>
                  <a:gd name="connsiteY107" fmla="*/ 379945 h 523468"/>
                  <a:gd name="connsiteX108" fmla="*/ 285080 w 523468"/>
                  <a:gd name="connsiteY108" fmla="*/ 379945 h 523468"/>
                  <a:gd name="connsiteX109" fmla="*/ 287072 w 523468"/>
                  <a:gd name="connsiteY109" fmla="*/ 379826 h 523468"/>
                  <a:gd name="connsiteX110" fmla="*/ 287072 w 523468"/>
                  <a:gd name="connsiteY110" fmla="*/ 439038 h 523468"/>
                  <a:gd name="connsiteX111" fmla="*/ 157446 w 523468"/>
                  <a:gd name="connsiteY111" fmla="*/ 396823 h 523468"/>
                  <a:gd name="connsiteX112" fmla="*/ 143532 w 523468"/>
                  <a:gd name="connsiteY112" fmla="*/ 382908 h 523468"/>
                  <a:gd name="connsiteX113" fmla="*/ 144014 w 523468"/>
                  <a:gd name="connsiteY113" fmla="*/ 379268 h 523468"/>
                  <a:gd name="connsiteX114" fmla="*/ 148396 w 523468"/>
                  <a:gd name="connsiteY114" fmla="*/ 363050 h 523468"/>
                  <a:gd name="connsiteX115" fmla="*/ 170336 w 523468"/>
                  <a:gd name="connsiteY115" fmla="*/ 363050 h 523468"/>
                  <a:gd name="connsiteX116" fmla="*/ 179769 w 523468"/>
                  <a:gd name="connsiteY116" fmla="*/ 363751 h 523468"/>
                  <a:gd name="connsiteX117" fmla="*/ 173606 w 523468"/>
                  <a:gd name="connsiteY117" fmla="*/ 386549 h 523468"/>
                  <a:gd name="connsiteX118" fmla="*/ 160182 w 523468"/>
                  <a:gd name="connsiteY118" fmla="*/ 396823 h 523468"/>
                  <a:gd name="connsiteX119" fmla="*/ 356599 w 523468"/>
                  <a:gd name="connsiteY119" fmla="*/ 346164 h 523468"/>
                  <a:gd name="connsiteX120" fmla="*/ 317063 w 523468"/>
                  <a:gd name="connsiteY120" fmla="*/ 355494 h 523468"/>
                  <a:gd name="connsiteX121" fmla="*/ 285072 w 523468"/>
                  <a:gd name="connsiteY121" fmla="*/ 363050 h 523468"/>
                  <a:gd name="connsiteX122" fmla="*/ 243364 w 523468"/>
                  <a:gd name="connsiteY122" fmla="*/ 363050 h 523468"/>
                  <a:gd name="connsiteX123" fmla="*/ 216790 w 523468"/>
                  <a:gd name="connsiteY123" fmla="*/ 357934 h 523468"/>
                  <a:gd name="connsiteX124" fmla="*/ 203182 w 523468"/>
                  <a:gd name="connsiteY124" fmla="*/ 352488 h 523468"/>
                  <a:gd name="connsiteX125" fmla="*/ 170345 w 523468"/>
                  <a:gd name="connsiteY125" fmla="*/ 346164 h 523468"/>
                  <a:gd name="connsiteX126" fmla="*/ 118202 w 523468"/>
                  <a:gd name="connsiteY126" fmla="*/ 346164 h 523468"/>
                  <a:gd name="connsiteX127" fmla="*/ 143532 w 523468"/>
                  <a:gd name="connsiteY127" fmla="*/ 320835 h 523468"/>
                  <a:gd name="connsiteX128" fmla="*/ 236405 w 523468"/>
                  <a:gd name="connsiteY128" fmla="*/ 320835 h 523468"/>
                  <a:gd name="connsiteX129" fmla="*/ 261734 w 523468"/>
                  <a:gd name="connsiteY129" fmla="*/ 295506 h 523468"/>
                  <a:gd name="connsiteX130" fmla="*/ 236405 w 523468"/>
                  <a:gd name="connsiteY130" fmla="*/ 270177 h 523468"/>
                  <a:gd name="connsiteX131" fmla="*/ 222557 w 523468"/>
                  <a:gd name="connsiteY131" fmla="*/ 270177 h 523468"/>
                  <a:gd name="connsiteX132" fmla="*/ 236219 w 523468"/>
                  <a:gd name="connsiteY132" fmla="*/ 219630 h 523468"/>
                  <a:gd name="connsiteX133" fmla="*/ 266392 w 523468"/>
                  <a:gd name="connsiteY133" fmla="*/ 227075 h 523468"/>
                  <a:gd name="connsiteX134" fmla="*/ 317051 w 523468"/>
                  <a:gd name="connsiteY134" fmla="*/ 252404 h 523468"/>
                  <a:gd name="connsiteX135" fmla="*/ 356599 w 523468"/>
                  <a:gd name="connsiteY135" fmla="*/ 261734 h 523468"/>
                  <a:gd name="connsiteX136" fmla="*/ 371493 w 523468"/>
                  <a:gd name="connsiteY136" fmla="*/ 261734 h 523468"/>
                  <a:gd name="connsiteX137" fmla="*/ 371493 w 523468"/>
                  <a:gd name="connsiteY137" fmla="*/ 346164 h 523468"/>
                  <a:gd name="connsiteX138" fmla="*/ 506582 w 523468"/>
                  <a:gd name="connsiteY138" fmla="*/ 363050 h 523468"/>
                  <a:gd name="connsiteX139" fmla="*/ 422152 w 523468"/>
                  <a:gd name="connsiteY139" fmla="*/ 363050 h 523468"/>
                  <a:gd name="connsiteX140" fmla="*/ 422152 w 523468"/>
                  <a:gd name="connsiteY140" fmla="*/ 329278 h 523468"/>
                  <a:gd name="connsiteX141" fmla="*/ 405266 w 523468"/>
                  <a:gd name="connsiteY141" fmla="*/ 329278 h 523468"/>
                  <a:gd name="connsiteX142" fmla="*/ 405266 w 523468"/>
                  <a:gd name="connsiteY142" fmla="*/ 363050 h 523468"/>
                  <a:gd name="connsiteX143" fmla="*/ 388379 w 523468"/>
                  <a:gd name="connsiteY143" fmla="*/ 363050 h 523468"/>
                  <a:gd name="connsiteX144" fmla="*/ 388379 w 523468"/>
                  <a:gd name="connsiteY144" fmla="*/ 244848 h 523468"/>
                  <a:gd name="connsiteX145" fmla="*/ 405266 w 523468"/>
                  <a:gd name="connsiteY145" fmla="*/ 244848 h 523468"/>
                  <a:gd name="connsiteX146" fmla="*/ 405266 w 523468"/>
                  <a:gd name="connsiteY146" fmla="*/ 312392 h 523468"/>
                  <a:gd name="connsiteX147" fmla="*/ 422152 w 523468"/>
                  <a:gd name="connsiteY147" fmla="*/ 312392 h 523468"/>
                  <a:gd name="connsiteX148" fmla="*/ 422152 w 523468"/>
                  <a:gd name="connsiteY148" fmla="*/ 244848 h 523468"/>
                  <a:gd name="connsiteX149" fmla="*/ 506582 w 523468"/>
                  <a:gd name="connsiteY149" fmla="*/ 244848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523468" h="523468">
                    <a:moveTo>
                      <a:pt x="371493" y="227962"/>
                    </a:moveTo>
                    <a:lnTo>
                      <a:pt x="371493" y="244848"/>
                    </a:lnTo>
                    <a:lnTo>
                      <a:pt x="356599" y="244848"/>
                    </a:lnTo>
                    <a:cubicBezTo>
                      <a:pt x="345559" y="244848"/>
                      <a:pt x="334497" y="242231"/>
                      <a:pt x="324607" y="237291"/>
                    </a:cubicBezTo>
                    <a:lnTo>
                      <a:pt x="303949" y="226965"/>
                    </a:lnTo>
                    <a:lnTo>
                      <a:pt x="303949" y="42215"/>
                    </a:lnTo>
                    <a:cubicBezTo>
                      <a:pt x="303949" y="18939"/>
                      <a:pt x="285010" y="0"/>
                      <a:pt x="261734" y="0"/>
                    </a:cubicBezTo>
                    <a:lnTo>
                      <a:pt x="42215" y="0"/>
                    </a:lnTo>
                    <a:cubicBezTo>
                      <a:pt x="18939" y="0"/>
                      <a:pt x="0" y="18939"/>
                      <a:pt x="0" y="42215"/>
                    </a:cubicBezTo>
                    <a:lnTo>
                      <a:pt x="0" y="481253"/>
                    </a:lnTo>
                    <a:cubicBezTo>
                      <a:pt x="0" y="504529"/>
                      <a:pt x="18939" y="523468"/>
                      <a:pt x="42215" y="523468"/>
                    </a:cubicBezTo>
                    <a:lnTo>
                      <a:pt x="261734" y="523468"/>
                    </a:lnTo>
                    <a:cubicBezTo>
                      <a:pt x="285010" y="523468"/>
                      <a:pt x="303949" y="504529"/>
                      <a:pt x="303949" y="481253"/>
                    </a:cubicBezTo>
                    <a:lnTo>
                      <a:pt x="303949" y="377809"/>
                    </a:lnTo>
                    <a:cubicBezTo>
                      <a:pt x="311094" y="376247"/>
                      <a:pt x="318065" y="373876"/>
                      <a:pt x="324607" y="370598"/>
                    </a:cubicBezTo>
                    <a:cubicBezTo>
                      <a:pt x="334497" y="365668"/>
                      <a:pt x="345559" y="363050"/>
                      <a:pt x="356599" y="363050"/>
                    </a:cubicBezTo>
                    <a:lnTo>
                      <a:pt x="371493" y="363050"/>
                    </a:lnTo>
                    <a:lnTo>
                      <a:pt x="371493" y="379936"/>
                    </a:lnTo>
                    <a:lnTo>
                      <a:pt x="523468" y="379936"/>
                    </a:lnTo>
                    <a:lnTo>
                      <a:pt x="523468" y="227962"/>
                    </a:lnTo>
                    <a:close/>
                    <a:moveTo>
                      <a:pt x="273949" y="211962"/>
                    </a:moveTo>
                    <a:cubicBezTo>
                      <a:pt x="263618" y="206796"/>
                      <a:pt x="252236" y="203833"/>
                      <a:pt x="240721" y="202996"/>
                    </a:cubicBezTo>
                    <a:lnTo>
                      <a:pt x="269113" y="97940"/>
                    </a:lnTo>
                    <a:cubicBezTo>
                      <a:pt x="269822" y="95322"/>
                      <a:pt x="270177" y="92622"/>
                      <a:pt x="270177" y="89901"/>
                    </a:cubicBezTo>
                    <a:cubicBezTo>
                      <a:pt x="270177" y="88025"/>
                      <a:pt x="269950" y="86211"/>
                      <a:pt x="269621" y="84430"/>
                    </a:cubicBezTo>
                    <a:lnTo>
                      <a:pt x="287063" y="84430"/>
                    </a:lnTo>
                    <a:lnTo>
                      <a:pt x="287063" y="218522"/>
                    </a:lnTo>
                    <a:close/>
                    <a:moveTo>
                      <a:pt x="217998" y="287063"/>
                    </a:moveTo>
                    <a:lnTo>
                      <a:pt x="236405" y="287063"/>
                    </a:lnTo>
                    <a:cubicBezTo>
                      <a:pt x="241055" y="287063"/>
                      <a:pt x="244848" y="290848"/>
                      <a:pt x="244848" y="295506"/>
                    </a:cubicBezTo>
                    <a:cubicBezTo>
                      <a:pt x="244848" y="300165"/>
                      <a:pt x="241055" y="303949"/>
                      <a:pt x="236405" y="303949"/>
                    </a:cubicBezTo>
                    <a:lnTo>
                      <a:pt x="213429" y="303949"/>
                    </a:lnTo>
                    <a:close/>
                    <a:moveTo>
                      <a:pt x="195946" y="303949"/>
                    </a:moveTo>
                    <a:lnTo>
                      <a:pt x="164380" y="303949"/>
                    </a:lnTo>
                    <a:lnTo>
                      <a:pt x="200031" y="172035"/>
                    </a:lnTo>
                    <a:lnTo>
                      <a:pt x="228993" y="181686"/>
                    </a:lnTo>
                    <a:close/>
                    <a:moveTo>
                      <a:pt x="106907" y="325572"/>
                    </a:moveTo>
                    <a:cubicBezTo>
                      <a:pt x="103493" y="322711"/>
                      <a:pt x="101316" y="318539"/>
                      <a:pt x="101316" y="313843"/>
                    </a:cubicBezTo>
                    <a:cubicBezTo>
                      <a:pt x="101316" y="309782"/>
                      <a:pt x="102961" y="305809"/>
                      <a:pt x="105843" y="302927"/>
                    </a:cubicBezTo>
                    <a:lnTo>
                      <a:pt x="162463" y="246299"/>
                    </a:lnTo>
                    <a:lnTo>
                      <a:pt x="146883" y="303949"/>
                    </a:lnTo>
                    <a:lnTo>
                      <a:pt x="143532" y="303949"/>
                    </a:lnTo>
                    <a:cubicBezTo>
                      <a:pt x="127767" y="303949"/>
                      <a:pt x="114158" y="312738"/>
                      <a:pt x="106907" y="325572"/>
                    </a:cubicBezTo>
                    <a:close/>
                    <a:moveTo>
                      <a:pt x="223208" y="86269"/>
                    </a:moveTo>
                    <a:cubicBezTo>
                      <a:pt x="224837" y="80217"/>
                      <a:pt x="230369" y="75987"/>
                      <a:pt x="236640" y="75987"/>
                    </a:cubicBezTo>
                    <a:lnTo>
                      <a:pt x="239377" y="75987"/>
                    </a:lnTo>
                    <a:cubicBezTo>
                      <a:pt x="247054" y="75987"/>
                      <a:pt x="253291" y="82225"/>
                      <a:pt x="253291" y="89901"/>
                    </a:cubicBezTo>
                    <a:cubicBezTo>
                      <a:pt x="253291" y="91134"/>
                      <a:pt x="253131" y="92350"/>
                      <a:pt x="252809" y="93541"/>
                    </a:cubicBezTo>
                    <a:lnTo>
                      <a:pt x="242465" y="131795"/>
                    </a:lnTo>
                    <a:lnTo>
                      <a:pt x="213508" y="122143"/>
                    </a:lnTo>
                    <a:close/>
                    <a:moveTo>
                      <a:pt x="209101" y="138465"/>
                    </a:moveTo>
                    <a:lnTo>
                      <a:pt x="238058" y="148116"/>
                    </a:lnTo>
                    <a:lnTo>
                      <a:pt x="233399" y="165357"/>
                    </a:lnTo>
                    <a:lnTo>
                      <a:pt x="204439" y="155705"/>
                    </a:lnTo>
                    <a:close/>
                    <a:moveTo>
                      <a:pt x="42215" y="16886"/>
                    </a:moveTo>
                    <a:lnTo>
                      <a:pt x="261734" y="16886"/>
                    </a:lnTo>
                    <a:cubicBezTo>
                      <a:pt x="275697" y="16886"/>
                      <a:pt x="287063" y="28252"/>
                      <a:pt x="287063" y="42215"/>
                    </a:cubicBezTo>
                    <a:lnTo>
                      <a:pt x="287063" y="67544"/>
                    </a:lnTo>
                    <a:lnTo>
                      <a:pt x="260436" y="67544"/>
                    </a:lnTo>
                    <a:cubicBezTo>
                      <a:pt x="254919" y="62342"/>
                      <a:pt x="247532" y="59101"/>
                      <a:pt x="239377" y="59101"/>
                    </a:cubicBezTo>
                    <a:lnTo>
                      <a:pt x="236640" y="59101"/>
                    </a:lnTo>
                    <a:cubicBezTo>
                      <a:pt x="228605" y="59101"/>
                      <a:pt x="221193" y="62300"/>
                      <a:pt x="215611" y="67544"/>
                    </a:cubicBezTo>
                    <a:lnTo>
                      <a:pt x="16886" y="67544"/>
                    </a:lnTo>
                    <a:lnTo>
                      <a:pt x="16886" y="42215"/>
                    </a:lnTo>
                    <a:cubicBezTo>
                      <a:pt x="16886" y="28252"/>
                      <a:pt x="28252" y="16886"/>
                      <a:pt x="42215" y="16886"/>
                    </a:cubicBezTo>
                    <a:close/>
                    <a:moveTo>
                      <a:pt x="261734" y="506582"/>
                    </a:moveTo>
                    <a:lnTo>
                      <a:pt x="42215" y="506582"/>
                    </a:lnTo>
                    <a:cubicBezTo>
                      <a:pt x="28252" y="506582"/>
                      <a:pt x="16886" y="495216"/>
                      <a:pt x="16886" y="481253"/>
                    </a:cubicBezTo>
                    <a:lnTo>
                      <a:pt x="16886" y="455924"/>
                    </a:lnTo>
                    <a:lnTo>
                      <a:pt x="287063" y="455924"/>
                    </a:lnTo>
                    <a:lnTo>
                      <a:pt x="287063" y="481253"/>
                    </a:lnTo>
                    <a:cubicBezTo>
                      <a:pt x="287063" y="495216"/>
                      <a:pt x="275697" y="506582"/>
                      <a:pt x="261734" y="506582"/>
                    </a:cubicBezTo>
                    <a:close/>
                    <a:moveTo>
                      <a:pt x="287063" y="439038"/>
                    </a:moveTo>
                    <a:lnTo>
                      <a:pt x="16886" y="439038"/>
                    </a:lnTo>
                    <a:lnTo>
                      <a:pt x="16886" y="84430"/>
                    </a:lnTo>
                    <a:lnTo>
                      <a:pt x="206212" y="84430"/>
                    </a:lnTo>
                    <a:lnTo>
                      <a:pt x="171309" y="213574"/>
                    </a:lnTo>
                    <a:lnTo>
                      <a:pt x="148479" y="236405"/>
                    </a:lnTo>
                    <a:lnTo>
                      <a:pt x="33772" y="236405"/>
                    </a:lnTo>
                    <a:lnTo>
                      <a:pt x="33772" y="253291"/>
                    </a:lnTo>
                    <a:lnTo>
                      <a:pt x="131593" y="253291"/>
                    </a:lnTo>
                    <a:lnTo>
                      <a:pt x="114707" y="270177"/>
                    </a:lnTo>
                    <a:lnTo>
                      <a:pt x="33772" y="270177"/>
                    </a:lnTo>
                    <a:lnTo>
                      <a:pt x="33772" y="287063"/>
                    </a:lnTo>
                    <a:lnTo>
                      <a:pt x="97829" y="287063"/>
                    </a:lnTo>
                    <a:lnTo>
                      <a:pt x="93904" y="290988"/>
                    </a:lnTo>
                    <a:cubicBezTo>
                      <a:pt x="90223" y="294669"/>
                      <a:pt x="87671" y="299130"/>
                      <a:pt x="86121" y="303949"/>
                    </a:cubicBezTo>
                    <a:lnTo>
                      <a:pt x="33772" y="303949"/>
                    </a:lnTo>
                    <a:lnTo>
                      <a:pt x="33772" y="320835"/>
                    </a:lnTo>
                    <a:lnTo>
                      <a:pt x="85275" y="320835"/>
                    </a:lnTo>
                    <a:cubicBezTo>
                      <a:pt x="86718" y="327419"/>
                      <a:pt x="90119" y="333281"/>
                      <a:pt x="95017" y="337721"/>
                    </a:cubicBezTo>
                    <a:lnTo>
                      <a:pt x="33772" y="337721"/>
                    </a:lnTo>
                    <a:lnTo>
                      <a:pt x="33772" y="354607"/>
                    </a:lnTo>
                    <a:lnTo>
                      <a:pt x="103662" y="354607"/>
                    </a:lnTo>
                    <a:cubicBezTo>
                      <a:pt x="106593" y="359633"/>
                      <a:pt x="111981" y="363050"/>
                      <a:pt x="118202" y="363050"/>
                    </a:cubicBezTo>
                    <a:lnTo>
                      <a:pt x="130908" y="363050"/>
                    </a:lnTo>
                    <a:lnTo>
                      <a:pt x="127718" y="374861"/>
                    </a:lnTo>
                    <a:cubicBezTo>
                      <a:pt x="127000" y="377480"/>
                      <a:pt x="126645" y="380179"/>
                      <a:pt x="126645" y="382908"/>
                    </a:cubicBezTo>
                    <a:cubicBezTo>
                      <a:pt x="126645" y="394324"/>
                      <a:pt x="132961" y="404193"/>
                      <a:pt x="142217" y="409511"/>
                    </a:cubicBezTo>
                    <a:lnTo>
                      <a:pt x="139561" y="420107"/>
                    </a:lnTo>
                    <a:lnTo>
                      <a:pt x="155945" y="424197"/>
                    </a:lnTo>
                    <a:lnTo>
                      <a:pt x="158566" y="413709"/>
                    </a:lnTo>
                    <a:lnTo>
                      <a:pt x="160182" y="413709"/>
                    </a:lnTo>
                    <a:cubicBezTo>
                      <a:pt x="174072" y="413709"/>
                      <a:pt x="186296" y="404355"/>
                      <a:pt x="189919" y="390948"/>
                    </a:cubicBezTo>
                    <a:lnTo>
                      <a:pt x="196147" y="367907"/>
                    </a:lnTo>
                    <a:cubicBezTo>
                      <a:pt x="196404" y="368005"/>
                      <a:pt x="196664" y="368076"/>
                      <a:pt x="196919" y="368174"/>
                    </a:cubicBezTo>
                    <a:lnTo>
                      <a:pt x="210527" y="373621"/>
                    </a:lnTo>
                    <a:cubicBezTo>
                      <a:pt x="221003" y="377817"/>
                      <a:pt x="232056" y="379945"/>
                      <a:pt x="243373" y="379945"/>
                    </a:cubicBezTo>
                    <a:lnTo>
                      <a:pt x="285080" y="379945"/>
                    </a:lnTo>
                    <a:cubicBezTo>
                      <a:pt x="285748" y="379945"/>
                      <a:pt x="286404" y="379841"/>
                      <a:pt x="287072" y="379826"/>
                    </a:cubicBezTo>
                    <a:lnTo>
                      <a:pt x="287072" y="439038"/>
                    </a:lnTo>
                    <a:close/>
                    <a:moveTo>
                      <a:pt x="157446" y="396823"/>
                    </a:moveTo>
                    <a:cubicBezTo>
                      <a:pt x="149769" y="396823"/>
                      <a:pt x="143532" y="390585"/>
                      <a:pt x="143532" y="382908"/>
                    </a:cubicBezTo>
                    <a:cubicBezTo>
                      <a:pt x="143532" y="381676"/>
                      <a:pt x="143692" y="380460"/>
                      <a:pt x="144014" y="379268"/>
                    </a:cubicBezTo>
                    <a:lnTo>
                      <a:pt x="148396" y="363050"/>
                    </a:lnTo>
                    <a:lnTo>
                      <a:pt x="170336" y="363050"/>
                    </a:lnTo>
                    <a:cubicBezTo>
                      <a:pt x="173511" y="363050"/>
                      <a:pt x="176653" y="363339"/>
                      <a:pt x="179769" y="363751"/>
                    </a:cubicBezTo>
                    <a:lnTo>
                      <a:pt x="173606" y="386549"/>
                    </a:lnTo>
                    <a:cubicBezTo>
                      <a:pt x="171986" y="392593"/>
                      <a:pt x="166453" y="396823"/>
                      <a:pt x="160182" y="396823"/>
                    </a:cubicBezTo>
                    <a:close/>
                    <a:moveTo>
                      <a:pt x="356599" y="346164"/>
                    </a:moveTo>
                    <a:cubicBezTo>
                      <a:pt x="342957" y="346164"/>
                      <a:pt x="329287" y="349389"/>
                      <a:pt x="317063" y="355494"/>
                    </a:cubicBezTo>
                    <a:cubicBezTo>
                      <a:pt x="307173" y="360433"/>
                      <a:pt x="296112" y="363050"/>
                      <a:pt x="285072" y="363050"/>
                    </a:cubicBezTo>
                    <a:lnTo>
                      <a:pt x="243364" y="363050"/>
                    </a:lnTo>
                    <a:cubicBezTo>
                      <a:pt x="234220" y="363050"/>
                      <a:pt x="225278" y="361327"/>
                      <a:pt x="216790" y="357934"/>
                    </a:cubicBezTo>
                    <a:lnTo>
                      <a:pt x="203182" y="352488"/>
                    </a:lnTo>
                    <a:cubicBezTo>
                      <a:pt x="192706" y="348292"/>
                      <a:pt x="181653" y="346164"/>
                      <a:pt x="170345" y="346164"/>
                    </a:cubicBezTo>
                    <a:lnTo>
                      <a:pt x="118202" y="346164"/>
                    </a:lnTo>
                    <a:cubicBezTo>
                      <a:pt x="118202" y="332202"/>
                      <a:pt x="129569" y="320835"/>
                      <a:pt x="143532" y="320835"/>
                    </a:cubicBezTo>
                    <a:lnTo>
                      <a:pt x="236405" y="320835"/>
                    </a:lnTo>
                    <a:cubicBezTo>
                      <a:pt x="250368" y="320835"/>
                      <a:pt x="261734" y="309469"/>
                      <a:pt x="261734" y="295506"/>
                    </a:cubicBezTo>
                    <a:cubicBezTo>
                      <a:pt x="261734" y="281543"/>
                      <a:pt x="250368" y="270177"/>
                      <a:pt x="236405" y="270177"/>
                    </a:cubicBezTo>
                    <a:lnTo>
                      <a:pt x="222557" y="270177"/>
                    </a:lnTo>
                    <a:lnTo>
                      <a:pt x="236219" y="219630"/>
                    </a:lnTo>
                    <a:cubicBezTo>
                      <a:pt x="246654" y="219898"/>
                      <a:pt x="257047" y="222404"/>
                      <a:pt x="266392" y="227075"/>
                    </a:cubicBezTo>
                    <a:lnTo>
                      <a:pt x="317051" y="252404"/>
                    </a:lnTo>
                    <a:cubicBezTo>
                      <a:pt x="329278" y="258510"/>
                      <a:pt x="342957" y="261734"/>
                      <a:pt x="356599" y="261734"/>
                    </a:cubicBezTo>
                    <a:lnTo>
                      <a:pt x="371493" y="261734"/>
                    </a:lnTo>
                    <a:lnTo>
                      <a:pt x="371493" y="346164"/>
                    </a:lnTo>
                    <a:close/>
                    <a:moveTo>
                      <a:pt x="506582" y="363050"/>
                    </a:moveTo>
                    <a:lnTo>
                      <a:pt x="422152" y="363050"/>
                    </a:lnTo>
                    <a:lnTo>
                      <a:pt x="422152" y="329278"/>
                    </a:lnTo>
                    <a:lnTo>
                      <a:pt x="405266" y="329278"/>
                    </a:lnTo>
                    <a:lnTo>
                      <a:pt x="405266" y="363050"/>
                    </a:lnTo>
                    <a:lnTo>
                      <a:pt x="388379" y="363050"/>
                    </a:lnTo>
                    <a:lnTo>
                      <a:pt x="388379" y="244848"/>
                    </a:lnTo>
                    <a:lnTo>
                      <a:pt x="405266" y="244848"/>
                    </a:lnTo>
                    <a:lnTo>
                      <a:pt x="405266" y="312392"/>
                    </a:lnTo>
                    <a:lnTo>
                      <a:pt x="422152" y="312392"/>
                    </a:lnTo>
                    <a:lnTo>
                      <a:pt x="422152" y="244848"/>
                    </a:lnTo>
                    <a:lnTo>
                      <a:pt x="506582" y="2448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3F53E1BC-294E-4DC1-A212-B7B69FBCB010}"/>
                  </a:ext>
                </a:extLst>
              </p:cNvPr>
              <p:cNvSpPr/>
              <p:nvPr/>
            </p:nvSpPr>
            <p:spPr>
              <a:xfrm>
                <a:off x="13714998" y="1618574"/>
                <a:ext cx="101316" cy="16886"/>
              </a:xfrm>
              <a:custGeom>
                <a:avLst/>
                <a:gdLst>
                  <a:gd name="connsiteX0" fmla="*/ 0 w 101316"/>
                  <a:gd name="connsiteY0" fmla="*/ 0 h 16886"/>
                  <a:gd name="connsiteX1" fmla="*/ 101316 w 101316"/>
                  <a:gd name="connsiteY1" fmla="*/ 0 h 16886"/>
                  <a:gd name="connsiteX2" fmla="*/ 101316 w 101316"/>
                  <a:gd name="connsiteY2" fmla="*/ 16886 h 16886"/>
                  <a:gd name="connsiteX3" fmla="*/ 0 w 10131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16" h="16886">
                    <a:moveTo>
                      <a:pt x="0" y="0"/>
                    </a:moveTo>
                    <a:lnTo>
                      <a:pt x="101316" y="0"/>
                    </a:lnTo>
                    <a:lnTo>
                      <a:pt x="10131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4FF09714-2EBC-4B1E-A368-21BFFE53799E}"/>
                  </a:ext>
                </a:extLst>
              </p:cNvPr>
              <p:cNvSpPr/>
              <p:nvPr/>
            </p:nvSpPr>
            <p:spPr>
              <a:xfrm>
                <a:off x="13647454" y="124708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26D7734-871C-4CB4-A4FE-6AC998B14BD9}"/>
                  </a:ext>
                </a:extLst>
              </p:cNvPr>
              <p:cNvSpPr/>
              <p:nvPr/>
            </p:nvSpPr>
            <p:spPr>
              <a:xfrm>
                <a:off x="13681226" y="1247080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8B80A37D-FE36-418E-874F-47B2DA465A4F}"/>
                  </a:ext>
                </a:extLst>
              </p:cNvPr>
              <p:cNvSpPr/>
              <p:nvPr/>
            </p:nvSpPr>
            <p:spPr>
              <a:xfrm>
                <a:off x="13647454" y="128085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087A2B36-0B08-469A-A87B-FA85E043B61E}"/>
                  </a:ext>
                </a:extLst>
              </p:cNvPr>
              <p:cNvSpPr/>
              <p:nvPr/>
            </p:nvSpPr>
            <p:spPr>
              <a:xfrm>
                <a:off x="13681226" y="1280853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FFFC496-49F7-4558-B07C-D69A466642A8}"/>
                  </a:ext>
                </a:extLst>
              </p:cNvPr>
              <p:cNvSpPr/>
              <p:nvPr/>
            </p:nvSpPr>
            <p:spPr>
              <a:xfrm>
                <a:off x="13647454" y="1314625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BA845B9B-FDB1-4739-9DD0-29328D574288}"/>
                  </a:ext>
                </a:extLst>
              </p:cNvPr>
              <p:cNvSpPr/>
              <p:nvPr/>
            </p:nvSpPr>
            <p:spPr>
              <a:xfrm>
                <a:off x="13647454" y="1348397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26" name="Graphic 114">
              <a:extLst>
                <a:ext uri="{FF2B5EF4-FFF2-40B4-BE49-F238E27FC236}">
                  <a16:creationId xmlns:a16="http://schemas.microsoft.com/office/drawing/2014/main" id="{313835F7-9006-4F53-91F4-BE703D29A762}"/>
                </a:ext>
              </a:extLst>
            </p:cNvPr>
            <p:cNvGrpSpPr/>
            <p:nvPr/>
          </p:nvGrpSpPr>
          <p:grpSpPr>
            <a:xfrm>
              <a:off x="15838510" y="1145764"/>
              <a:ext cx="523468" cy="523468"/>
              <a:chOff x="15838510" y="1145764"/>
              <a:chExt cx="523468" cy="523468"/>
            </a:xfrm>
          </p:grpSpPr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1B71B17-B1DC-4EC6-BF6E-7B165114FE54}"/>
                  </a:ext>
                </a:extLst>
              </p:cNvPr>
              <p:cNvSpPr/>
              <p:nvPr/>
            </p:nvSpPr>
            <p:spPr>
              <a:xfrm>
                <a:off x="16059752" y="1500371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5B4827D8-4CBB-45D6-B8D1-E8E5378DC629}"/>
                  </a:ext>
                </a:extLst>
              </p:cNvPr>
              <p:cNvSpPr/>
              <p:nvPr/>
            </p:nvSpPr>
            <p:spPr>
              <a:xfrm>
                <a:off x="16040846" y="1466599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F8AB0636-2E59-4D86-936D-46FD49408845}"/>
                  </a:ext>
                </a:extLst>
              </p:cNvPr>
              <p:cNvSpPr/>
              <p:nvPr/>
            </p:nvSpPr>
            <p:spPr>
              <a:xfrm>
                <a:off x="16009094" y="1498356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18799B3-8B7B-4636-A456-C6AE8A8B9F36}"/>
                  </a:ext>
                </a:extLst>
              </p:cNvPr>
              <p:cNvSpPr/>
              <p:nvPr/>
            </p:nvSpPr>
            <p:spPr>
              <a:xfrm>
                <a:off x="15838510" y="1217369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C0054689-EE1D-41EA-88F4-DDD5801FDA33}"/>
                  </a:ext>
                </a:extLst>
              </p:cNvPr>
              <p:cNvSpPr/>
              <p:nvPr/>
            </p:nvSpPr>
            <p:spPr>
              <a:xfrm>
                <a:off x="16262385" y="132306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6B718377-9273-4143-A3A6-27A04E98F116}"/>
                  </a:ext>
                </a:extLst>
              </p:cNvPr>
              <p:cNvSpPr/>
              <p:nvPr/>
            </p:nvSpPr>
            <p:spPr>
              <a:xfrm>
                <a:off x="16262385" y="128929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A323542-F30D-40EF-9353-530A0CBB67BA}"/>
                  </a:ext>
                </a:extLst>
              </p:cNvPr>
              <p:cNvSpPr/>
              <p:nvPr/>
            </p:nvSpPr>
            <p:spPr>
              <a:xfrm>
                <a:off x="16228613" y="144127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70D5FE2F-2F69-45EB-B455-F91934F22C0E}"/>
                  </a:ext>
                </a:extLst>
              </p:cNvPr>
              <p:cNvSpPr/>
              <p:nvPr/>
            </p:nvSpPr>
            <p:spPr>
              <a:xfrm>
                <a:off x="16228613" y="140749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417423E-9125-49C2-BC02-3E989A480B8F}"/>
                  </a:ext>
                </a:extLst>
              </p:cNvPr>
              <p:cNvSpPr/>
              <p:nvPr/>
            </p:nvSpPr>
            <p:spPr>
              <a:xfrm>
                <a:off x="15857119" y="1145764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36" name="Graphic 115">
              <a:extLst>
                <a:ext uri="{FF2B5EF4-FFF2-40B4-BE49-F238E27FC236}">
                  <a16:creationId xmlns:a16="http://schemas.microsoft.com/office/drawing/2014/main" id="{F411A449-6C83-4E3D-8A6F-1D207B6C764E}"/>
                </a:ext>
              </a:extLst>
            </p:cNvPr>
            <p:cNvGrpSpPr/>
            <p:nvPr/>
          </p:nvGrpSpPr>
          <p:grpSpPr>
            <a:xfrm>
              <a:off x="18063337" y="1145764"/>
              <a:ext cx="523468" cy="523468"/>
              <a:chOff x="18063337" y="1145764"/>
              <a:chExt cx="523468" cy="523468"/>
            </a:xfrm>
          </p:grpSpPr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E95C4D3B-219E-439F-BC9E-0C59D222E80E}"/>
                  </a:ext>
                </a:extLst>
              </p:cNvPr>
              <p:cNvSpPr/>
              <p:nvPr/>
            </p:nvSpPr>
            <p:spPr>
              <a:xfrm>
                <a:off x="18253433" y="1145764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7739F2D8-E30E-4389-936C-BEC9473E633A}"/>
                  </a:ext>
                </a:extLst>
              </p:cNvPr>
              <p:cNvSpPr/>
              <p:nvPr/>
            </p:nvSpPr>
            <p:spPr>
              <a:xfrm>
                <a:off x="18277307" y="1179536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2250AF76-5CA5-4FFD-A61B-40C4C20F9299}"/>
                  </a:ext>
                </a:extLst>
              </p:cNvPr>
              <p:cNvSpPr/>
              <p:nvPr/>
            </p:nvSpPr>
            <p:spPr>
              <a:xfrm>
                <a:off x="18301185" y="1213308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757548DE-FF02-451F-B637-F8E431A692C8}"/>
                  </a:ext>
                </a:extLst>
              </p:cNvPr>
              <p:cNvSpPr/>
              <p:nvPr/>
            </p:nvSpPr>
            <p:spPr>
              <a:xfrm>
                <a:off x="18253433" y="1627614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D3E07C26-310B-4443-BB6E-28F3F50BBDF8}"/>
                  </a:ext>
                </a:extLst>
              </p:cNvPr>
              <p:cNvSpPr/>
              <p:nvPr/>
            </p:nvSpPr>
            <p:spPr>
              <a:xfrm>
                <a:off x="18277307" y="1603740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E5B6CBDC-1F0F-41F7-BA6B-8D0A24982DF6}"/>
                  </a:ext>
                </a:extLst>
              </p:cNvPr>
              <p:cNvSpPr/>
              <p:nvPr/>
            </p:nvSpPr>
            <p:spPr>
              <a:xfrm>
                <a:off x="18301193" y="1579855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89AB858-9EFA-4068-80F0-6D502A38AD96}"/>
                  </a:ext>
                </a:extLst>
              </p:cNvPr>
              <p:cNvSpPr/>
              <p:nvPr/>
            </p:nvSpPr>
            <p:spPr>
              <a:xfrm>
                <a:off x="18063337" y="1145764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0936D025-16FF-468E-8308-7AEA65EA263F}"/>
                  </a:ext>
                </a:extLst>
              </p:cNvPr>
              <p:cNvSpPr/>
              <p:nvPr/>
            </p:nvSpPr>
            <p:spPr>
              <a:xfrm>
                <a:off x="18063337" y="143282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E4C2EA6E-0A1E-4351-9887-4CBF6300EEAE}"/>
                  </a:ext>
                </a:extLst>
              </p:cNvPr>
              <p:cNvSpPr/>
              <p:nvPr/>
            </p:nvSpPr>
            <p:spPr>
              <a:xfrm>
                <a:off x="18569919" y="143282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2B924BFA-617A-40CA-8B9D-2409CA5C2F5C}"/>
                  </a:ext>
                </a:extLst>
              </p:cNvPr>
              <p:cNvSpPr/>
              <p:nvPr/>
            </p:nvSpPr>
            <p:spPr>
              <a:xfrm>
                <a:off x="18569919" y="136528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1CC54898-199E-4368-BE04-573E4410EA13}"/>
                  </a:ext>
                </a:extLst>
              </p:cNvPr>
              <p:cNvSpPr/>
              <p:nvPr/>
            </p:nvSpPr>
            <p:spPr>
              <a:xfrm>
                <a:off x="18063337" y="136528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569ECD2-B223-408A-9CFB-BD3577E8050D}"/>
                  </a:ext>
                </a:extLst>
              </p:cNvPr>
              <p:cNvSpPr/>
              <p:nvPr/>
            </p:nvSpPr>
            <p:spPr>
              <a:xfrm>
                <a:off x="18097109" y="139905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DB902853-8810-4B6F-BED7-FCF4974D82AA}"/>
                  </a:ext>
                </a:extLst>
              </p:cNvPr>
              <p:cNvSpPr/>
              <p:nvPr/>
            </p:nvSpPr>
            <p:spPr>
              <a:xfrm>
                <a:off x="18130881" y="1399055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D0333C5A-AC76-4CEE-A2BA-A9DBC2BA5885}"/>
                  </a:ext>
                </a:extLst>
              </p:cNvPr>
              <p:cNvSpPr/>
              <p:nvPr/>
            </p:nvSpPr>
            <p:spPr>
              <a:xfrm>
                <a:off x="18536147" y="139905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6BEFAD94-462C-4A68-BC57-578FCD8E48C6}"/>
                  </a:ext>
                </a:extLst>
              </p:cNvPr>
              <p:cNvSpPr/>
              <p:nvPr/>
            </p:nvSpPr>
            <p:spPr>
              <a:xfrm>
                <a:off x="18485489" y="1399055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52" name="Graphic 116">
              <a:extLst>
                <a:ext uri="{FF2B5EF4-FFF2-40B4-BE49-F238E27FC236}">
                  <a16:creationId xmlns:a16="http://schemas.microsoft.com/office/drawing/2014/main" id="{8D232E48-F86E-443E-A03D-4D9F6B2FA80C}"/>
                </a:ext>
              </a:extLst>
            </p:cNvPr>
            <p:cNvGrpSpPr/>
            <p:nvPr/>
          </p:nvGrpSpPr>
          <p:grpSpPr>
            <a:xfrm>
              <a:off x="16950924" y="1145764"/>
              <a:ext cx="523468" cy="523468"/>
              <a:chOff x="16950924" y="1145764"/>
              <a:chExt cx="523468" cy="523468"/>
            </a:xfrm>
          </p:grpSpPr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61CFFEE-B5A0-44C5-9421-6743BC887D62}"/>
                  </a:ext>
                </a:extLst>
              </p:cNvPr>
              <p:cNvSpPr/>
              <p:nvPr/>
            </p:nvSpPr>
            <p:spPr>
              <a:xfrm>
                <a:off x="16950924" y="1145764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09E8FA0-3011-4B9A-9AFF-1F67A5D44632}"/>
                  </a:ext>
                </a:extLst>
              </p:cNvPr>
              <p:cNvSpPr/>
              <p:nvPr/>
            </p:nvSpPr>
            <p:spPr>
              <a:xfrm>
                <a:off x="17035354" y="1373726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DC6A9E46-AADD-42E2-9303-0316056C19F7}"/>
                  </a:ext>
                </a:extLst>
              </p:cNvPr>
              <p:cNvSpPr/>
              <p:nvPr/>
            </p:nvSpPr>
            <p:spPr>
              <a:xfrm>
                <a:off x="17322417" y="1373726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B0E03D96-95BA-4135-AF60-A73CBD28128A}"/>
                  </a:ext>
                </a:extLst>
              </p:cNvPr>
              <p:cNvSpPr/>
              <p:nvPr/>
            </p:nvSpPr>
            <p:spPr>
              <a:xfrm>
                <a:off x="17035354" y="1567916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497F196-87EA-4132-83A4-2CA7FDC08698}"/>
                  </a:ext>
                </a:extLst>
              </p:cNvPr>
              <p:cNvSpPr/>
              <p:nvPr/>
            </p:nvSpPr>
            <p:spPr>
              <a:xfrm>
                <a:off x="17322417" y="1567916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58" name="Graphic 101">
              <a:extLst>
                <a:ext uri="{FF2B5EF4-FFF2-40B4-BE49-F238E27FC236}">
                  <a16:creationId xmlns:a16="http://schemas.microsoft.com/office/drawing/2014/main" id="{0E91AFF6-2223-40A2-87E9-28FEB21D8D37}"/>
                </a:ext>
              </a:extLst>
            </p:cNvPr>
            <p:cNvGrpSpPr/>
            <p:nvPr/>
          </p:nvGrpSpPr>
          <p:grpSpPr>
            <a:xfrm>
              <a:off x="14116496" y="2007210"/>
              <a:ext cx="523468" cy="523468"/>
              <a:chOff x="14116496" y="2007210"/>
              <a:chExt cx="523468" cy="523468"/>
            </a:xfrm>
          </p:grpSpPr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F6FF4BD1-B1D6-499C-806B-AD7DB6BB7B28}"/>
                  </a:ext>
                </a:extLst>
              </p:cNvPr>
              <p:cNvSpPr/>
              <p:nvPr/>
            </p:nvSpPr>
            <p:spPr>
              <a:xfrm>
                <a:off x="14403559" y="242294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6AB9FE5-BE8C-4C06-852A-A438011539E1}"/>
                  </a:ext>
                </a:extLst>
              </p:cNvPr>
              <p:cNvSpPr/>
              <p:nvPr/>
            </p:nvSpPr>
            <p:spPr>
              <a:xfrm>
                <a:off x="14437331" y="242294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9C0260C-7AEF-4F14-8FD7-DDC4BE75CDAD}"/>
                  </a:ext>
                </a:extLst>
              </p:cNvPr>
              <p:cNvSpPr/>
              <p:nvPr/>
            </p:nvSpPr>
            <p:spPr>
              <a:xfrm>
                <a:off x="14471103" y="242294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754DF6F-DF20-4EDC-A1ED-4A6DA370B374}"/>
                  </a:ext>
                </a:extLst>
              </p:cNvPr>
              <p:cNvSpPr/>
              <p:nvPr/>
            </p:nvSpPr>
            <p:spPr>
              <a:xfrm>
                <a:off x="14293800" y="2186542"/>
                <a:ext cx="50658" cy="50658"/>
              </a:xfrm>
              <a:custGeom>
                <a:avLst/>
                <a:gdLst>
                  <a:gd name="connsiteX0" fmla="*/ 0 w 50658"/>
                  <a:gd name="connsiteY0" fmla="*/ 25329 h 50658"/>
                  <a:gd name="connsiteX1" fmla="*/ 25329 w 50658"/>
                  <a:gd name="connsiteY1" fmla="*/ 50658 h 50658"/>
                  <a:gd name="connsiteX2" fmla="*/ 50658 w 50658"/>
                  <a:gd name="connsiteY2" fmla="*/ 25329 h 50658"/>
                  <a:gd name="connsiteX3" fmla="*/ 25329 w 50658"/>
                  <a:gd name="connsiteY3" fmla="*/ 0 h 50658"/>
                  <a:gd name="connsiteX4" fmla="*/ 0 w 50658"/>
                  <a:gd name="connsiteY4" fmla="*/ 25329 h 50658"/>
                  <a:gd name="connsiteX5" fmla="*/ 33772 w 50658"/>
                  <a:gd name="connsiteY5" fmla="*/ 25329 h 50658"/>
                  <a:gd name="connsiteX6" fmla="*/ 25329 w 50658"/>
                  <a:gd name="connsiteY6" fmla="*/ 33772 h 50658"/>
                  <a:gd name="connsiteX7" fmla="*/ 16886 w 50658"/>
                  <a:gd name="connsiteY7" fmla="*/ 25329 h 50658"/>
                  <a:gd name="connsiteX8" fmla="*/ 25329 w 50658"/>
                  <a:gd name="connsiteY8" fmla="*/ 16886 h 50658"/>
                  <a:gd name="connsiteX9" fmla="*/ 33772 w 50658"/>
                  <a:gd name="connsiteY9" fmla="*/ 25329 h 5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58" h="50658">
                    <a:moveTo>
                      <a:pt x="0" y="25329"/>
                    </a:moveTo>
                    <a:cubicBezTo>
                      <a:pt x="0" y="39292"/>
                      <a:pt x="11366" y="50658"/>
                      <a:pt x="25329" y="50658"/>
                    </a:cubicBezTo>
                    <a:cubicBezTo>
                      <a:pt x="39292" y="50658"/>
                      <a:pt x="50658" y="39292"/>
                      <a:pt x="50658" y="25329"/>
                    </a:cubicBezTo>
                    <a:cubicBezTo>
                      <a:pt x="50658" y="11362"/>
                      <a:pt x="39292" y="0"/>
                      <a:pt x="25329" y="0"/>
                    </a:cubicBezTo>
                    <a:cubicBezTo>
                      <a:pt x="11366" y="0"/>
                      <a:pt x="0" y="11362"/>
                      <a:pt x="0" y="25329"/>
                    </a:cubicBezTo>
                    <a:close/>
                    <a:moveTo>
                      <a:pt x="33772" y="25329"/>
                    </a:moveTo>
                    <a:cubicBezTo>
                      <a:pt x="33772" y="29979"/>
                      <a:pt x="29979" y="33772"/>
                      <a:pt x="25329" y="33772"/>
                    </a:cubicBezTo>
                    <a:cubicBezTo>
                      <a:pt x="20679" y="33772"/>
                      <a:pt x="16886" y="29979"/>
                      <a:pt x="16886" y="25329"/>
                    </a:cubicBezTo>
                    <a:cubicBezTo>
                      <a:pt x="16886" y="20675"/>
                      <a:pt x="20679" y="16886"/>
                      <a:pt x="25329" y="16886"/>
                    </a:cubicBezTo>
                    <a:cubicBezTo>
                      <a:pt x="29979" y="16886"/>
                      <a:pt x="33772" y="20675"/>
                      <a:pt x="33772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D8FED5F8-0B27-4BA3-A0AA-B217E24577E8}"/>
                  </a:ext>
                </a:extLst>
              </p:cNvPr>
              <p:cNvSpPr/>
              <p:nvPr/>
            </p:nvSpPr>
            <p:spPr>
              <a:xfrm>
                <a:off x="14116496" y="2007210"/>
                <a:ext cx="523468" cy="516080"/>
              </a:xfrm>
              <a:custGeom>
                <a:avLst/>
                <a:gdLst>
                  <a:gd name="connsiteX0" fmla="*/ 481253 w 523468"/>
                  <a:gd name="connsiteY0" fmla="*/ 365838 h 516080"/>
                  <a:gd name="connsiteX1" fmla="*/ 481253 w 523468"/>
                  <a:gd name="connsiteY1" fmla="*/ 343971 h 516080"/>
                  <a:gd name="connsiteX2" fmla="*/ 434816 w 523468"/>
                  <a:gd name="connsiteY2" fmla="*/ 297535 h 516080"/>
                  <a:gd name="connsiteX3" fmla="*/ 388379 w 523468"/>
                  <a:gd name="connsiteY3" fmla="*/ 343971 h 516080"/>
                  <a:gd name="connsiteX4" fmla="*/ 388379 w 523468"/>
                  <a:gd name="connsiteY4" fmla="*/ 381965 h 516080"/>
                  <a:gd name="connsiteX5" fmla="*/ 371493 w 523468"/>
                  <a:gd name="connsiteY5" fmla="*/ 381965 h 516080"/>
                  <a:gd name="connsiteX6" fmla="*/ 371493 w 523468"/>
                  <a:gd name="connsiteY6" fmla="*/ 297535 h 516080"/>
                  <a:gd name="connsiteX7" fmla="*/ 312392 w 523468"/>
                  <a:gd name="connsiteY7" fmla="*/ 297535 h 516080"/>
                  <a:gd name="connsiteX8" fmla="*/ 312392 w 523468"/>
                  <a:gd name="connsiteY8" fmla="*/ 263762 h 516080"/>
                  <a:gd name="connsiteX9" fmla="*/ 329278 w 523468"/>
                  <a:gd name="connsiteY9" fmla="*/ 263762 h 516080"/>
                  <a:gd name="connsiteX10" fmla="*/ 329278 w 523468"/>
                  <a:gd name="connsiteY10" fmla="*/ 246876 h 516080"/>
                  <a:gd name="connsiteX11" fmla="*/ 388379 w 523468"/>
                  <a:gd name="connsiteY11" fmla="*/ 246876 h 516080"/>
                  <a:gd name="connsiteX12" fmla="*/ 388379 w 523468"/>
                  <a:gd name="connsiteY12" fmla="*/ 280649 h 516080"/>
                  <a:gd name="connsiteX13" fmla="*/ 405266 w 523468"/>
                  <a:gd name="connsiteY13" fmla="*/ 280649 h 516080"/>
                  <a:gd name="connsiteX14" fmla="*/ 405266 w 523468"/>
                  <a:gd name="connsiteY14" fmla="*/ 221547 h 516080"/>
                  <a:gd name="connsiteX15" fmla="*/ 379936 w 523468"/>
                  <a:gd name="connsiteY15" fmla="*/ 196218 h 516080"/>
                  <a:gd name="connsiteX16" fmla="*/ 337721 w 523468"/>
                  <a:gd name="connsiteY16" fmla="*/ 196218 h 516080"/>
                  <a:gd name="connsiteX17" fmla="*/ 337721 w 523468"/>
                  <a:gd name="connsiteY17" fmla="*/ 99061 h 516080"/>
                  <a:gd name="connsiteX18" fmla="*/ 202633 w 523468"/>
                  <a:gd name="connsiteY18" fmla="*/ 0 h 516080"/>
                  <a:gd name="connsiteX19" fmla="*/ 67544 w 523468"/>
                  <a:gd name="connsiteY19" fmla="*/ 99061 h 516080"/>
                  <a:gd name="connsiteX20" fmla="*/ 67544 w 523468"/>
                  <a:gd name="connsiteY20" fmla="*/ 196218 h 516080"/>
                  <a:gd name="connsiteX21" fmla="*/ 25329 w 523468"/>
                  <a:gd name="connsiteY21" fmla="*/ 196218 h 516080"/>
                  <a:gd name="connsiteX22" fmla="*/ 0 w 523468"/>
                  <a:gd name="connsiteY22" fmla="*/ 221547 h 516080"/>
                  <a:gd name="connsiteX23" fmla="*/ 0 w 523468"/>
                  <a:gd name="connsiteY23" fmla="*/ 441066 h 516080"/>
                  <a:gd name="connsiteX24" fmla="*/ 25329 w 523468"/>
                  <a:gd name="connsiteY24" fmla="*/ 466395 h 516080"/>
                  <a:gd name="connsiteX25" fmla="*/ 118202 w 523468"/>
                  <a:gd name="connsiteY25" fmla="*/ 466395 h 516080"/>
                  <a:gd name="connsiteX26" fmla="*/ 118202 w 523468"/>
                  <a:gd name="connsiteY26" fmla="*/ 500167 h 516080"/>
                  <a:gd name="connsiteX27" fmla="*/ 84430 w 523468"/>
                  <a:gd name="connsiteY27" fmla="*/ 500167 h 516080"/>
                  <a:gd name="connsiteX28" fmla="*/ 84430 w 523468"/>
                  <a:gd name="connsiteY28" fmla="*/ 517053 h 516080"/>
                  <a:gd name="connsiteX29" fmla="*/ 303949 w 523468"/>
                  <a:gd name="connsiteY29" fmla="*/ 517053 h 516080"/>
                  <a:gd name="connsiteX30" fmla="*/ 303949 w 523468"/>
                  <a:gd name="connsiteY30" fmla="*/ 500167 h 516080"/>
                  <a:gd name="connsiteX31" fmla="*/ 270177 w 523468"/>
                  <a:gd name="connsiteY31" fmla="*/ 500167 h 516080"/>
                  <a:gd name="connsiteX32" fmla="*/ 270177 w 523468"/>
                  <a:gd name="connsiteY32" fmla="*/ 466395 h 516080"/>
                  <a:gd name="connsiteX33" fmla="*/ 379936 w 523468"/>
                  <a:gd name="connsiteY33" fmla="*/ 466395 h 516080"/>
                  <a:gd name="connsiteX34" fmla="*/ 405266 w 523468"/>
                  <a:gd name="connsiteY34" fmla="*/ 441066 h 516080"/>
                  <a:gd name="connsiteX35" fmla="*/ 405266 w 523468"/>
                  <a:gd name="connsiteY35" fmla="*/ 343971 h 516080"/>
                  <a:gd name="connsiteX36" fmla="*/ 434816 w 523468"/>
                  <a:gd name="connsiteY36" fmla="*/ 314421 h 516080"/>
                  <a:gd name="connsiteX37" fmla="*/ 464367 w 523468"/>
                  <a:gd name="connsiteY37" fmla="*/ 343971 h 516080"/>
                  <a:gd name="connsiteX38" fmla="*/ 464367 w 523468"/>
                  <a:gd name="connsiteY38" fmla="*/ 365838 h 516080"/>
                  <a:gd name="connsiteX39" fmla="*/ 422152 w 523468"/>
                  <a:gd name="connsiteY39" fmla="*/ 415737 h 516080"/>
                  <a:gd name="connsiteX40" fmla="*/ 422152 w 523468"/>
                  <a:gd name="connsiteY40" fmla="*/ 466395 h 516080"/>
                  <a:gd name="connsiteX41" fmla="*/ 472810 w 523468"/>
                  <a:gd name="connsiteY41" fmla="*/ 517053 h 516080"/>
                  <a:gd name="connsiteX42" fmla="*/ 523468 w 523468"/>
                  <a:gd name="connsiteY42" fmla="*/ 466395 h 516080"/>
                  <a:gd name="connsiteX43" fmla="*/ 523468 w 523468"/>
                  <a:gd name="connsiteY43" fmla="*/ 415737 h 516080"/>
                  <a:gd name="connsiteX44" fmla="*/ 481253 w 523468"/>
                  <a:gd name="connsiteY44" fmla="*/ 365838 h 516080"/>
                  <a:gd name="connsiteX45" fmla="*/ 354607 w 523468"/>
                  <a:gd name="connsiteY45" fmla="*/ 314421 h 516080"/>
                  <a:gd name="connsiteX46" fmla="*/ 354607 w 523468"/>
                  <a:gd name="connsiteY46" fmla="*/ 381965 h 516080"/>
                  <a:gd name="connsiteX47" fmla="*/ 312392 w 523468"/>
                  <a:gd name="connsiteY47" fmla="*/ 381965 h 516080"/>
                  <a:gd name="connsiteX48" fmla="*/ 312392 w 523468"/>
                  <a:gd name="connsiteY48" fmla="*/ 314421 h 516080"/>
                  <a:gd name="connsiteX49" fmla="*/ 295506 w 523468"/>
                  <a:gd name="connsiteY49" fmla="*/ 385189 h 516080"/>
                  <a:gd name="connsiteX50" fmla="*/ 278620 w 523468"/>
                  <a:gd name="connsiteY50" fmla="*/ 393632 h 516080"/>
                  <a:gd name="connsiteX51" fmla="*/ 278620 w 523468"/>
                  <a:gd name="connsiteY51" fmla="*/ 263762 h 516080"/>
                  <a:gd name="connsiteX52" fmla="*/ 295506 w 523468"/>
                  <a:gd name="connsiteY52" fmla="*/ 263762 h 516080"/>
                  <a:gd name="connsiteX53" fmla="*/ 92873 w 523468"/>
                  <a:gd name="connsiteY53" fmla="*/ 263762 h 516080"/>
                  <a:gd name="connsiteX54" fmla="*/ 92873 w 523468"/>
                  <a:gd name="connsiteY54" fmla="*/ 297535 h 516080"/>
                  <a:gd name="connsiteX55" fmla="*/ 33772 w 523468"/>
                  <a:gd name="connsiteY55" fmla="*/ 297535 h 516080"/>
                  <a:gd name="connsiteX56" fmla="*/ 33772 w 523468"/>
                  <a:gd name="connsiteY56" fmla="*/ 398851 h 516080"/>
                  <a:gd name="connsiteX57" fmla="*/ 16886 w 523468"/>
                  <a:gd name="connsiteY57" fmla="*/ 398851 h 516080"/>
                  <a:gd name="connsiteX58" fmla="*/ 16886 w 523468"/>
                  <a:gd name="connsiteY58" fmla="*/ 246876 h 516080"/>
                  <a:gd name="connsiteX59" fmla="*/ 75987 w 523468"/>
                  <a:gd name="connsiteY59" fmla="*/ 246876 h 516080"/>
                  <a:gd name="connsiteX60" fmla="*/ 75987 w 523468"/>
                  <a:gd name="connsiteY60" fmla="*/ 263762 h 516080"/>
                  <a:gd name="connsiteX61" fmla="*/ 50658 w 523468"/>
                  <a:gd name="connsiteY61" fmla="*/ 314421 h 516080"/>
                  <a:gd name="connsiteX62" fmla="*/ 92873 w 523468"/>
                  <a:gd name="connsiteY62" fmla="*/ 314421 h 516080"/>
                  <a:gd name="connsiteX63" fmla="*/ 92873 w 523468"/>
                  <a:gd name="connsiteY63" fmla="*/ 398851 h 516080"/>
                  <a:gd name="connsiteX64" fmla="*/ 50658 w 523468"/>
                  <a:gd name="connsiteY64" fmla="*/ 398851 h 516080"/>
                  <a:gd name="connsiteX65" fmla="*/ 109759 w 523468"/>
                  <a:gd name="connsiteY65" fmla="*/ 263762 h 516080"/>
                  <a:gd name="connsiteX66" fmla="*/ 126645 w 523468"/>
                  <a:gd name="connsiteY66" fmla="*/ 263762 h 516080"/>
                  <a:gd name="connsiteX67" fmla="*/ 126645 w 523468"/>
                  <a:gd name="connsiteY67" fmla="*/ 398851 h 516080"/>
                  <a:gd name="connsiteX68" fmla="*/ 109759 w 523468"/>
                  <a:gd name="connsiteY68" fmla="*/ 398851 h 516080"/>
                  <a:gd name="connsiteX69" fmla="*/ 143532 w 523468"/>
                  <a:gd name="connsiteY69" fmla="*/ 263762 h 516080"/>
                  <a:gd name="connsiteX70" fmla="*/ 177304 w 523468"/>
                  <a:gd name="connsiteY70" fmla="*/ 263762 h 516080"/>
                  <a:gd name="connsiteX71" fmla="*/ 177304 w 523468"/>
                  <a:gd name="connsiteY71" fmla="*/ 398851 h 516080"/>
                  <a:gd name="connsiteX72" fmla="*/ 143532 w 523468"/>
                  <a:gd name="connsiteY72" fmla="*/ 398851 h 516080"/>
                  <a:gd name="connsiteX73" fmla="*/ 194190 w 523468"/>
                  <a:gd name="connsiteY73" fmla="*/ 263762 h 516080"/>
                  <a:gd name="connsiteX74" fmla="*/ 211076 w 523468"/>
                  <a:gd name="connsiteY74" fmla="*/ 263762 h 516080"/>
                  <a:gd name="connsiteX75" fmla="*/ 211076 w 523468"/>
                  <a:gd name="connsiteY75" fmla="*/ 398851 h 516080"/>
                  <a:gd name="connsiteX76" fmla="*/ 194190 w 523468"/>
                  <a:gd name="connsiteY76" fmla="*/ 398851 h 516080"/>
                  <a:gd name="connsiteX77" fmla="*/ 227962 w 523468"/>
                  <a:gd name="connsiteY77" fmla="*/ 263762 h 516080"/>
                  <a:gd name="connsiteX78" fmla="*/ 261734 w 523468"/>
                  <a:gd name="connsiteY78" fmla="*/ 263762 h 516080"/>
                  <a:gd name="connsiteX79" fmla="*/ 261734 w 523468"/>
                  <a:gd name="connsiteY79" fmla="*/ 398851 h 516080"/>
                  <a:gd name="connsiteX80" fmla="*/ 227962 w 523468"/>
                  <a:gd name="connsiteY80" fmla="*/ 398851 h 516080"/>
                  <a:gd name="connsiteX81" fmla="*/ 312392 w 523468"/>
                  <a:gd name="connsiteY81" fmla="*/ 246876 h 516080"/>
                  <a:gd name="connsiteX82" fmla="*/ 92873 w 523468"/>
                  <a:gd name="connsiteY82" fmla="*/ 246876 h 516080"/>
                  <a:gd name="connsiteX83" fmla="*/ 92873 w 523468"/>
                  <a:gd name="connsiteY83" fmla="*/ 242317 h 516080"/>
                  <a:gd name="connsiteX84" fmla="*/ 202633 w 523468"/>
                  <a:gd name="connsiteY84" fmla="*/ 148235 h 516080"/>
                  <a:gd name="connsiteX85" fmla="*/ 312392 w 523468"/>
                  <a:gd name="connsiteY85" fmla="*/ 242317 h 516080"/>
                  <a:gd name="connsiteX86" fmla="*/ 388379 w 523468"/>
                  <a:gd name="connsiteY86" fmla="*/ 221547 h 516080"/>
                  <a:gd name="connsiteX87" fmla="*/ 388379 w 523468"/>
                  <a:gd name="connsiteY87" fmla="*/ 229990 h 516080"/>
                  <a:gd name="connsiteX88" fmla="*/ 323960 w 523468"/>
                  <a:gd name="connsiteY88" fmla="*/ 229990 h 516080"/>
                  <a:gd name="connsiteX89" fmla="*/ 304263 w 523468"/>
                  <a:gd name="connsiteY89" fmla="*/ 213104 h 516080"/>
                  <a:gd name="connsiteX90" fmla="*/ 379936 w 523468"/>
                  <a:gd name="connsiteY90" fmla="*/ 213104 h 516080"/>
                  <a:gd name="connsiteX91" fmla="*/ 388379 w 523468"/>
                  <a:gd name="connsiteY91" fmla="*/ 221547 h 516080"/>
                  <a:gd name="connsiteX92" fmla="*/ 303484 w 523468"/>
                  <a:gd name="connsiteY92" fmla="*/ 94902 h 516080"/>
                  <a:gd name="connsiteX93" fmla="*/ 101782 w 523468"/>
                  <a:gd name="connsiteY93" fmla="*/ 94902 h 516080"/>
                  <a:gd name="connsiteX94" fmla="*/ 202633 w 523468"/>
                  <a:gd name="connsiteY94" fmla="*/ 20939 h 516080"/>
                  <a:gd name="connsiteX95" fmla="*/ 84430 w 523468"/>
                  <a:gd name="connsiteY95" fmla="*/ 111788 h 516080"/>
                  <a:gd name="connsiteX96" fmla="*/ 320835 w 523468"/>
                  <a:gd name="connsiteY96" fmla="*/ 111788 h 516080"/>
                  <a:gd name="connsiteX97" fmla="*/ 320835 w 523468"/>
                  <a:gd name="connsiteY97" fmla="*/ 196218 h 516080"/>
                  <a:gd name="connsiteX98" fmla="*/ 284557 w 523468"/>
                  <a:gd name="connsiteY98" fmla="*/ 196218 h 516080"/>
                  <a:gd name="connsiteX99" fmla="*/ 202633 w 523468"/>
                  <a:gd name="connsiteY99" fmla="*/ 125994 h 516080"/>
                  <a:gd name="connsiteX100" fmla="*/ 120709 w 523468"/>
                  <a:gd name="connsiteY100" fmla="*/ 196218 h 516080"/>
                  <a:gd name="connsiteX101" fmla="*/ 84430 w 523468"/>
                  <a:gd name="connsiteY101" fmla="*/ 196218 h 516080"/>
                  <a:gd name="connsiteX102" fmla="*/ 25329 w 523468"/>
                  <a:gd name="connsiteY102" fmla="*/ 213104 h 516080"/>
                  <a:gd name="connsiteX103" fmla="*/ 101003 w 523468"/>
                  <a:gd name="connsiteY103" fmla="*/ 213104 h 516080"/>
                  <a:gd name="connsiteX104" fmla="*/ 81305 w 523468"/>
                  <a:gd name="connsiteY104" fmla="*/ 229990 h 516080"/>
                  <a:gd name="connsiteX105" fmla="*/ 16886 w 523468"/>
                  <a:gd name="connsiteY105" fmla="*/ 229990 h 516080"/>
                  <a:gd name="connsiteX106" fmla="*/ 16886 w 523468"/>
                  <a:gd name="connsiteY106" fmla="*/ 221547 h 516080"/>
                  <a:gd name="connsiteX107" fmla="*/ 25329 w 523468"/>
                  <a:gd name="connsiteY107" fmla="*/ 213104 h 516080"/>
                  <a:gd name="connsiteX108" fmla="*/ 379936 w 523468"/>
                  <a:gd name="connsiteY108" fmla="*/ 449509 h 516080"/>
                  <a:gd name="connsiteX109" fmla="*/ 151975 w 523468"/>
                  <a:gd name="connsiteY109" fmla="*/ 449509 h 516080"/>
                  <a:gd name="connsiteX110" fmla="*/ 151975 w 523468"/>
                  <a:gd name="connsiteY110" fmla="*/ 466395 h 516080"/>
                  <a:gd name="connsiteX111" fmla="*/ 253291 w 523468"/>
                  <a:gd name="connsiteY111" fmla="*/ 466395 h 516080"/>
                  <a:gd name="connsiteX112" fmla="*/ 253291 w 523468"/>
                  <a:gd name="connsiteY112" fmla="*/ 500167 h 516080"/>
                  <a:gd name="connsiteX113" fmla="*/ 135089 w 523468"/>
                  <a:gd name="connsiteY113" fmla="*/ 500167 h 516080"/>
                  <a:gd name="connsiteX114" fmla="*/ 135089 w 523468"/>
                  <a:gd name="connsiteY114" fmla="*/ 449509 h 516080"/>
                  <a:gd name="connsiteX115" fmla="*/ 25329 w 523468"/>
                  <a:gd name="connsiteY115" fmla="*/ 449509 h 516080"/>
                  <a:gd name="connsiteX116" fmla="*/ 16886 w 523468"/>
                  <a:gd name="connsiteY116" fmla="*/ 441066 h 516080"/>
                  <a:gd name="connsiteX117" fmla="*/ 16886 w 523468"/>
                  <a:gd name="connsiteY117" fmla="*/ 415737 h 516080"/>
                  <a:gd name="connsiteX118" fmla="*/ 272169 w 523468"/>
                  <a:gd name="connsiteY118" fmla="*/ 415737 h 516080"/>
                  <a:gd name="connsiteX119" fmla="*/ 305941 w 523468"/>
                  <a:gd name="connsiteY119" fmla="*/ 398851 h 516080"/>
                  <a:gd name="connsiteX120" fmla="*/ 388379 w 523468"/>
                  <a:gd name="connsiteY120" fmla="*/ 398851 h 516080"/>
                  <a:gd name="connsiteX121" fmla="*/ 388379 w 523468"/>
                  <a:gd name="connsiteY121" fmla="*/ 441066 h 516080"/>
                  <a:gd name="connsiteX122" fmla="*/ 379936 w 523468"/>
                  <a:gd name="connsiteY122" fmla="*/ 449509 h 516080"/>
                  <a:gd name="connsiteX123" fmla="*/ 472810 w 523468"/>
                  <a:gd name="connsiteY123" fmla="*/ 381965 h 516080"/>
                  <a:gd name="connsiteX124" fmla="*/ 506582 w 523468"/>
                  <a:gd name="connsiteY124" fmla="*/ 415737 h 516080"/>
                  <a:gd name="connsiteX125" fmla="*/ 506582 w 523468"/>
                  <a:gd name="connsiteY125" fmla="*/ 424180 h 516080"/>
                  <a:gd name="connsiteX126" fmla="*/ 481253 w 523468"/>
                  <a:gd name="connsiteY126" fmla="*/ 424180 h 516080"/>
                  <a:gd name="connsiteX127" fmla="*/ 481253 w 523468"/>
                  <a:gd name="connsiteY127" fmla="*/ 398851 h 516080"/>
                  <a:gd name="connsiteX128" fmla="*/ 464367 w 523468"/>
                  <a:gd name="connsiteY128" fmla="*/ 398851 h 516080"/>
                  <a:gd name="connsiteX129" fmla="*/ 464367 w 523468"/>
                  <a:gd name="connsiteY129" fmla="*/ 424180 h 516080"/>
                  <a:gd name="connsiteX130" fmla="*/ 439038 w 523468"/>
                  <a:gd name="connsiteY130" fmla="*/ 424180 h 516080"/>
                  <a:gd name="connsiteX131" fmla="*/ 439038 w 523468"/>
                  <a:gd name="connsiteY131" fmla="*/ 415737 h 516080"/>
                  <a:gd name="connsiteX132" fmla="*/ 472810 w 523468"/>
                  <a:gd name="connsiteY132" fmla="*/ 381965 h 516080"/>
                  <a:gd name="connsiteX133" fmla="*/ 472810 w 523468"/>
                  <a:gd name="connsiteY133" fmla="*/ 500167 h 516080"/>
                  <a:gd name="connsiteX134" fmla="*/ 439038 w 523468"/>
                  <a:gd name="connsiteY134" fmla="*/ 466395 h 516080"/>
                  <a:gd name="connsiteX135" fmla="*/ 439038 w 523468"/>
                  <a:gd name="connsiteY135" fmla="*/ 441066 h 516080"/>
                  <a:gd name="connsiteX136" fmla="*/ 506582 w 523468"/>
                  <a:gd name="connsiteY136" fmla="*/ 441066 h 516080"/>
                  <a:gd name="connsiteX137" fmla="*/ 506582 w 523468"/>
                  <a:gd name="connsiteY137" fmla="*/ 466395 h 516080"/>
                  <a:gd name="connsiteX138" fmla="*/ 472810 w 523468"/>
                  <a:gd name="connsiteY138" fmla="*/ 500167 h 51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3468" h="516080">
                    <a:moveTo>
                      <a:pt x="481253" y="365838"/>
                    </a:moveTo>
                    <a:lnTo>
                      <a:pt x="481253" y="343971"/>
                    </a:lnTo>
                    <a:cubicBezTo>
                      <a:pt x="481253" y="318361"/>
                      <a:pt x="460426" y="297535"/>
                      <a:pt x="434816" y="297535"/>
                    </a:cubicBezTo>
                    <a:cubicBezTo>
                      <a:pt x="409206" y="297535"/>
                      <a:pt x="388379" y="318361"/>
                      <a:pt x="388379" y="343971"/>
                    </a:cubicBezTo>
                    <a:lnTo>
                      <a:pt x="388379" y="381965"/>
                    </a:lnTo>
                    <a:lnTo>
                      <a:pt x="371493" y="381965"/>
                    </a:lnTo>
                    <a:lnTo>
                      <a:pt x="371493" y="297535"/>
                    </a:lnTo>
                    <a:lnTo>
                      <a:pt x="312392" y="297535"/>
                    </a:lnTo>
                    <a:lnTo>
                      <a:pt x="312392" y="263762"/>
                    </a:lnTo>
                    <a:lnTo>
                      <a:pt x="329278" y="263762"/>
                    </a:lnTo>
                    <a:lnTo>
                      <a:pt x="329278" y="246876"/>
                    </a:lnTo>
                    <a:lnTo>
                      <a:pt x="388379" y="246876"/>
                    </a:lnTo>
                    <a:lnTo>
                      <a:pt x="388379" y="280649"/>
                    </a:lnTo>
                    <a:lnTo>
                      <a:pt x="405266" y="280649"/>
                    </a:lnTo>
                    <a:lnTo>
                      <a:pt x="405266" y="221547"/>
                    </a:lnTo>
                    <a:cubicBezTo>
                      <a:pt x="405266" y="207580"/>
                      <a:pt x="393899" y="196218"/>
                      <a:pt x="379936" y="196218"/>
                    </a:cubicBezTo>
                    <a:lnTo>
                      <a:pt x="337721" y="196218"/>
                    </a:lnTo>
                    <a:lnTo>
                      <a:pt x="337721" y="99061"/>
                    </a:lnTo>
                    <a:lnTo>
                      <a:pt x="202633" y="0"/>
                    </a:lnTo>
                    <a:lnTo>
                      <a:pt x="67544" y="99061"/>
                    </a:lnTo>
                    <a:lnTo>
                      <a:pt x="67544" y="196218"/>
                    </a:lnTo>
                    <a:lnTo>
                      <a:pt x="25329" y="196218"/>
                    </a:lnTo>
                    <a:cubicBezTo>
                      <a:pt x="11366" y="196218"/>
                      <a:pt x="0" y="207580"/>
                      <a:pt x="0" y="221547"/>
                    </a:cubicBezTo>
                    <a:lnTo>
                      <a:pt x="0" y="441066"/>
                    </a:lnTo>
                    <a:cubicBezTo>
                      <a:pt x="0" y="455029"/>
                      <a:pt x="11366" y="466395"/>
                      <a:pt x="25329" y="466395"/>
                    </a:cubicBezTo>
                    <a:lnTo>
                      <a:pt x="118202" y="466395"/>
                    </a:lnTo>
                    <a:lnTo>
                      <a:pt x="118202" y="500167"/>
                    </a:lnTo>
                    <a:lnTo>
                      <a:pt x="84430" y="500167"/>
                    </a:lnTo>
                    <a:lnTo>
                      <a:pt x="84430" y="517053"/>
                    </a:lnTo>
                    <a:lnTo>
                      <a:pt x="303949" y="517053"/>
                    </a:lnTo>
                    <a:lnTo>
                      <a:pt x="303949" y="500167"/>
                    </a:lnTo>
                    <a:lnTo>
                      <a:pt x="270177" y="500167"/>
                    </a:lnTo>
                    <a:lnTo>
                      <a:pt x="270177" y="466395"/>
                    </a:lnTo>
                    <a:lnTo>
                      <a:pt x="379936" y="466395"/>
                    </a:lnTo>
                    <a:cubicBezTo>
                      <a:pt x="393899" y="466395"/>
                      <a:pt x="405266" y="455029"/>
                      <a:pt x="405266" y="441066"/>
                    </a:cubicBezTo>
                    <a:lnTo>
                      <a:pt x="405266" y="343971"/>
                    </a:lnTo>
                    <a:cubicBezTo>
                      <a:pt x="405266" y="327674"/>
                      <a:pt x="418520" y="314421"/>
                      <a:pt x="434816" y="314421"/>
                    </a:cubicBezTo>
                    <a:cubicBezTo>
                      <a:pt x="451112" y="314421"/>
                      <a:pt x="464367" y="327674"/>
                      <a:pt x="464367" y="343971"/>
                    </a:cubicBezTo>
                    <a:lnTo>
                      <a:pt x="464367" y="365838"/>
                    </a:lnTo>
                    <a:cubicBezTo>
                      <a:pt x="440448" y="369873"/>
                      <a:pt x="422152" y="390676"/>
                      <a:pt x="422152" y="415737"/>
                    </a:cubicBezTo>
                    <a:lnTo>
                      <a:pt x="422152" y="466395"/>
                    </a:lnTo>
                    <a:cubicBezTo>
                      <a:pt x="422152" y="494330"/>
                      <a:pt x="444871" y="517053"/>
                      <a:pt x="472810" y="517053"/>
                    </a:cubicBezTo>
                    <a:cubicBezTo>
                      <a:pt x="500749" y="517053"/>
                      <a:pt x="523468" y="494330"/>
                      <a:pt x="523468" y="466395"/>
                    </a:cubicBezTo>
                    <a:lnTo>
                      <a:pt x="523468" y="415737"/>
                    </a:lnTo>
                    <a:cubicBezTo>
                      <a:pt x="523468" y="390684"/>
                      <a:pt x="505172" y="369882"/>
                      <a:pt x="481253" y="365838"/>
                    </a:cubicBezTo>
                    <a:close/>
                    <a:moveTo>
                      <a:pt x="354607" y="314421"/>
                    </a:moveTo>
                    <a:lnTo>
                      <a:pt x="354607" y="381965"/>
                    </a:lnTo>
                    <a:lnTo>
                      <a:pt x="312392" y="381965"/>
                    </a:lnTo>
                    <a:lnTo>
                      <a:pt x="312392" y="314421"/>
                    </a:lnTo>
                    <a:close/>
                    <a:moveTo>
                      <a:pt x="295506" y="385189"/>
                    </a:moveTo>
                    <a:lnTo>
                      <a:pt x="278620" y="393632"/>
                    </a:lnTo>
                    <a:lnTo>
                      <a:pt x="278620" y="263762"/>
                    </a:lnTo>
                    <a:lnTo>
                      <a:pt x="295506" y="263762"/>
                    </a:lnTo>
                    <a:close/>
                    <a:moveTo>
                      <a:pt x="92873" y="263762"/>
                    </a:moveTo>
                    <a:lnTo>
                      <a:pt x="92873" y="297535"/>
                    </a:lnTo>
                    <a:lnTo>
                      <a:pt x="33772" y="297535"/>
                    </a:lnTo>
                    <a:lnTo>
                      <a:pt x="33772" y="398851"/>
                    </a:lnTo>
                    <a:lnTo>
                      <a:pt x="16886" y="398851"/>
                    </a:lnTo>
                    <a:lnTo>
                      <a:pt x="16886" y="246876"/>
                    </a:lnTo>
                    <a:lnTo>
                      <a:pt x="75987" y="246876"/>
                    </a:lnTo>
                    <a:lnTo>
                      <a:pt x="75987" y="263762"/>
                    </a:lnTo>
                    <a:close/>
                    <a:moveTo>
                      <a:pt x="50658" y="314421"/>
                    </a:moveTo>
                    <a:lnTo>
                      <a:pt x="92873" y="314421"/>
                    </a:lnTo>
                    <a:lnTo>
                      <a:pt x="92873" y="398851"/>
                    </a:lnTo>
                    <a:lnTo>
                      <a:pt x="50658" y="398851"/>
                    </a:lnTo>
                    <a:close/>
                    <a:moveTo>
                      <a:pt x="109759" y="263762"/>
                    </a:moveTo>
                    <a:lnTo>
                      <a:pt x="126645" y="263762"/>
                    </a:lnTo>
                    <a:lnTo>
                      <a:pt x="126645" y="398851"/>
                    </a:lnTo>
                    <a:lnTo>
                      <a:pt x="109759" y="398851"/>
                    </a:lnTo>
                    <a:close/>
                    <a:moveTo>
                      <a:pt x="143532" y="263762"/>
                    </a:moveTo>
                    <a:lnTo>
                      <a:pt x="177304" y="263762"/>
                    </a:lnTo>
                    <a:lnTo>
                      <a:pt x="177304" y="398851"/>
                    </a:lnTo>
                    <a:lnTo>
                      <a:pt x="143532" y="398851"/>
                    </a:lnTo>
                    <a:close/>
                    <a:moveTo>
                      <a:pt x="194190" y="263762"/>
                    </a:moveTo>
                    <a:lnTo>
                      <a:pt x="211076" y="263762"/>
                    </a:lnTo>
                    <a:lnTo>
                      <a:pt x="211076" y="398851"/>
                    </a:lnTo>
                    <a:lnTo>
                      <a:pt x="194190" y="398851"/>
                    </a:lnTo>
                    <a:close/>
                    <a:moveTo>
                      <a:pt x="227962" y="263762"/>
                    </a:moveTo>
                    <a:lnTo>
                      <a:pt x="261734" y="263762"/>
                    </a:lnTo>
                    <a:lnTo>
                      <a:pt x="261734" y="398851"/>
                    </a:lnTo>
                    <a:lnTo>
                      <a:pt x="227962" y="398851"/>
                    </a:lnTo>
                    <a:close/>
                    <a:moveTo>
                      <a:pt x="312392" y="246876"/>
                    </a:moveTo>
                    <a:lnTo>
                      <a:pt x="92873" y="246876"/>
                    </a:lnTo>
                    <a:lnTo>
                      <a:pt x="92873" y="242317"/>
                    </a:lnTo>
                    <a:lnTo>
                      <a:pt x="202633" y="148235"/>
                    </a:lnTo>
                    <a:lnTo>
                      <a:pt x="312392" y="242317"/>
                    </a:lnTo>
                    <a:close/>
                    <a:moveTo>
                      <a:pt x="388379" y="221547"/>
                    </a:moveTo>
                    <a:lnTo>
                      <a:pt x="388379" y="229990"/>
                    </a:lnTo>
                    <a:lnTo>
                      <a:pt x="323960" y="229990"/>
                    </a:lnTo>
                    <a:lnTo>
                      <a:pt x="304263" y="213104"/>
                    </a:lnTo>
                    <a:lnTo>
                      <a:pt x="379936" y="213104"/>
                    </a:lnTo>
                    <a:cubicBezTo>
                      <a:pt x="384586" y="213104"/>
                      <a:pt x="388379" y="216893"/>
                      <a:pt x="388379" y="221547"/>
                    </a:cubicBezTo>
                    <a:close/>
                    <a:moveTo>
                      <a:pt x="303484" y="94902"/>
                    </a:moveTo>
                    <a:lnTo>
                      <a:pt x="101782" y="94902"/>
                    </a:lnTo>
                    <a:lnTo>
                      <a:pt x="202633" y="20939"/>
                    </a:lnTo>
                    <a:close/>
                    <a:moveTo>
                      <a:pt x="84430" y="111788"/>
                    </a:moveTo>
                    <a:lnTo>
                      <a:pt x="320835" y="111788"/>
                    </a:lnTo>
                    <a:lnTo>
                      <a:pt x="320835" y="196218"/>
                    </a:lnTo>
                    <a:lnTo>
                      <a:pt x="284557" y="196218"/>
                    </a:lnTo>
                    <a:lnTo>
                      <a:pt x="202633" y="125994"/>
                    </a:lnTo>
                    <a:lnTo>
                      <a:pt x="120709" y="196218"/>
                    </a:lnTo>
                    <a:lnTo>
                      <a:pt x="84430" y="196218"/>
                    </a:lnTo>
                    <a:close/>
                    <a:moveTo>
                      <a:pt x="25329" y="213104"/>
                    </a:moveTo>
                    <a:lnTo>
                      <a:pt x="101003" y="213104"/>
                    </a:lnTo>
                    <a:lnTo>
                      <a:pt x="81305" y="229990"/>
                    </a:lnTo>
                    <a:lnTo>
                      <a:pt x="16886" y="229990"/>
                    </a:lnTo>
                    <a:lnTo>
                      <a:pt x="16886" y="221547"/>
                    </a:lnTo>
                    <a:cubicBezTo>
                      <a:pt x="16886" y="216893"/>
                      <a:pt x="20679" y="213104"/>
                      <a:pt x="25329" y="213104"/>
                    </a:cubicBezTo>
                    <a:close/>
                    <a:moveTo>
                      <a:pt x="379936" y="449509"/>
                    </a:moveTo>
                    <a:lnTo>
                      <a:pt x="151975" y="449509"/>
                    </a:lnTo>
                    <a:lnTo>
                      <a:pt x="151975" y="466395"/>
                    </a:lnTo>
                    <a:lnTo>
                      <a:pt x="253291" y="466395"/>
                    </a:lnTo>
                    <a:lnTo>
                      <a:pt x="253291" y="500167"/>
                    </a:lnTo>
                    <a:lnTo>
                      <a:pt x="135089" y="500167"/>
                    </a:lnTo>
                    <a:lnTo>
                      <a:pt x="135089" y="449509"/>
                    </a:lnTo>
                    <a:lnTo>
                      <a:pt x="25329" y="449509"/>
                    </a:lnTo>
                    <a:cubicBezTo>
                      <a:pt x="20679" y="449509"/>
                      <a:pt x="16886" y="445716"/>
                      <a:pt x="16886" y="441066"/>
                    </a:cubicBezTo>
                    <a:lnTo>
                      <a:pt x="16886" y="415737"/>
                    </a:lnTo>
                    <a:lnTo>
                      <a:pt x="272169" y="415737"/>
                    </a:lnTo>
                    <a:lnTo>
                      <a:pt x="305941" y="398851"/>
                    </a:lnTo>
                    <a:lnTo>
                      <a:pt x="388379" y="398851"/>
                    </a:lnTo>
                    <a:lnTo>
                      <a:pt x="388379" y="441066"/>
                    </a:lnTo>
                    <a:cubicBezTo>
                      <a:pt x="388379" y="445716"/>
                      <a:pt x="384586" y="449509"/>
                      <a:pt x="379936" y="449509"/>
                    </a:cubicBezTo>
                    <a:close/>
                    <a:moveTo>
                      <a:pt x="472810" y="381965"/>
                    </a:moveTo>
                    <a:cubicBezTo>
                      <a:pt x="491435" y="381965"/>
                      <a:pt x="506582" y="397111"/>
                      <a:pt x="506582" y="415737"/>
                    </a:cubicBezTo>
                    <a:lnTo>
                      <a:pt x="506582" y="424180"/>
                    </a:lnTo>
                    <a:lnTo>
                      <a:pt x="481253" y="424180"/>
                    </a:lnTo>
                    <a:lnTo>
                      <a:pt x="481253" y="398851"/>
                    </a:lnTo>
                    <a:lnTo>
                      <a:pt x="464367" y="398851"/>
                    </a:lnTo>
                    <a:lnTo>
                      <a:pt x="464367" y="424180"/>
                    </a:lnTo>
                    <a:lnTo>
                      <a:pt x="439038" y="424180"/>
                    </a:lnTo>
                    <a:lnTo>
                      <a:pt x="439038" y="415737"/>
                    </a:lnTo>
                    <a:cubicBezTo>
                      <a:pt x="439038" y="397111"/>
                      <a:pt x="454184" y="381965"/>
                      <a:pt x="472810" y="381965"/>
                    </a:cubicBezTo>
                    <a:close/>
                    <a:moveTo>
                      <a:pt x="472810" y="500167"/>
                    </a:moveTo>
                    <a:cubicBezTo>
                      <a:pt x="454184" y="500167"/>
                      <a:pt x="439038" y="485016"/>
                      <a:pt x="439038" y="466395"/>
                    </a:cubicBezTo>
                    <a:lnTo>
                      <a:pt x="439038" y="441066"/>
                    </a:lnTo>
                    <a:lnTo>
                      <a:pt x="506582" y="441066"/>
                    </a:lnTo>
                    <a:lnTo>
                      <a:pt x="506582" y="466395"/>
                    </a:lnTo>
                    <a:cubicBezTo>
                      <a:pt x="506582" y="485016"/>
                      <a:pt x="491435" y="500167"/>
                      <a:pt x="472810" y="5001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E1FE4887-0D04-46A8-B625-C322F90D7664}"/>
                  </a:ext>
                </a:extLst>
              </p:cNvPr>
              <p:cNvSpPr/>
              <p:nvPr/>
            </p:nvSpPr>
            <p:spPr>
              <a:xfrm>
                <a:off x="14403559" y="214432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F9C620E-42FA-47D9-8D6B-6896E13EFD5B}"/>
                  </a:ext>
                </a:extLst>
              </p:cNvPr>
              <p:cNvSpPr/>
              <p:nvPr/>
            </p:nvSpPr>
            <p:spPr>
              <a:xfrm>
                <a:off x="14369787" y="214432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29089069-1B17-46D5-B000-CF7EECE70702}"/>
                  </a:ext>
                </a:extLst>
              </p:cNvPr>
              <p:cNvSpPr/>
              <p:nvPr/>
            </p:nvSpPr>
            <p:spPr>
              <a:xfrm>
                <a:off x="14251585" y="214432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48BF052-372E-489A-B7F4-56FE2CB738AD}"/>
                  </a:ext>
                </a:extLst>
              </p:cNvPr>
              <p:cNvSpPr/>
              <p:nvPr/>
            </p:nvSpPr>
            <p:spPr>
              <a:xfrm>
                <a:off x="14217812" y="214432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68" name="Graphic 102">
              <a:extLst>
                <a:ext uri="{FF2B5EF4-FFF2-40B4-BE49-F238E27FC236}">
                  <a16:creationId xmlns:a16="http://schemas.microsoft.com/office/drawing/2014/main" id="{2749A1C4-EB68-44B5-8828-BE20EC2F2A76}"/>
                </a:ext>
              </a:extLst>
            </p:cNvPr>
            <p:cNvGrpSpPr/>
            <p:nvPr/>
          </p:nvGrpSpPr>
          <p:grpSpPr>
            <a:xfrm>
              <a:off x="9666840" y="2007210"/>
              <a:ext cx="523468" cy="523468"/>
              <a:chOff x="9666840" y="2007210"/>
              <a:chExt cx="523468" cy="523468"/>
            </a:xfrm>
          </p:grpSpPr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13A985BF-8544-46CD-8C62-27E35EE7709C}"/>
                  </a:ext>
                </a:extLst>
              </p:cNvPr>
              <p:cNvSpPr/>
              <p:nvPr/>
            </p:nvSpPr>
            <p:spPr>
              <a:xfrm>
                <a:off x="9888082" y="2361817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E4ADFC4E-CA02-4D8E-BC1A-ED7A71DF75D3}"/>
                  </a:ext>
                </a:extLst>
              </p:cNvPr>
              <p:cNvSpPr/>
              <p:nvPr/>
            </p:nvSpPr>
            <p:spPr>
              <a:xfrm>
                <a:off x="9869176" y="2328045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D8AF980D-2529-4E6E-BE78-40A90420EEDD}"/>
                  </a:ext>
                </a:extLst>
              </p:cNvPr>
              <p:cNvSpPr/>
              <p:nvPr/>
            </p:nvSpPr>
            <p:spPr>
              <a:xfrm>
                <a:off x="9837424" y="2359802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CF9DB11-662B-444A-A4CF-ED000FAD2D85}"/>
                  </a:ext>
                </a:extLst>
              </p:cNvPr>
              <p:cNvSpPr/>
              <p:nvPr/>
            </p:nvSpPr>
            <p:spPr>
              <a:xfrm>
                <a:off x="9666840" y="2078815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3ED345A8-B275-4CB5-884A-54DFD354F7DC}"/>
                  </a:ext>
                </a:extLst>
              </p:cNvPr>
              <p:cNvSpPr/>
              <p:nvPr/>
            </p:nvSpPr>
            <p:spPr>
              <a:xfrm>
                <a:off x="10090715" y="218451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6ACB804B-0EE4-428B-A1EB-C6E7332AD65B}"/>
                  </a:ext>
                </a:extLst>
              </p:cNvPr>
              <p:cNvSpPr/>
              <p:nvPr/>
            </p:nvSpPr>
            <p:spPr>
              <a:xfrm>
                <a:off x="10090715" y="215074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8ADBA0AF-F723-427E-947C-67899A8234DF}"/>
                  </a:ext>
                </a:extLst>
              </p:cNvPr>
              <p:cNvSpPr/>
              <p:nvPr/>
            </p:nvSpPr>
            <p:spPr>
              <a:xfrm>
                <a:off x="10056943" y="230271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9157783A-FBAC-429E-964E-732A893BB0BA}"/>
                  </a:ext>
                </a:extLst>
              </p:cNvPr>
              <p:cNvSpPr/>
              <p:nvPr/>
            </p:nvSpPr>
            <p:spPr>
              <a:xfrm>
                <a:off x="10056943" y="226894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CEF13005-DDA8-4801-A0E2-DDFBA6B907A9}"/>
                  </a:ext>
                </a:extLst>
              </p:cNvPr>
              <p:cNvSpPr/>
              <p:nvPr/>
            </p:nvSpPr>
            <p:spPr>
              <a:xfrm>
                <a:off x="9685449" y="2007210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78" name="Graphic 103">
              <a:extLst>
                <a:ext uri="{FF2B5EF4-FFF2-40B4-BE49-F238E27FC236}">
                  <a16:creationId xmlns:a16="http://schemas.microsoft.com/office/drawing/2014/main" id="{2140CCBC-FA7C-4BA1-A6A2-F2F7A4DF5025}"/>
                </a:ext>
              </a:extLst>
            </p:cNvPr>
            <p:cNvGrpSpPr/>
            <p:nvPr/>
          </p:nvGrpSpPr>
          <p:grpSpPr>
            <a:xfrm>
              <a:off x="11891668" y="2007210"/>
              <a:ext cx="523468" cy="523468"/>
              <a:chOff x="11891668" y="2007210"/>
              <a:chExt cx="523468" cy="523468"/>
            </a:xfrm>
          </p:grpSpPr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E79CB616-AD3C-4A1D-A80C-F527A74F553F}"/>
                  </a:ext>
                </a:extLst>
              </p:cNvPr>
              <p:cNvSpPr/>
              <p:nvPr/>
            </p:nvSpPr>
            <p:spPr>
              <a:xfrm>
                <a:off x="12081764" y="2007210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8773CE33-4CA3-417B-BD8E-5D686FC93EAE}"/>
                  </a:ext>
                </a:extLst>
              </p:cNvPr>
              <p:cNvSpPr/>
              <p:nvPr/>
            </p:nvSpPr>
            <p:spPr>
              <a:xfrm>
                <a:off x="12105638" y="2040982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E83FC03B-C002-439A-A83E-25A7C2C96F0B}"/>
                  </a:ext>
                </a:extLst>
              </p:cNvPr>
              <p:cNvSpPr/>
              <p:nvPr/>
            </p:nvSpPr>
            <p:spPr>
              <a:xfrm>
                <a:off x="12129516" y="2074754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FA30D3A8-AA61-41F3-ACD9-2612DBD6F361}"/>
                  </a:ext>
                </a:extLst>
              </p:cNvPr>
              <p:cNvSpPr/>
              <p:nvPr/>
            </p:nvSpPr>
            <p:spPr>
              <a:xfrm>
                <a:off x="12081764" y="2489060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2C0A4F34-09D3-4B01-86AB-E17C1D8A8D14}"/>
                  </a:ext>
                </a:extLst>
              </p:cNvPr>
              <p:cNvSpPr/>
              <p:nvPr/>
            </p:nvSpPr>
            <p:spPr>
              <a:xfrm>
                <a:off x="12105638" y="2465186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298DB942-E946-47F7-93CA-C80A7949416D}"/>
                  </a:ext>
                </a:extLst>
              </p:cNvPr>
              <p:cNvSpPr/>
              <p:nvPr/>
            </p:nvSpPr>
            <p:spPr>
              <a:xfrm>
                <a:off x="12129524" y="2441301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81395401-C445-4388-8126-0FC179E668FB}"/>
                  </a:ext>
                </a:extLst>
              </p:cNvPr>
              <p:cNvSpPr/>
              <p:nvPr/>
            </p:nvSpPr>
            <p:spPr>
              <a:xfrm>
                <a:off x="11891668" y="2007210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DB571A28-8768-41F0-986A-59DF2E0B98BD}"/>
                  </a:ext>
                </a:extLst>
              </p:cNvPr>
              <p:cNvSpPr/>
              <p:nvPr/>
            </p:nvSpPr>
            <p:spPr>
              <a:xfrm>
                <a:off x="11891668" y="229427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3639F8CE-FB1C-4F07-99D2-DBCEFBF7E194}"/>
                  </a:ext>
                </a:extLst>
              </p:cNvPr>
              <p:cNvSpPr/>
              <p:nvPr/>
            </p:nvSpPr>
            <p:spPr>
              <a:xfrm>
                <a:off x="12398250" y="229427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D274C728-BCBF-4428-BF22-6DC8C7B8ADA9}"/>
                  </a:ext>
                </a:extLst>
              </p:cNvPr>
              <p:cNvSpPr/>
              <p:nvPr/>
            </p:nvSpPr>
            <p:spPr>
              <a:xfrm>
                <a:off x="12398250" y="222672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E6A0EB3-2B8A-4E70-BA82-C92129B72965}"/>
                  </a:ext>
                </a:extLst>
              </p:cNvPr>
              <p:cNvSpPr/>
              <p:nvPr/>
            </p:nvSpPr>
            <p:spPr>
              <a:xfrm>
                <a:off x="11891668" y="222672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B09E08A1-941E-4EAF-A721-49BF1865E60A}"/>
                  </a:ext>
                </a:extLst>
              </p:cNvPr>
              <p:cNvSpPr/>
              <p:nvPr/>
            </p:nvSpPr>
            <p:spPr>
              <a:xfrm>
                <a:off x="11925440" y="226050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29E2C8A8-0162-48F5-B116-3705C1BCAA38}"/>
                  </a:ext>
                </a:extLst>
              </p:cNvPr>
              <p:cNvSpPr/>
              <p:nvPr/>
            </p:nvSpPr>
            <p:spPr>
              <a:xfrm>
                <a:off x="11959212" y="2260501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41DF8FB-85F8-4946-B0CB-54359BB0709D}"/>
                  </a:ext>
                </a:extLst>
              </p:cNvPr>
              <p:cNvSpPr/>
              <p:nvPr/>
            </p:nvSpPr>
            <p:spPr>
              <a:xfrm>
                <a:off x="12364478" y="226050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017EB5B1-DAB6-49CB-B22C-10F9808618ED}"/>
                  </a:ext>
                </a:extLst>
              </p:cNvPr>
              <p:cNvSpPr/>
              <p:nvPr/>
            </p:nvSpPr>
            <p:spPr>
              <a:xfrm>
                <a:off x="12313820" y="2260501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394" name="Graphic 104">
              <a:extLst>
                <a:ext uri="{FF2B5EF4-FFF2-40B4-BE49-F238E27FC236}">
                  <a16:creationId xmlns:a16="http://schemas.microsoft.com/office/drawing/2014/main" id="{A22EB61D-6409-4316-910C-E594A0F9A48A}"/>
                </a:ext>
              </a:extLst>
            </p:cNvPr>
            <p:cNvGrpSpPr/>
            <p:nvPr/>
          </p:nvGrpSpPr>
          <p:grpSpPr>
            <a:xfrm>
              <a:off x="10779254" y="2007210"/>
              <a:ext cx="523468" cy="523468"/>
              <a:chOff x="10779254" y="2007210"/>
              <a:chExt cx="523468" cy="523468"/>
            </a:xfrm>
          </p:grpSpPr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FF1B5A09-9A87-4F56-AF98-57776FA68B81}"/>
                  </a:ext>
                </a:extLst>
              </p:cNvPr>
              <p:cNvSpPr/>
              <p:nvPr/>
            </p:nvSpPr>
            <p:spPr>
              <a:xfrm>
                <a:off x="10779254" y="2007210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2BD488C8-4655-4E89-8255-8D03DFACD1A1}"/>
                  </a:ext>
                </a:extLst>
              </p:cNvPr>
              <p:cNvSpPr/>
              <p:nvPr/>
            </p:nvSpPr>
            <p:spPr>
              <a:xfrm>
                <a:off x="10863684" y="2235172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E0A5A929-4C15-4842-9F4C-08BCDA024D17}"/>
                  </a:ext>
                </a:extLst>
              </p:cNvPr>
              <p:cNvSpPr/>
              <p:nvPr/>
            </p:nvSpPr>
            <p:spPr>
              <a:xfrm>
                <a:off x="11150747" y="2235172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468F23E7-3205-4694-ADCF-3F15F7DB65FF}"/>
                  </a:ext>
                </a:extLst>
              </p:cNvPr>
              <p:cNvSpPr/>
              <p:nvPr/>
            </p:nvSpPr>
            <p:spPr>
              <a:xfrm>
                <a:off x="10863684" y="2429362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D1670CC5-6F26-4B99-BDAA-E3430E20EC25}"/>
                  </a:ext>
                </a:extLst>
              </p:cNvPr>
              <p:cNvSpPr/>
              <p:nvPr/>
            </p:nvSpPr>
            <p:spPr>
              <a:xfrm>
                <a:off x="11150747" y="2429362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00" name="Graphic 105">
              <a:extLst>
                <a:ext uri="{FF2B5EF4-FFF2-40B4-BE49-F238E27FC236}">
                  <a16:creationId xmlns:a16="http://schemas.microsoft.com/office/drawing/2014/main" id="{2BB5ACD0-C727-41F3-B6AA-364BB02285BA}"/>
                </a:ext>
              </a:extLst>
            </p:cNvPr>
            <p:cNvGrpSpPr/>
            <p:nvPr/>
          </p:nvGrpSpPr>
          <p:grpSpPr>
            <a:xfrm>
              <a:off x="13004082" y="2007210"/>
              <a:ext cx="523468" cy="523468"/>
              <a:chOff x="13004082" y="2007210"/>
              <a:chExt cx="523468" cy="523468"/>
            </a:xfrm>
          </p:grpSpPr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3417E0E-F9F0-4489-A0F5-4415732730F6}"/>
                  </a:ext>
                </a:extLst>
              </p:cNvPr>
              <p:cNvSpPr/>
              <p:nvPr/>
            </p:nvSpPr>
            <p:spPr>
              <a:xfrm>
                <a:off x="13004082" y="2007210"/>
                <a:ext cx="523468" cy="523468"/>
              </a:xfrm>
              <a:custGeom>
                <a:avLst/>
                <a:gdLst>
                  <a:gd name="connsiteX0" fmla="*/ 371493 w 523468"/>
                  <a:gd name="connsiteY0" fmla="*/ 227962 h 523468"/>
                  <a:gd name="connsiteX1" fmla="*/ 371493 w 523468"/>
                  <a:gd name="connsiteY1" fmla="*/ 244848 h 523468"/>
                  <a:gd name="connsiteX2" fmla="*/ 356599 w 523468"/>
                  <a:gd name="connsiteY2" fmla="*/ 244848 h 523468"/>
                  <a:gd name="connsiteX3" fmla="*/ 324607 w 523468"/>
                  <a:gd name="connsiteY3" fmla="*/ 237291 h 523468"/>
                  <a:gd name="connsiteX4" fmla="*/ 303949 w 523468"/>
                  <a:gd name="connsiteY4" fmla="*/ 226965 h 523468"/>
                  <a:gd name="connsiteX5" fmla="*/ 303949 w 523468"/>
                  <a:gd name="connsiteY5" fmla="*/ 42215 h 523468"/>
                  <a:gd name="connsiteX6" fmla="*/ 261734 w 523468"/>
                  <a:gd name="connsiteY6" fmla="*/ 0 h 523468"/>
                  <a:gd name="connsiteX7" fmla="*/ 42215 w 523468"/>
                  <a:gd name="connsiteY7" fmla="*/ 0 h 523468"/>
                  <a:gd name="connsiteX8" fmla="*/ 0 w 523468"/>
                  <a:gd name="connsiteY8" fmla="*/ 42215 h 523468"/>
                  <a:gd name="connsiteX9" fmla="*/ 0 w 523468"/>
                  <a:gd name="connsiteY9" fmla="*/ 481253 h 523468"/>
                  <a:gd name="connsiteX10" fmla="*/ 42215 w 523468"/>
                  <a:gd name="connsiteY10" fmla="*/ 523468 h 523468"/>
                  <a:gd name="connsiteX11" fmla="*/ 261734 w 523468"/>
                  <a:gd name="connsiteY11" fmla="*/ 523468 h 523468"/>
                  <a:gd name="connsiteX12" fmla="*/ 303949 w 523468"/>
                  <a:gd name="connsiteY12" fmla="*/ 481253 h 523468"/>
                  <a:gd name="connsiteX13" fmla="*/ 303949 w 523468"/>
                  <a:gd name="connsiteY13" fmla="*/ 377809 h 523468"/>
                  <a:gd name="connsiteX14" fmla="*/ 324607 w 523468"/>
                  <a:gd name="connsiteY14" fmla="*/ 370598 h 523468"/>
                  <a:gd name="connsiteX15" fmla="*/ 356599 w 523468"/>
                  <a:gd name="connsiteY15" fmla="*/ 363050 h 523468"/>
                  <a:gd name="connsiteX16" fmla="*/ 371493 w 523468"/>
                  <a:gd name="connsiteY16" fmla="*/ 363050 h 523468"/>
                  <a:gd name="connsiteX17" fmla="*/ 371493 w 523468"/>
                  <a:gd name="connsiteY17" fmla="*/ 379936 h 523468"/>
                  <a:gd name="connsiteX18" fmla="*/ 523468 w 523468"/>
                  <a:gd name="connsiteY18" fmla="*/ 379936 h 523468"/>
                  <a:gd name="connsiteX19" fmla="*/ 523468 w 523468"/>
                  <a:gd name="connsiteY19" fmla="*/ 227962 h 523468"/>
                  <a:gd name="connsiteX20" fmla="*/ 273949 w 523468"/>
                  <a:gd name="connsiteY20" fmla="*/ 211962 h 523468"/>
                  <a:gd name="connsiteX21" fmla="*/ 240721 w 523468"/>
                  <a:gd name="connsiteY21" fmla="*/ 202996 h 523468"/>
                  <a:gd name="connsiteX22" fmla="*/ 269113 w 523468"/>
                  <a:gd name="connsiteY22" fmla="*/ 97940 h 523468"/>
                  <a:gd name="connsiteX23" fmla="*/ 270177 w 523468"/>
                  <a:gd name="connsiteY23" fmla="*/ 89901 h 523468"/>
                  <a:gd name="connsiteX24" fmla="*/ 269621 w 523468"/>
                  <a:gd name="connsiteY24" fmla="*/ 84430 h 523468"/>
                  <a:gd name="connsiteX25" fmla="*/ 287063 w 523468"/>
                  <a:gd name="connsiteY25" fmla="*/ 84430 h 523468"/>
                  <a:gd name="connsiteX26" fmla="*/ 287063 w 523468"/>
                  <a:gd name="connsiteY26" fmla="*/ 218522 h 523468"/>
                  <a:gd name="connsiteX27" fmla="*/ 217998 w 523468"/>
                  <a:gd name="connsiteY27" fmla="*/ 287063 h 523468"/>
                  <a:gd name="connsiteX28" fmla="*/ 236405 w 523468"/>
                  <a:gd name="connsiteY28" fmla="*/ 287063 h 523468"/>
                  <a:gd name="connsiteX29" fmla="*/ 244848 w 523468"/>
                  <a:gd name="connsiteY29" fmla="*/ 295506 h 523468"/>
                  <a:gd name="connsiteX30" fmla="*/ 236405 w 523468"/>
                  <a:gd name="connsiteY30" fmla="*/ 303949 h 523468"/>
                  <a:gd name="connsiteX31" fmla="*/ 213429 w 523468"/>
                  <a:gd name="connsiteY31" fmla="*/ 303949 h 523468"/>
                  <a:gd name="connsiteX32" fmla="*/ 195946 w 523468"/>
                  <a:gd name="connsiteY32" fmla="*/ 303949 h 523468"/>
                  <a:gd name="connsiteX33" fmla="*/ 164380 w 523468"/>
                  <a:gd name="connsiteY33" fmla="*/ 303949 h 523468"/>
                  <a:gd name="connsiteX34" fmla="*/ 200031 w 523468"/>
                  <a:gd name="connsiteY34" fmla="*/ 172035 h 523468"/>
                  <a:gd name="connsiteX35" fmla="*/ 228993 w 523468"/>
                  <a:gd name="connsiteY35" fmla="*/ 181686 h 523468"/>
                  <a:gd name="connsiteX36" fmla="*/ 106907 w 523468"/>
                  <a:gd name="connsiteY36" fmla="*/ 325572 h 523468"/>
                  <a:gd name="connsiteX37" fmla="*/ 101316 w 523468"/>
                  <a:gd name="connsiteY37" fmla="*/ 313843 h 523468"/>
                  <a:gd name="connsiteX38" fmla="*/ 105843 w 523468"/>
                  <a:gd name="connsiteY38" fmla="*/ 302927 h 523468"/>
                  <a:gd name="connsiteX39" fmla="*/ 162463 w 523468"/>
                  <a:gd name="connsiteY39" fmla="*/ 246299 h 523468"/>
                  <a:gd name="connsiteX40" fmla="*/ 146883 w 523468"/>
                  <a:gd name="connsiteY40" fmla="*/ 303949 h 523468"/>
                  <a:gd name="connsiteX41" fmla="*/ 143532 w 523468"/>
                  <a:gd name="connsiteY41" fmla="*/ 303949 h 523468"/>
                  <a:gd name="connsiteX42" fmla="*/ 106907 w 523468"/>
                  <a:gd name="connsiteY42" fmla="*/ 325572 h 523468"/>
                  <a:gd name="connsiteX43" fmla="*/ 223208 w 523468"/>
                  <a:gd name="connsiteY43" fmla="*/ 86269 h 523468"/>
                  <a:gd name="connsiteX44" fmla="*/ 236640 w 523468"/>
                  <a:gd name="connsiteY44" fmla="*/ 75987 h 523468"/>
                  <a:gd name="connsiteX45" fmla="*/ 239377 w 523468"/>
                  <a:gd name="connsiteY45" fmla="*/ 75987 h 523468"/>
                  <a:gd name="connsiteX46" fmla="*/ 253291 w 523468"/>
                  <a:gd name="connsiteY46" fmla="*/ 89901 h 523468"/>
                  <a:gd name="connsiteX47" fmla="*/ 252809 w 523468"/>
                  <a:gd name="connsiteY47" fmla="*/ 93541 h 523468"/>
                  <a:gd name="connsiteX48" fmla="*/ 242465 w 523468"/>
                  <a:gd name="connsiteY48" fmla="*/ 131795 h 523468"/>
                  <a:gd name="connsiteX49" fmla="*/ 213508 w 523468"/>
                  <a:gd name="connsiteY49" fmla="*/ 122143 h 523468"/>
                  <a:gd name="connsiteX50" fmla="*/ 209101 w 523468"/>
                  <a:gd name="connsiteY50" fmla="*/ 138465 h 523468"/>
                  <a:gd name="connsiteX51" fmla="*/ 238058 w 523468"/>
                  <a:gd name="connsiteY51" fmla="*/ 148116 h 523468"/>
                  <a:gd name="connsiteX52" fmla="*/ 233399 w 523468"/>
                  <a:gd name="connsiteY52" fmla="*/ 165357 h 523468"/>
                  <a:gd name="connsiteX53" fmla="*/ 204439 w 523468"/>
                  <a:gd name="connsiteY53" fmla="*/ 155705 h 523468"/>
                  <a:gd name="connsiteX54" fmla="*/ 42215 w 523468"/>
                  <a:gd name="connsiteY54" fmla="*/ 16886 h 523468"/>
                  <a:gd name="connsiteX55" fmla="*/ 261734 w 523468"/>
                  <a:gd name="connsiteY55" fmla="*/ 16886 h 523468"/>
                  <a:gd name="connsiteX56" fmla="*/ 287063 w 523468"/>
                  <a:gd name="connsiteY56" fmla="*/ 42215 h 523468"/>
                  <a:gd name="connsiteX57" fmla="*/ 287063 w 523468"/>
                  <a:gd name="connsiteY57" fmla="*/ 67544 h 523468"/>
                  <a:gd name="connsiteX58" fmla="*/ 260436 w 523468"/>
                  <a:gd name="connsiteY58" fmla="*/ 67544 h 523468"/>
                  <a:gd name="connsiteX59" fmla="*/ 239377 w 523468"/>
                  <a:gd name="connsiteY59" fmla="*/ 59101 h 523468"/>
                  <a:gd name="connsiteX60" fmla="*/ 236640 w 523468"/>
                  <a:gd name="connsiteY60" fmla="*/ 59101 h 523468"/>
                  <a:gd name="connsiteX61" fmla="*/ 215611 w 523468"/>
                  <a:gd name="connsiteY61" fmla="*/ 67544 h 523468"/>
                  <a:gd name="connsiteX62" fmla="*/ 16886 w 523468"/>
                  <a:gd name="connsiteY62" fmla="*/ 67544 h 523468"/>
                  <a:gd name="connsiteX63" fmla="*/ 16886 w 523468"/>
                  <a:gd name="connsiteY63" fmla="*/ 42215 h 523468"/>
                  <a:gd name="connsiteX64" fmla="*/ 42215 w 523468"/>
                  <a:gd name="connsiteY64" fmla="*/ 16886 h 523468"/>
                  <a:gd name="connsiteX65" fmla="*/ 261734 w 523468"/>
                  <a:gd name="connsiteY65" fmla="*/ 506582 h 523468"/>
                  <a:gd name="connsiteX66" fmla="*/ 42215 w 523468"/>
                  <a:gd name="connsiteY66" fmla="*/ 506582 h 523468"/>
                  <a:gd name="connsiteX67" fmla="*/ 16886 w 523468"/>
                  <a:gd name="connsiteY67" fmla="*/ 481253 h 523468"/>
                  <a:gd name="connsiteX68" fmla="*/ 16886 w 523468"/>
                  <a:gd name="connsiteY68" fmla="*/ 455924 h 523468"/>
                  <a:gd name="connsiteX69" fmla="*/ 287063 w 523468"/>
                  <a:gd name="connsiteY69" fmla="*/ 455924 h 523468"/>
                  <a:gd name="connsiteX70" fmla="*/ 287063 w 523468"/>
                  <a:gd name="connsiteY70" fmla="*/ 481253 h 523468"/>
                  <a:gd name="connsiteX71" fmla="*/ 261734 w 523468"/>
                  <a:gd name="connsiteY71" fmla="*/ 506582 h 523468"/>
                  <a:gd name="connsiteX72" fmla="*/ 287063 w 523468"/>
                  <a:gd name="connsiteY72" fmla="*/ 439038 h 523468"/>
                  <a:gd name="connsiteX73" fmla="*/ 16886 w 523468"/>
                  <a:gd name="connsiteY73" fmla="*/ 439038 h 523468"/>
                  <a:gd name="connsiteX74" fmla="*/ 16886 w 523468"/>
                  <a:gd name="connsiteY74" fmla="*/ 84430 h 523468"/>
                  <a:gd name="connsiteX75" fmla="*/ 206212 w 523468"/>
                  <a:gd name="connsiteY75" fmla="*/ 84430 h 523468"/>
                  <a:gd name="connsiteX76" fmla="*/ 171309 w 523468"/>
                  <a:gd name="connsiteY76" fmla="*/ 213574 h 523468"/>
                  <a:gd name="connsiteX77" fmla="*/ 148479 w 523468"/>
                  <a:gd name="connsiteY77" fmla="*/ 236405 h 523468"/>
                  <a:gd name="connsiteX78" fmla="*/ 33772 w 523468"/>
                  <a:gd name="connsiteY78" fmla="*/ 236405 h 523468"/>
                  <a:gd name="connsiteX79" fmla="*/ 33772 w 523468"/>
                  <a:gd name="connsiteY79" fmla="*/ 253291 h 523468"/>
                  <a:gd name="connsiteX80" fmla="*/ 131593 w 523468"/>
                  <a:gd name="connsiteY80" fmla="*/ 253291 h 523468"/>
                  <a:gd name="connsiteX81" fmla="*/ 114707 w 523468"/>
                  <a:gd name="connsiteY81" fmla="*/ 270177 h 523468"/>
                  <a:gd name="connsiteX82" fmla="*/ 33772 w 523468"/>
                  <a:gd name="connsiteY82" fmla="*/ 270177 h 523468"/>
                  <a:gd name="connsiteX83" fmla="*/ 33772 w 523468"/>
                  <a:gd name="connsiteY83" fmla="*/ 287063 h 523468"/>
                  <a:gd name="connsiteX84" fmla="*/ 97829 w 523468"/>
                  <a:gd name="connsiteY84" fmla="*/ 287063 h 523468"/>
                  <a:gd name="connsiteX85" fmla="*/ 93904 w 523468"/>
                  <a:gd name="connsiteY85" fmla="*/ 290988 h 523468"/>
                  <a:gd name="connsiteX86" fmla="*/ 86121 w 523468"/>
                  <a:gd name="connsiteY86" fmla="*/ 303949 h 523468"/>
                  <a:gd name="connsiteX87" fmla="*/ 33772 w 523468"/>
                  <a:gd name="connsiteY87" fmla="*/ 303949 h 523468"/>
                  <a:gd name="connsiteX88" fmla="*/ 33772 w 523468"/>
                  <a:gd name="connsiteY88" fmla="*/ 320835 h 523468"/>
                  <a:gd name="connsiteX89" fmla="*/ 85275 w 523468"/>
                  <a:gd name="connsiteY89" fmla="*/ 320835 h 523468"/>
                  <a:gd name="connsiteX90" fmla="*/ 95017 w 523468"/>
                  <a:gd name="connsiteY90" fmla="*/ 337721 h 523468"/>
                  <a:gd name="connsiteX91" fmla="*/ 33772 w 523468"/>
                  <a:gd name="connsiteY91" fmla="*/ 337721 h 523468"/>
                  <a:gd name="connsiteX92" fmla="*/ 33772 w 523468"/>
                  <a:gd name="connsiteY92" fmla="*/ 354607 h 523468"/>
                  <a:gd name="connsiteX93" fmla="*/ 103662 w 523468"/>
                  <a:gd name="connsiteY93" fmla="*/ 354607 h 523468"/>
                  <a:gd name="connsiteX94" fmla="*/ 118202 w 523468"/>
                  <a:gd name="connsiteY94" fmla="*/ 363050 h 523468"/>
                  <a:gd name="connsiteX95" fmla="*/ 130908 w 523468"/>
                  <a:gd name="connsiteY95" fmla="*/ 363050 h 523468"/>
                  <a:gd name="connsiteX96" fmla="*/ 127718 w 523468"/>
                  <a:gd name="connsiteY96" fmla="*/ 374861 h 523468"/>
                  <a:gd name="connsiteX97" fmla="*/ 126645 w 523468"/>
                  <a:gd name="connsiteY97" fmla="*/ 382908 h 523468"/>
                  <a:gd name="connsiteX98" fmla="*/ 142217 w 523468"/>
                  <a:gd name="connsiteY98" fmla="*/ 409511 h 523468"/>
                  <a:gd name="connsiteX99" fmla="*/ 139561 w 523468"/>
                  <a:gd name="connsiteY99" fmla="*/ 420107 h 523468"/>
                  <a:gd name="connsiteX100" fmla="*/ 155945 w 523468"/>
                  <a:gd name="connsiteY100" fmla="*/ 424197 h 523468"/>
                  <a:gd name="connsiteX101" fmla="*/ 158566 w 523468"/>
                  <a:gd name="connsiteY101" fmla="*/ 413709 h 523468"/>
                  <a:gd name="connsiteX102" fmla="*/ 160182 w 523468"/>
                  <a:gd name="connsiteY102" fmla="*/ 413709 h 523468"/>
                  <a:gd name="connsiteX103" fmla="*/ 189919 w 523468"/>
                  <a:gd name="connsiteY103" fmla="*/ 390948 h 523468"/>
                  <a:gd name="connsiteX104" fmla="*/ 196147 w 523468"/>
                  <a:gd name="connsiteY104" fmla="*/ 367907 h 523468"/>
                  <a:gd name="connsiteX105" fmla="*/ 196919 w 523468"/>
                  <a:gd name="connsiteY105" fmla="*/ 368174 h 523468"/>
                  <a:gd name="connsiteX106" fmla="*/ 210527 w 523468"/>
                  <a:gd name="connsiteY106" fmla="*/ 373621 h 523468"/>
                  <a:gd name="connsiteX107" fmla="*/ 243373 w 523468"/>
                  <a:gd name="connsiteY107" fmla="*/ 379945 h 523468"/>
                  <a:gd name="connsiteX108" fmla="*/ 285080 w 523468"/>
                  <a:gd name="connsiteY108" fmla="*/ 379945 h 523468"/>
                  <a:gd name="connsiteX109" fmla="*/ 287072 w 523468"/>
                  <a:gd name="connsiteY109" fmla="*/ 379826 h 523468"/>
                  <a:gd name="connsiteX110" fmla="*/ 287072 w 523468"/>
                  <a:gd name="connsiteY110" fmla="*/ 439038 h 523468"/>
                  <a:gd name="connsiteX111" fmla="*/ 157446 w 523468"/>
                  <a:gd name="connsiteY111" fmla="*/ 396823 h 523468"/>
                  <a:gd name="connsiteX112" fmla="*/ 143532 w 523468"/>
                  <a:gd name="connsiteY112" fmla="*/ 382908 h 523468"/>
                  <a:gd name="connsiteX113" fmla="*/ 144014 w 523468"/>
                  <a:gd name="connsiteY113" fmla="*/ 379268 h 523468"/>
                  <a:gd name="connsiteX114" fmla="*/ 148396 w 523468"/>
                  <a:gd name="connsiteY114" fmla="*/ 363050 h 523468"/>
                  <a:gd name="connsiteX115" fmla="*/ 170336 w 523468"/>
                  <a:gd name="connsiteY115" fmla="*/ 363050 h 523468"/>
                  <a:gd name="connsiteX116" fmla="*/ 179769 w 523468"/>
                  <a:gd name="connsiteY116" fmla="*/ 363751 h 523468"/>
                  <a:gd name="connsiteX117" fmla="*/ 173606 w 523468"/>
                  <a:gd name="connsiteY117" fmla="*/ 386549 h 523468"/>
                  <a:gd name="connsiteX118" fmla="*/ 160182 w 523468"/>
                  <a:gd name="connsiteY118" fmla="*/ 396823 h 523468"/>
                  <a:gd name="connsiteX119" fmla="*/ 356599 w 523468"/>
                  <a:gd name="connsiteY119" fmla="*/ 346164 h 523468"/>
                  <a:gd name="connsiteX120" fmla="*/ 317063 w 523468"/>
                  <a:gd name="connsiteY120" fmla="*/ 355494 h 523468"/>
                  <a:gd name="connsiteX121" fmla="*/ 285072 w 523468"/>
                  <a:gd name="connsiteY121" fmla="*/ 363050 h 523468"/>
                  <a:gd name="connsiteX122" fmla="*/ 243364 w 523468"/>
                  <a:gd name="connsiteY122" fmla="*/ 363050 h 523468"/>
                  <a:gd name="connsiteX123" fmla="*/ 216790 w 523468"/>
                  <a:gd name="connsiteY123" fmla="*/ 357934 h 523468"/>
                  <a:gd name="connsiteX124" fmla="*/ 203182 w 523468"/>
                  <a:gd name="connsiteY124" fmla="*/ 352488 h 523468"/>
                  <a:gd name="connsiteX125" fmla="*/ 170345 w 523468"/>
                  <a:gd name="connsiteY125" fmla="*/ 346164 h 523468"/>
                  <a:gd name="connsiteX126" fmla="*/ 118202 w 523468"/>
                  <a:gd name="connsiteY126" fmla="*/ 346164 h 523468"/>
                  <a:gd name="connsiteX127" fmla="*/ 143532 w 523468"/>
                  <a:gd name="connsiteY127" fmla="*/ 320835 h 523468"/>
                  <a:gd name="connsiteX128" fmla="*/ 236405 w 523468"/>
                  <a:gd name="connsiteY128" fmla="*/ 320835 h 523468"/>
                  <a:gd name="connsiteX129" fmla="*/ 261734 w 523468"/>
                  <a:gd name="connsiteY129" fmla="*/ 295506 h 523468"/>
                  <a:gd name="connsiteX130" fmla="*/ 236405 w 523468"/>
                  <a:gd name="connsiteY130" fmla="*/ 270177 h 523468"/>
                  <a:gd name="connsiteX131" fmla="*/ 222557 w 523468"/>
                  <a:gd name="connsiteY131" fmla="*/ 270177 h 523468"/>
                  <a:gd name="connsiteX132" fmla="*/ 236219 w 523468"/>
                  <a:gd name="connsiteY132" fmla="*/ 219630 h 523468"/>
                  <a:gd name="connsiteX133" fmla="*/ 266392 w 523468"/>
                  <a:gd name="connsiteY133" fmla="*/ 227075 h 523468"/>
                  <a:gd name="connsiteX134" fmla="*/ 317051 w 523468"/>
                  <a:gd name="connsiteY134" fmla="*/ 252404 h 523468"/>
                  <a:gd name="connsiteX135" fmla="*/ 356599 w 523468"/>
                  <a:gd name="connsiteY135" fmla="*/ 261734 h 523468"/>
                  <a:gd name="connsiteX136" fmla="*/ 371493 w 523468"/>
                  <a:gd name="connsiteY136" fmla="*/ 261734 h 523468"/>
                  <a:gd name="connsiteX137" fmla="*/ 371493 w 523468"/>
                  <a:gd name="connsiteY137" fmla="*/ 346164 h 523468"/>
                  <a:gd name="connsiteX138" fmla="*/ 506582 w 523468"/>
                  <a:gd name="connsiteY138" fmla="*/ 363050 h 523468"/>
                  <a:gd name="connsiteX139" fmla="*/ 422152 w 523468"/>
                  <a:gd name="connsiteY139" fmla="*/ 363050 h 523468"/>
                  <a:gd name="connsiteX140" fmla="*/ 422152 w 523468"/>
                  <a:gd name="connsiteY140" fmla="*/ 329278 h 523468"/>
                  <a:gd name="connsiteX141" fmla="*/ 405266 w 523468"/>
                  <a:gd name="connsiteY141" fmla="*/ 329278 h 523468"/>
                  <a:gd name="connsiteX142" fmla="*/ 405266 w 523468"/>
                  <a:gd name="connsiteY142" fmla="*/ 363050 h 523468"/>
                  <a:gd name="connsiteX143" fmla="*/ 388379 w 523468"/>
                  <a:gd name="connsiteY143" fmla="*/ 363050 h 523468"/>
                  <a:gd name="connsiteX144" fmla="*/ 388379 w 523468"/>
                  <a:gd name="connsiteY144" fmla="*/ 244848 h 523468"/>
                  <a:gd name="connsiteX145" fmla="*/ 405266 w 523468"/>
                  <a:gd name="connsiteY145" fmla="*/ 244848 h 523468"/>
                  <a:gd name="connsiteX146" fmla="*/ 405266 w 523468"/>
                  <a:gd name="connsiteY146" fmla="*/ 312392 h 523468"/>
                  <a:gd name="connsiteX147" fmla="*/ 422152 w 523468"/>
                  <a:gd name="connsiteY147" fmla="*/ 312392 h 523468"/>
                  <a:gd name="connsiteX148" fmla="*/ 422152 w 523468"/>
                  <a:gd name="connsiteY148" fmla="*/ 244848 h 523468"/>
                  <a:gd name="connsiteX149" fmla="*/ 506582 w 523468"/>
                  <a:gd name="connsiteY149" fmla="*/ 244848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523468" h="523468">
                    <a:moveTo>
                      <a:pt x="371493" y="227962"/>
                    </a:moveTo>
                    <a:lnTo>
                      <a:pt x="371493" y="244848"/>
                    </a:lnTo>
                    <a:lnTo>
                      <a:pt x="356599" y="244848"/>
                    </a:lnTo>
                    <a:cubicBezTo>
                      <a:pt x="345559" y="244848"/>
                      <a:pt x="334497" y="242231"/>
                      <a:pt x="324607" y="237291"/>
                    </a:cubicBezTo>
                    <a:lnTo>
                      <a:pt x="303949" y="226965"/>
                    </a:lnTo>
                    <a:lnTo>
                      <a:pt x="303949" y="42215"/>
                    </a:lnTo>
                    <a:cubicBezTo>
                      <a:pt x="303949" y="18939"/>
                      <a:pt x="285010" y="0"/>
                      <a:pt x="261734" y="0"/>
                    </a:cubicBezTo>
                    <a:lnTo>
                      <a:pt x="42215" y="0"/>
                    </a:lnTo>
                    <a:cubicBezTo>
                      <a:pt x="18939" y="0"/>
                      <a:pt x="0" y="18939"/>
                      <a:pt x="0" y="42215"/>
                    </a:cubicBezTo>
                    <a:lnTo>
                      <a:pt x="0" y="481253"/>
                    </a:lnTo>
                    <a:cubicBezTo>
                      <a:pt x="0" y="504529"/>
                      <a:pt x="18939" y="523468"/>
                      <a:pt x="42215" y="523468"/>
                    </a:cubicBezTo>
                    <a:lnTo>
                      <a:pt x="261734" y="523468"/>
                    </a:lnTo>
                    <a:cubicBezTo>
                      <a:pt x="285010" y="523468"/>
                      <a:pt x="303949" y="504529"/>
                      <a:pt x="303949" y="481253"/>
                    </a:cubicBezTo>
                    <a:lnTo>
                      <a:pt x="303949" y="377809"/>
                    </a:lnTo>
                    <a:cubicBezTo>
                      <a:pt x="311094" y="376247"/>
                      <a:pt x="318065" y="373876"/>
                      <a:pt x="324607" y="370598"/>
                    </a:cubicBezTo>
                    <a:cubicBezTo>
                      <a:pt x="334497" y="365668"/>
                      <a:pt x="345559" y="363050"/>
                      <a:pt x="356599" y="363050"/>
                    </a:cubicBezTo>
                    <a:lnTo>
                      <a:pt x="371493" y="363050"/>
                    </a:lnTo>
                    <a:lnTo>
                      <a:pt x="371493" y="379936"/>
                    </a:lnTo>
                    <a:lnTo>
                      <a:pt x="523468" y="379936"/>
                    </a:lnTo>
                    <a:lnTo>
                      <a:pt x="523468" y="227962"/>
                    </a:lnTo>
                    <a:close/>
                    <a:moveTo>
                      <a:pt x="273949" y="211962"/>
                    </a:moveTo>
                    <a:cubicBezTo>
                      <a:pt x="263618" y="206796"/>
                      <a:pt x="252236" y="203833"/>
                      <a:pt x="240721" y="202996"/>
                    </a:cubicBezTo>
                    <a:lnTo>
                      <a:pt x="269113" y="97940"/>
                    </a:lnTo>
                    <a:cubicBezTo>
                      <a:pt x="269822" y="95322"/>
                      <a:pt x="270177" y="92622"/>
                      <a:pt x="270177" y="89901"/>
                    </a:cubicBezTo>
                    <a:cubicBezTo>
                      <a:pt x="270177" y="88025"/>
                      <a:pt x="269950" y="86211"/>
                      <a:pt x="269621" y="84430"/>
                    </a:cubicBezTo>
                    <a:lnTo>
                      <a:pt x="287063" y="84430"/>
                    </a:lnTo>
                    <a:lnTo>
                      <a:pt x="287063" y="218522"/>
                    </a:lnTo>
                    <a:close/>
                    <a:moveTo>
                      <a:pt x="217998" y="287063"/>
                    </a:moveTo>
                    <a:lnTo>
                      <a:pt x="236405" y="287063"/>
                    </a:lnTo>
                    <a:cubicBezTo>
                      <a:pt x="241055" y="287063"/>
                      <a:pt x="244848" y="290848"/>
                      <a:pt x="244848" y="295506"/>
                    </a:cubicBezTo>
                    <a:cubicBezTo>
                      <a:pt x="244848" y="300165"/>
                      <a:pt x="241055" y="303949"/>
                      <a:pt x="236405" y="303949"/>
                    </a:cubicBezTo>
                    <a:lnTo>
                      <a:pt x="213429" y="303949"/>
                    </a:lnTo>
                    <a:close/>
                    <a:moveTo>
                      <a:pt x="195946" y="303949"/>
                    </a:moveTo>
                    <a:lnTo>
                      <a:pt x="164380" y="303949"/>
                    </a:lnTo>
                    <a:lnTo>
                      <a:pt x="200031" y="172035"/>
                    </a:lnTo>
                    <a:lnTo>
                      <a:pt x="228993" y="181686"/>
                    </a:lnTo>
                    <a:close/>
                    <a:moveTo>
                      <a:pt x="106907" y="325572"/>
                    </a:moveTo>
                    <a:cubicBezTo>
                      <a:pt x="103493" y="322711"/>
                      <a:pt x="101316" y="318539"/>
                      <a:pt x="101316" y="313843"/>
                    </a:cubicBezTo>
                    <a:cubicBezTo>
                      <a:pt x="101316" y="309782"/>
                      <a:pt x="102961" y="305809"/>
                      <a:pt x="105843" y="302927"/>
                    </a:cubicBezTo>
                    <a:lnTo>
                      <a:pt x="162463" y="246299"/>
                    </a:lnTo>
                    <a:lnTo>
                      <a:pt x="146883" y="303949"/>
                    </a:lnTo>
                    <a:lnTo>
                      <a:pt x="143532" y="303949"/>
                    </a:lnTo>
                    <a:cubicBezTo>
                      <a:pt x="127767" y="303949"/>
                      <a:pt x="114158" y="312738"/>
                      <a:pt x="106907" y="325572"/>
                    </a:cubicBezTo>
                    <a:close/>
                    <a:moveTo>
                      <a:pt x="223208" y="86269"/>
                    </a:moveTo>
                    <a:cubicBezTo>
                      <a:pt x="224837" y="80217"/>
                      <a:pt x="230369" y="75987"/>
                      <a:pt x="236640" y="75987"/>
                    </a:cubicBezTo>
                    <a:lnTo>
                      <a:pt x="239377" y="75987"/>
                    </a:lnTo>
                    <a:cubicBezTo>
                      <a:pt x="247054" y="75987"/>
                      <a:pt x="253291" y="82225"/>
                      <a:pt x="253291" y="89901"/>
                    </a:cubicBezTo>
                    <a:cubicBezTo>
                      <a:pt x="253291" y="91134"/>
                      <a:pt x="253131" y="92350"/>
                      <a:pt x="252809" y="93541"/>
                    </a:cubicBezTo>
                    <a:lnTo>
                      <a:pt x="242465" y="131795"/>
                    </a:lnTo>
                    <a:lnTo>
                      <a:pt x="213508" y="122143"/>
                    </a:lnTo>
                    <a:close/>
                    <a:moveTo>
                      <a:pt x="209101" y="138465"/>
                    </a:moveTo>
                    <a:lnTo>
                      <a:pt x="238058" y="148116"/>
                    </a:lnTo>
                    <a:lnTo>
                      <a:pt x="233399" y="165357"/>
                    </a:lnTo>
                    <a:lnTo>
                      <a:pt x="204439" y="155705"/>
                    </a:lnTo>
                    <a:close/>
                    <a:moveTo>
                      <a:pt x="42215" y="16886"/>
                    </a:moveTo>
                    <a:lnTo>
                      <a:pt x="261734" y="16886"/>
                    </a:lnTo>
                    <a:cubicBezTo>
                      <a:pt x="275697" y="16886"/>
                      <a:pt x="287063" y="28252"/>
                      <a:pt x="287063" y="42215"/>
                    </a:cubicBezTo>
                    <a:lnTo>
                      <a:pt x="287063" y="67544"/>
                    </a:lnTo>
                    <a:lnTo>
                      <a:pt x="260436" y="67544"/>
                    </a:lnTo>
                    <a:cubicBezTo>
                      <a:pt x="254919" y="62342"/>
                      <a:pt x="247532" y="59101"/>
                      <a:pt x="239377" y="59101"/>
                    </a:cubicBezTo>
                    <a:lnTo>
                      <a:pt x="236640" y="59101"/>
                    </a:lnTo>
                    <a:cubicBezTo>
                      <a:pt x="228605" y="59101"/>
                      <a:pt x="221193" y="62300"/>
                      <a:pt x="215611" y="67544"/>
                    </a:cubicBezTo>
                    <a:lnTo>
                      <a:pt x="16886" y="67544"/>
                    </a:lnTo>
                    <a:lnTo>
                      <a:pt x="16886" y="42215"/>
                    </a:lnTo>
                    <a:cubicBezTo>
                      <a:pt x="16886" y="28252"/>
                      <a:pt x="28252" y="16886"/>
                      <a:pt x="42215" y="16886"/>
                    </a:cubicBezTo>
                    <a:close/>
                    <a:moveTo>
                      <a:pt x="261734" y="506582"/>
                    </a:moveTo>
                    <a:lnTo>
                      <a:pt x="42215" y="506582"/>
                    </a:lnTo>
                    <a:cubicBezTo>
                      <a:pt x="28252" y="506582"/>
                      <a:pt x="16886" y="495216"/>
                      <a:pt x="16886" y="481253"/>
                    </a:cubicBezTo>
                    <a:lnTo>
                      <a:pt x="16886" y="455924"/>
                    </a:lnTo>
                    <a:lnTo>
                      <a:pt x="287063" y="455924"/>
                    </a:lnTo>
                    <a:lnTo>
                      <a:pt x="287063" y="481253"/>
                    </a:lnTo>
                    <a:cubicBezTo>
                      <a:pt x="287063" y="495216"/>
                      <a:pt x="275697" y="506582"/>
                      <a:pt x="261734" y="506582"/>
                    </a:cubicBezTo>
                    <a:close/>
                    <a:moveTo>
                      <a:pt x="287063" y="439038"/>
                    </a:moveTo>
                    <a:lnTo>
                      <a:pt x="16886" y="439038"/>
                    </a:lnTo>
                    <a:lnTo>
                      <a:pt x="16886" y="84430"/>
                    </a:lnTo>
                    <a:lnTo>
                      <a:pt x="206212" y="84430"/>
                    </a:lnTo>
                    <a:lnTo>
                      <a:pt x="171309" y="213574"/>
                    </a:lnTo>
                    <a:lnTo>
                      <a:pt x="148479" y="236405"/>
                    </a:lnTo>
                    <a:lnTo>
                      <a:pt x="33772" y="236405"/>
                    </a:lnTo>
                    <a:lnTo>
                      <a:pt x="33772" y="253291"/>
                    </a:lnTo>
                    <a:lnTo>
                      <a:pt x="131593" y="253291"/>
                    </a:lnTo>
                    <a:lnTo>
                      <a:pt x="114707" y="270177"/>
                    </a:lnTo>
                    <a:lnTo>
                      <a:pt x="33772" y="270177"/>
                    </a:lnTo>
                    <a:lnTo>
                      <a:pt x="33772" y="287063"/>
                    </a:lnTo>
                    <a:lnTo>
                      <a:pt x="97829" y="287063"/>
                    </a:lnTo>
                    <a:lnTo>
                      <a:pt x="93904" y="290988"/>
                    </a:lnTo>
                    <a:cubicBezTo>
                      <a:pt x="90223" y="294669"/>
                      <a:pt x="87671" y="299130"/>
                      <a:pt x="86121" y="303949"/>
                    </a:cubicBezTo>
                    <a:lnTo>
                      <a:pt x="33772" y="303949"/>
                    </a:lnTo>
                    <a:lnTo>
                      <a:pt x="33772" y="320835"/>
                    </a:lnTo>
                    <a:lnTo>
                      <a:pt x="85275" y="320835"/>
                    </a:lnTo>
                    <a:cubicBezTo>
                      <a:pt x="86718" y="327419"/>
                      <a:pt x="90119" y="333281"/>
                      <a:pt x="95017" y="337721"/>
                    </a:cubicBezTo>
                    <a:lnTo>
                      <a:pt x="33772" y="337721"/>
                    </a:lnTo>
                    <a:lnTo>
                      <a:pt x="33772" y="354607"/>
                    </a:lnTo>
                    <a:lnTo>
                      <a:pt x="103662" y="354607"/>
                    </a:lnTo>
                    <a:cubicBezTo>
                      <a:pt x="106593" y="359633"/>
                      <a:pt x="111981" y="363050"/>
                      <a:pt x="118202" y="363050"/>
                    </a:cubicBezTo>
                    <a:lnTo>
                      <a:pt x="130908" y="363050"/>
                    </a:lnTo>
                    <a:lnTo>
                      <a:pt x="127718" y="374861"/>
                    </a:lnTo>
                    <a:cubicBezTo>
                      <a:pt x="127000" y="377480"/>
                      <a:pt x="126645" y="380179"/>
                      <a:pt x="126645" y="382908"/>
                    </a:cubicBezTo>
                    <a:cubicBezTo>
                      <a:pt x="126645" y="394324"/>
                      <a:pt x="132961" y="404193"/>
                      <a:pt x="142217" y="409511"/>
                    </a:cubicBezTo>
                    <a:lnTo>
                      <a:pt x="139561" y="420107"/>
                    </a:lnTo>
                    <a:lnTo>
                      <a:pt x="155945" y="424197"/>
                    </a:lnTo>
                    <a:lnTo>
                      <a:pt x="158566" y="413709"/>
                    </a:lnTo>
                    <a:lnTo>
                      <a:pt x="160182" y="413709"/>
                    </a:lnTo>
                    <a:cubicBezTo>
                      <a:pt x="174072" y="413709"/>
                      <a:pt x="186296" y="404355"/>
                      <a:pt x="189919" y="390948"/>
                    </a:cubicBezTo>
                    <a:lnTo>
                      <a:pt x="196147" y="367907"/>
                    </a:lnTo>
                    <a:cubicBezTo>
                      <a:pt x="196404" y="368005"/>
                      <a:pt x="196664" y="368076"/>
                      <a:pt x="196919" y="368174"/>
                    </a:cubicBezTo>
                    <a:lnTo>
                      <a:pt x="210527" y="373621"/>
                    </a:lnTo>
                    <a:cubicBezTo>
                      <a:pt x="221003" y="377817"/>
                      <a:pt x="232056" y="379945"/>
                      <a:pt x="243373" y="379945"/>
                    </a:cubicBezTo>
                    <a:lnTo>
                      <a:pt x="285080" y="379945"/>
                    </a:lnTo>
                    <a:cubicBezTo>
                      <a:pt x="285748" y="379945"/>
                      <a:pt x="286404" y="379841"/>
                      <a:pt x="287072" y="379826"/>
                    </a:cubicBezTo>
                    <a:lnTo>
                      <a:pt x="287072" y="439038"/>
                    </a:lnTo>
                    <a:close/>
                    <a:moveTo>
                      <a:pt x="157446" y="396823"/>
                    </a:moveTo>
                    <a:cubicBezTo>
                      <a:pt x="149769" y="396823"/>
                      <a:pt x="143532" y="390585"/>
                      <a:pt x="143532" y="382908"/>
                    </a:cubicBezTo>
                    <a:cubicBezTo>
                      <a:pt x="143532" y="381676"/>
                      <a:pt x="143692" y="380460"/>
                      <a:pt x="144014" y="379268"/>
                    </a:cubicBezTo>
                    <a:lnTo>
                      <a:pt x="148396" y="363050"/>
                    </a:lnTo>
                    <a:lnTo>
                      <a:pt x="170336" y="363050"/>
                    </a:lnTo>
                    <a:cubicBezTo>
                      <a:pt x="173511" y="363050"/>
                      <a:pt x="176653" y="363339"/>
                      <a:pt x="179769" y="363751"/>
                    </a:cubicBezTo>
                    <a:lnTo>
                      <a:pt x="173606" y="386549"/>
                    </a:lnTo>
                    <a:cubicBezTo>
                      <a:pt x="171986" y="392593"/>
                      <a:pt x="166453" y="396823"/>
                      <a:pt x="160182" y="396823"/>
                    </a:cubicBezTo>
                    <a:close/>
                    <a:moveTo>
                      <a:pt x="356599" y="346164"/>
                    </a:moveTo>
                    <a:cubicBezTo>
                      <a:pt x="342957" y="346164"/>
                      <a:pt x="329287" y="349389"/>
                      <a:pt x="317063" y="355494"/>
                    </a:cubicBezTo>
                    <a:cubicBezTo>
                      <a:pt x="307173" y="360433"/>
                      <a:pt x="296112" y="363050"/>
                      <a:pt x="285072" y="363050"/>
                    </a:cubicBezTo>
                    <a:lnTo>
                      <a:pt x="243364" y="363050"/>
                    </a:lnTo>
                    <a:cubicBezTo>
                      <a:pt x="234220" y="363050"/>
                      <a:pt x="225278" y="361327"/>
                      <a:pt x="216790" y="357934"/>
                    </a:cubicBezTo>
                    <a:lnTo>
                      <a:pt x="203182" y="352488"/>
                    </a:lnTo>
                    <a:cubicBezTo>
                      <a:pt x="192706" y="348292"/>
                      <a:pt x="181653" y="346164"/>
                      <a:pt x="170345" y="346164"/>
                    </a:cubicBezTo>
                    <a:lnTo>
                      <a:pt x="118202" y="346164"/>
                    </a:lnTo>
                    <a:cubicBezTo>
                      <a:pt x="118202" y="332202"/>
                      <a:pt x="129569" y="320835"/>
                      <a:pt x="143532" y="320835"/>
                    </a:cubicBezTo>
                    <a:lnTo>
                      <a:pt x="236405" y="320835"/>
                    </a:lnTo>
                    <a:cubicBezTo>
                      <a:pt x="250368" y="320835"/>
                      <a:pt x="261734" y="309469"/>
                      <a:pt x="261734" y="295506"/>
                    </a:cubicBezTo>
                    <a:cubicBezTo>
                      <a:pt x="261734" y="281543"/>
                      <a:pt x="250368" y="270177"/>
                      <a:pt x="236405" y="270177"/>
                    </a:cubicBezTo>
                    <a:lnTo>
                      <a:pt x="222557" y="270177"/>
                    </a:lnTo>
                    <a:lnTo>
                      <a:pt x="236219" y="219630"/>
                    </a:lnTo>
                    <a:cubicBezTo>
                      <a:pt x="246654" y="219898"/>
                      <a:pt x="257047" y="222404"/>
                      <a:pt x="266392" y="227075"/>
                    </a:cubicBezTo>
                    <a:lnTo>
                      <a:pt x="317051" y="252404"/>
                    </a:lnTo>
                    <a:cubicBezTo>
                      <a:pt x="329278" y="258510"/>
                      <a:pt x="342957" y="261734"/>
                      <a:pt x="356599" y="261734"/>
                    </a:cubicBezTo>
                    <a:lnTo>
                      <a:pt x="371493" y="261734"/>
                    </a:lnTo>
                    <a:lnTo>
                      <a:pt x="371493" y="346164"/>
                    </a:lnTo>
                    <a:close/>
                    <a:moveTo>
                      <a:pt x="506582" y="363050"/>
                    </a:moveTo>
                    <a:lnTo>
                      <a:pt x="422152" y="363050"/>
                    </a:lnTo>
                    <a:lnTo>
                      <a:pt x="422152" y="329278"/>
                    </a:lnTo>
                    <a:lnTo>
                      <a:pt x="405266" y="329278"/>
                    </a:lnTo>
                    <a:lnTo>
                      <a:pt x="405266" y="363050"/>
                    </a:lnTo>
                    <a:lnTo>
                      <a:pt x="388379" y="363050"/>
                    </a:lnTo>
                    <a:lnTo>
                      <a:pt x="388379" y="244848"/>
                    </a:lnTo>
                    <a:lnTo>
                      <a:pt x="405266" y="244848"/>
                    </a:lnTo>
                    <a:lnTo>
                      <a:pt x="405266" y="312392"/>
                    </a:lnTo>
                    <a:lnTo>
                      <a:pt x="422152" y="312392"/>
                    </a:lnTo>
                    <a:lnTo>
                      <a:pt x="422152" y="244848"/>
                    </a:lnTo>
                    <a:lnTo>
                      <a:pt x="506582" y="2448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C18EBD15-9B93-48A9-871E-8C6ABC1C1699}"/>
                  </a:ext>
                </a:extLst>
              </p:cNvPr>
              <p:cNvSpPr/>
              <p:nvPr/>
            </p:nvSpPr>
            <p:spPr>
              <a:xfrm>
                <a:off x="13105398" y="2480020"/>
                <a:ext cx="101316" cy="16886"/>
              </a:xfrm>
              <a:custGeom>
                <a:avLst/>
                <a:gdLst>
                  <a:gd name="connsiteX0" fmla="*/ 0 w 101316"/>
                  <a:gd name="connsiteY0" fmla="*/ 0 h 16886"/>
                  <a:gd name="connsiteX1" fmla="*/ 101316 w 101316"/>
                  <a:gd name="connsiteY1" fmla="*/ 0 h 16886"/>
                  <a:gd name="connsiteX2" fmla="*/ 101316 w 101316"/>
                  <a:gd name="connsiteY2" fmla="*/ 16886 h 16886"/>
                  <a:gd name="connsiteX3" fmla="*/ 0 w 10131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16" h="16886">
                    <a:moveTo>
                      <a:pt x="0" y="0"/>
                    </a:moveTo>
                    <a:lnTo>
                      <a:pt x="101316" y="0"/>
                    </a:lnTo>
                    <a:lnTo>
                      <a:pt x="10131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587F56B0-72AC-4431-B204-C8F821F9773D}"/>
                  </a:ext>
                </a:extLst>
              </p:cNvPr>
              <p:cNvSpPr/>
              <p:nvPr/>
            </p:nvSpPr>
            <p:spPr>
              <a:xfrm>
                <a:off x="13037854" y="210852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C2F2E2E7-8621-4FE6-9A3B-919A18F36EB8}"/>
                  </a:ext>
                </a:extLst>
              </p:cNvPr>
              <p:cNvSpPr/>
              <p:nvPr/>
            </p:nvSpPr>
            <p:spPr>
              <a:xfrm>
                <a:off x="13071626" y="2108526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1515D92A-FF37-406D-9CD9-F049FCFBEBA9}"/>
                  </a:ext>
                </a:extLst>
              </p:cNvPr>
              <p:cNvSpPr/>
              <p:nvPr/>
            </p:nvSpPr>
            <p:spPr>
              <a:xfrm>
                <a:off x="13037854" y="214229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A1DA8B73-FA50-4AAA-93B3-7D2B18432799}"/>
                  </a:ext>
                </a:extLst>
              </p:cNvPr>
              <p:cNvSpPr/>
              <p:nvPr/>
            </p:nvSpPr>
            <p:spPr>
              <a:xfrm>
                <a:off x="13071626" y="2142299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8D30FF0-BD24-4F76-8BE1-27B4412AE4C9}"/>
                  </a:ext>
                </a:extLst>
              </p:cNvPr>
              <p:cNvSpPr/>
              <p:nvPr/>
            </p:nvSpPr>
            <p:spPr>
              <a:xfrm>
                <a:off x="13037854" y="2176071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CB844A82-ACD9-48DA-8E9F-40C32B392D27}"/>
                  </a:ext>
                </a:extLst>
              </p:cNvPr>
              <p:cNvSpPr/>
              <p:nvPr/>
            </p:nvSpPr>
            <p:spPr>
              <a:xfrm>
                <a:off x="13037854" y="2209843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09" name="Graphic 106">
              <a:extLst>
                <a:ext uri="{FF2B5EF4-FFF2-40B4-BE49-F238E27FC236}">
                  <a16:creationId xmlns:a16="http://schemas.microsoft.com/office/drawing/2014/main" id="{9AF4C4C5-7EE6-4F6F-BA78-3E386B501565}"/>
                </a:ext>
              </a:extLst>
            </p:cNvPr>
            <p:cNvGrpSpPr/>
            <p:nvPr/>
          </p:nvGrpSpPr>
          <p:grpSpPr>
            <a:xfrm>
              <a:off x="15228910" y="2007210"/>
              <a:ext cx="523468" cy="523468"/>
              <a:chOff x="15228910" y="2007210"/>
              <a:chExt cx="523468" cy="523468"/>
            </a:xfrm>
          </p:grpSpPr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96AAD48A-213E-4609-A02E-67B0542C175B}"/>
                  </a:ext>
                </a:extLst>
              </p:cNvPr>
              <p:cNvSpPr/>
              <p:nvPr/>
            </p:nvSpPr>
            <p:spPr>
              <a:xfrm>
                <a:off x="15450152" y="2361817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5614CA88-97F5-47E5-B6A4-5491BD2E85D9}"/>
                  </a:ext>
                </a:extLst>
              </p:cNvPr>
              <p:cNvSpPr/>
              <p:nvPr/>
            </p:nvSpPr>
            <p:spPr>
              <a:xfrm>
                <a:off x="15431246" y="2328045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357DC6FC-8D56-421B-82DA-9E311EF42581}"/>
                  </a:ext>
                </a:extLst>
              </p:cNvPr>
              <p:cNvSpPr/>
              <p:nvPr/>
            </p:nvSpPr>
            <p:spPr>
              <a:xfrm>
                <a:off x="15399494" y="2359802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ECEE1769-AE58-4ABE-9CC0-BFBC352F4562}"/>
                  </a:ext>
                </a:extLst>
              </p:cNvPr>
              <p:cNvSpPr/>
              <p:nvPr/>
            </p:nvSpPr>
            <p:spPr>
              <a:xfrm>
                <a:off x="15228910" y="2078815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100DBB78-5F60-40D5-AFE8-C708AE0B42E1}"/>
                  </a:ext>
                </a:extLst>
              </p:cNvPr>
              <p:cNvSpPr/>
              <p:nvPr/>
            </p:nvSpPr>
            <p:spPr>
              <a:xfrm>
                <a:off x="15652785" y="218451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60177C25-929F-4709-9B32-24FA81B1085E}"/>
                  </a:ext>
                </a:extLst>
              </p:cNvPr>
              <p:cNvSpPr/>
              <p:nvPr/>
            </p:nvSpPr>
            <p:spPr>
              <a:xfrm>
                <a:off x="15652785" y="215074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3ED0E224-BDDE-4109-9921-9030353D2097}"/>
                  </a:ext>
                </a:extLst>
              </p:cNvPr>
              <p:cNvSpPr/>
              <p:nvPr/>
            </p:nvSpPr>
            <p:spPr>
              <a:xfrm>
                <a:off x="15619013" y="230271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628F051F-5AB7-4294-B8E9-DE654BD6C23C}"/>
                  </a:ext>
                </a:extLst>
              </p:cNvPr>
              <p:cNvSpPr/>
              <p:nvPr/>
            </p:nvSpPr>
            <p:spPr>
              <a:xfrm>
                <a:off x="15619013" y="226894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14129B05-FABE-4452-9A94-0298AFF314CA}"/>
                  </a:ext>
                </a:extLst>
              </p:cNvPr>
              <p:cNvSpPr/>
              <p:nvPr/>
            </p:nvSpPr>
            <p:spPr>
              <a:xfrm>
                <a:off x="15247519" y="2007210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19" name="Graphic 107">
              <a:extLst>
                <a:ext uri="{FF2B5EF4-FFF2-40B4-BE49-F238E27FC236}">
                  <a16:creationId xmlns:a16="http://schemas.microsoft.com/office/drawing/2014/main" id="{344AB44A-F45A-4BA5-A86F-9A469A0922F9}"/>
                </a:ext>
              </a:extLst>
            </p:cNvPr>
            <p:cNvGrpSpPr/>
            <p:nvPr/>
          </p:nvGrpSpPr>
          <p:grpSpPr>
            <a:xfrm>
              <a:off x="17453737" y="2007210"/>
              <a:ext cx="523468" cy="523468"/>
              <a:chOff x="17453737" y="2007210"/>
              <a:chExt cx="523468" cy="523468"/>
            </a:xfrm>
          </p:grpSpPr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AB661F34-40FE-4482-8EBD-EC7B76565804}"/>
                  </a:ext>
                </a:extLst>
              </p:cNvPr>
              <p:cNvSpPr/>
              <p:nvPr/>
            </p:nvSpPr>
            <p:spPr>
              <a:xfrm>
                <a:off x="17643833" y="2007210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79021781-BE14-4F8E-AEAB-3A282068B375}"/>
                  </a:ext>
                </a:extLst>
              </p:cNvPr>
              <p:cNvSpPr/>
              <p:nvPr/>
            </p:nvSpPr>
            <p:spPr>
              <a:xfrm>
                <a:off x="17667707" y="2040982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5DD5CFCC-5B3C-4D09-83D8-054B092701B8}"/>
                  </a:ext>
                </a:extLst>
              </p:cNvPr>
              <p:cNvSpPr/>
              <p:nvPr/>
            </p:nvSpPr>
            <p:spPr>
              <a:xfrm>
                <a:off x="17691585" y="2074754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1F494DFB-14AF-46E0-92C1-ED3942704783}"/>
                  </a:ext>
                </a:extLst>
              </p:cNvPr>
              <p:cNvSpPr/>
              <p:nvPr/>
            </p:nvSpPr>
            <p:spPr>
              <a:xfrm>
                <a:off x="17643833" y="2489060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34749ABE-934A-4F7C-9C68-530A12BF5A9A}"/>
                  </a:ext>
                </a:extLst>
              </p:cNvPr>
              <p:cNvSpPr/>
              <p:nvPr/>
            </p:nvSpPr>
            <p:spPr>
              <a:xfrm>
                <a:off x="17667707" y="2465186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983328A6-6C4C-4C51-BA67-AC28DB74B51B}"/>
                  </a:ext>
                </a:extLst>
              </p:cNvPr>
              <p:cNvSpPr/>
              <p:nvPr/>
            </p:nvSpPr>
            <p:spPr>
              <a:xfrm>
                <a:off x="17691593" y="2441301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AFCBD79B-850E-43A0-A2B7-D79A4720786D}"/>
                  </a:ext>
                </a:extLst>
              </p:cNvPr>
              <p:cNvSpPr/>
              <p:nvPr/>
            </p:nvSpPr>
            <p:spPr>
              <a:xfrm>
                <a:off x="17453737" y="2007210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367E0D8A-854A-4373-BB9A-3EC1823238F3}"/>
                  </a:ext>
                </a:extLst>
              </p:cNvPr>
              <p:cNvSpPr/>
              <p:nvPr/>
            </p:nvSpPr>
            <p:spPr>
              <a:xfrm>
                <a:off x="17453737" y="229427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52992CA2-4D75-454C-9BBE-3D9389849441}"/>
                  </a:ext>
                </a:extLst>
              </p:cNvPr>
              <p:cNvSpPr/>
              <p:nvPr/>
            </p:nvSpPr>
            <p:spPr>
              <a:xfrm>
                <a:off x="17960319" y="229427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5DBDC2EF-3A85-4D0B-A5A0-261653AC06EE}"/>
                  </a:ext>
                </a:extLst>
              </p:cNvPr>
              <p:cNvSpPr/>
              <p:nvPr/>
            </p:nvSpPr>
            <p:spPr>
              <a:xfrm>
                <a:off x="17960319" y="222672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912DD8CF-694C-4FF7-B373-67F6D1FA28B7}"/>
                  </a:ext>
                </a:extLst>
              </p:cNvPr>
              <p:cNvSpPr/>
              <p:nvPr/>
            </p:nvSpPr>
            <p:spPr>
              <a:xfrm>
                <a:off x="17453737" y="222672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A565965A-1F59-4F96-B65D-50E9767981FE}"/>
                  </a:ext>
                </a:extLst>
              </p:cNvPr>
              <p:cNvSpPr/>
              <p:nvPr/>
            </p:nvSpPr>
            <p:spPr>
              <a:xfrm>
                <a:off x="17487509" y="226050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4AA6A96C-E160-4CF6-8AA8-248B448003FC}"/>
                  </a:ext>
                </a:extLst>
              </p:cNvPr>
              <p:cNvSpPr/>
              <p:nvPr/>
            </p:nvSpPr>
            <p:spPr>
              <a:xfrm>
                <a:off x="17521281" y="2260501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433BDF84-9215-40F7-A8EE-B8D722B903D8}"/>
                  </a:ext>
                </a:extLst>
              </p:cNvPr>
              <p:cNvSpPr/>
              <p:nvPr/>
            </p:nvSpPr>
            <p:spPr>
              <a:xfrm>
                <a:off x="17926547" y="226050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A1241EFB-AF17-4A88-A5E9-75A66765D8E8}"/>
                  </a:ext>
                </a:extLst>
              </p:cNvPr>
              <p:cNvSpPr/>
              <p:nvPr/>
            </p:nvSpPr>
            <p:spPr>
              <a:xfrm>
                <a:off x="17875889" y="2260501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35" name="Graphic 108">
              <a:extLst>
                <a:ext uri="{FF2B5EF4-FFF2-40B4-BE49-F238E27FC236}">
                  <a16:creationId xmlns:a16="http://schemas.microsoft.com/office/drawing/2014/main" id="{65758600-4763-467C-9D4C-A2C576B9C7F5}"/>
                </a:ext>
              </a:extLst>
            </p:cNvPr>
            <p:cNvGrpSpPr/>
            <p:nvPr/>
          </p:nvGrpSpPr>
          <p:grpSpPr>
            <a:xfrm>
              <a:off x="16341324" y="2007210"/>
              <a:ext cx="523468" cy="523468"/>
              <a:chOff x="16341324" y="2007210"/>
              <a:chExt cx="523468" cy="523468"/>
            </a:xfrm>
          </p:grpSpPr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27EB76C9-01D9-4092-99EE-D12AA71F394D}"/>
                  </a:ext>
                </a:extLst>
              </p:cNvPr>
              <p:cNvSpPr/>
              <p:nvPr/>
            </p:nvSpPr>
            <p:spPr>
              <a:xfrm>
                <a:off x="16341324" y="2007210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93162F87-A662-4658-9CD0-084874B5C884}"/>
                  </a:ext>
                </a:extLst>
              </p:cNvPr>
              <p:cNvSpPr/>
              <p:nvPr/>
            </p:nvSpPr>
            <p:spPr>
              <a:xfrm>
                <a:off x="16425754" y="2235172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F36DFC4F-7425-4CF0-8D3A-F7937A64BA3A}"/>
                  </a:ext>
                </a:extLst>
              </p:cNvPr>
              <p:cNvSpPr/>
              <p:nvPr/>
            </p:nvSpPr>
            <p:spPr>
              <a:xfrm>
                <a:off x="16712817" y="2235172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5A80C7A0-2E50-46B1-9A45-EBEFDBB00A75}"/>
                  </a:ext>
                </a:extLst>
              </p:cNvPr>
              <p:cNvSpPr/>
              <p:nvPr/>
            </p:nvSpPr>
            <p:spPr>
              <a:xfrm>
                <a:off x="16425754" y="2429362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2BF516E7-F7B9-4E56-8C71-8D20B5E99305}"/>
                  </a:ext>
                </a:extLst>
              </p:cNvPr>
              <p:cNvSpPr/>
              <p:nvPr/>
            </p:nvSpPr>
            <p:spPr>
              <a:xfrm>
                <a:off x="16712817" y="2429362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41" name="Graphic 93">
              <a:extLst>
                <a:ext uri="{FF2B5EF4-FFF2-40B4-BE49-F238E27FC236}">
                  <a16:creationId xmlns:a16="http://schemas.microsoft.com/office/drawing/2014/main" id="{928ADE86-4BF2-40F1-BDFD-DE211121E598}"/>
                </a:ext>
              </a:extLst>
            </p:cNvPr>
            <p:cNvGrpSpPr/>
            <p:nvPr/>
          </p:nvGrpSpPr>
          <p:grpSpPr>
            <a:xfrm>
              <a:off x="14726096" y="2868656"/>
              <a:ext cx="523468" cy="523468"/>
              <a:chOff x="14726096" y="2868656"/>
              <a:chExt cx="523468" cy="523468"/>
            </a:xfrm>
          </p:grpSpPr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F909A9C6-50E5-4FC8-ADC1-B6A3795961A5}"/>
                  </a:ext>
                </a:extLst>
              </p:cNvPr>
              <p:cNvSpPr/>
              <p:nvPr/>
            </p:nvSpPr>
            <p:spPr>
              <a:xfrm>
                <a:off x="15013159" y="328439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850A2C8A-8BFA-4DCC-A5FD-CEB242D33D71}"/>
                  </a:ext>
                </a:extLst>
              </p:cNvPr>
              <p:cNvSpPr/>
              <p:nvPr/>
            </p:nvSpPr>
            <p:spPr>
              <a:xfrm>
                <a:off x="15046931" y="328439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81B98C9A-AEFD-4705-A6C8-ED5122C8C496}"/>
                  </a:ext>
                </a:extLst>
              </p:cNvPr>
              <p:cNvSpPr/>
              <p:nvPr/>
            </p:nvSpPr>
            <p:spPr>
              <a:xfrm>
                <a:off x="15080703" y="328439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984A2FDC-34C1-4145-A2D7-6C7511E718CC}"/>
                  </a:ext>
                </a:extLst>
              </p:cNvPr>
              <p:cNvSpPr/>
              <p:nvPr/>
            </p:nvSpPr>
            <p:spPr>
              <a:xfrm>
                <a:off x="14903400" y="3047988"/>
                <a:ext cx="50658" cy="50658"/>
              </a:xfrm>
              <a:custGeom>
                <a:avLst/>
                <a:gdLst>
                  <a:gd name="connsiteX0" fmla="*/ 0 w 50658"/>
                  <a:gd name="connsiteY0" fmla="*/ 25329 h 50658"/>
                  <a:gd name="connsiteX1" fmla="*/ 25329 w 50658"/>
                  <a:gd name="connsiteY1" fmla="*/ 50658 h 50658"/>
                  <a:gd name="connsiteX2" fmla="*/ 50658 w 50658"/>
                  <a:gd name="connsiteY2" fmla="*/ 25329 h 50658"/>
                  <a:gd name="connsiteX3" fmla="*/ 25329 w 50658"/>
                  <a:gd name="connsiteY3" fmla="*/ 0 h 50658"/>
                  <a:gd name="connsiteX4" fmla="*/ 0 w 50658"/>
                  <a:gd name="connsiteY4" fmla="*/ 25329 h 50658"/>
                  <a:gd name="connsiteX5" fmla="*/ 33772 w 50658"/>
                  <a:gd name="connsiteY5" fmla="*/ 25329 h 50658"/>
                  <a:gd name="connsiteX6" fmla="*/ 25329 w 50658"/>
                  <a:gd name="connsiteY6" fmla="*/ 33772 h 50658"/>
                  <a:gd name="connsiteX7" fmla="*/ 16886 w 50658"/>
                  <a:gd name="connsiteY7" fmla="*/ 25329 h 50658"/>
                  <a:gd name="connsiteX8" fmla="*/ 25329 w 50658"/>
                  <a:gd name="connsiteY8" fmla="*/ 16886 h 50658"/>
                  <a:gd name="connsiteX9" fmla="*/ 33772 w 50658"/>
                  <a:gd name="connsiteY9" fmla="*/ 25329 h 5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58" h="50658">
                    <a:moveTo>
                      <a:pt x="0" y="25329"/>
                    </a:moveTo>
                    <a:cubicBezTo>
                      <a:pt x="0" y="39292"/>
                      <a:pt x="11366" y="50658"/>
                      <a:pt x="25329" y="50658"/>
                    </a:cubicBezTo>
                    <a:cubicBezTo>
                      <a:pt x="39292" y="50658"/>
                      <a:pt x="50658" y="39292"/>
                      <a:pt x="50658" y="25329"/>
                    </a:cubicBezTo>
                    <a:cubicBezTo>
                      <a:pt x="50658" y="11362"/>
                      <a:pt x="39292" y="0"/>
                      <a:pt x="25329" y="0"/>
                    </a:cubicBezTo>
                    <a:cubicBezTo>
                      <a:pt x="11366" y="0"/>
                      <a:pt x="0" y="11362"/>
                      <a:pt x="0" y="25329"/>
                    </a:cubicBezTo>
                    <a:close/>
                    <a:moveTo>
                      <a:pt x="33772" y="25329"/>
                    </a:moveTo>
                    <a:cubicBezTo>
                      <a:pt x="33772" y="29979"/>
                      <a:pt x="29979" y="33772"/>
                      <a:pt x="25329" y="33772"/>
                    </a:cubicBezTo>
                    <a:cubicBezTo>
                      <a:pt x="20679" y="33772"/>
                      <a:pt x="16886" y="29979"/>
                      <a:pt x="16886" y="25329"/>
                    </a:cubicBezTo>
                    <a:cubicBezTo>
                      <a:pt x="16886" y="20675"/>
                      <a:pt x="20679" y="16886"/>
                      <a:pt x="25329" y="16886"/>
                    </a:cubicBezTo>
                    <a:cubicBezTo>
                      <a:pt x="29979" y="16886"/>
                      <a:pt x="33772" y="20675"/>
                      <a:pt x="33772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F58FCB7-0816-4BF3-BD3B-AA79993F437D}"/>
                  </a:ext>
                </a:extLst>
              </p:cNvPr>
              <p:cNvSpPr/>
              <p:nvPr/>
            </p:nvSpPr>
            <p:spPr>
              <a:xfrm>
                <a:off x="14726096" y="2868656"/>
                <a:ext cx="523468" cy="516080"/>
              </a:xfrm>
              <a:custGeom>
                <a:avLst/>
                <a:gdLst>
                  <a:gd name="connsiteX0" fmla="*/ 481253 w 523468"/>
                  <a:gd name="connsiteY0" fmla="*/ 365838 h 516080"/>
                  <a:gd name="connsiteX1" fmla="*/ 481253 w 523468"/>
                  <a:gd name="connsiteY1" fmla="*/ 343971 h 516080"/>
                  <a:gd name="connsiteX2" fmla="*/ 434816 w 523468"/>
                  <a:gd name="connsiteY2" fmla="*/ 297535 h 516080"/>
                  <a:gd name="connsiteX3" fmla="*/ 388379 w 523468"/>
                  <a:gd name="connsiteY3" fmla="*/ 343971 h 516080"/>
                  <a:gd name="connsiteX4" fmla="*/ 388379 w 523468"/>
                  <a:gd name="connsiteY4" fmla="*/ 381965 h 516080"/>
                  <a:gd name="connsiteX5" fmla="*/ 371493 w 523468"/>
                  <a:gd name="connsiteY5" fmla="*/ 381965 h 516080"/>
                  <a:gd name="connsiteX6" fmla="*/ 371493 w 523468"/>
                  <a:gd name="connsiteY6" fmla="*/ 297535 h 516080"/>
                  <a:gd name="connsiteX7" fmla="*/ 312392 w 523468"/>
                  <a:gd name="connsiteY7" fmla="*/ 297535 h 516080"/>
                  <a:gd name="connsiteX8" fmla="*/ 312392 w 523468"/>
                  <a:gd name="connsiteY8" fmla="*/ 263762 h 516080"/>
                  <a:gd name="connsiteX9" fmla="*/ 329278 w 523468"/>
                  <a:gd name="connsiteY9" fmla="*/ 263762 h 516080"/>
                  <a:gd name="connsiteX10" fmla="*/ 329278 w 523468"/>
                  <a:gd name="connsiteY10" fmla="*/ 246876 h 516080"/>
                  <a:gd name="connsiteX11" fmla="*/ 388379 w 523468"/>
                  <a:gd name="connsiteY11" fmla="*/ 246876 h 516080"/>
                  <a:gd name="connsiteX12" fmla="*/ 388379 w 523468"/>
                  <a:gd name="connsiteY12" fmla="*/ 280649 h 516080"/>
                  <a:gd name="connsiteX13" fmla="*/ 405266 w 523468"/>
                  <a:gd name="connsiteY13" fmla="*/ 280649 h 516080"/>
                  <a:gd name="connsiteX14" fmla="*/ 405266 w 523468"/>
                  <a:gd name="connsiteY14" fmla="*/ 221547 h 516080"/>
                  <a:gd name="connsiteX15" fmla="*/ 379936 w 523468"/>
                  <a:gd name="connsiteY15" fmla="*/ 196218 h 516080"/>
                  <a:gd name="connsiteX16" fmla="*/ 337721 w 523468"/>
                  <a:gd name="connsiteY16" fmla="*/ 196218 h 516080"/>
                  <a:gd name="connsiteX17" fmla="*/ 337721 w 523468"/>
                  <a:gd name="connsiteY17" fmla="*/ 99061 h 516080"/>
                  <a:gd name="connsiteX18" fmla="*/ 202633 w 523468"/>
                  <a:gd name="connsiteY18" fmla="*/ 0 h 516080"/>
                  <a:gd name="connsiteX19" fmla="*/ 67544 w 523468"/>
                  <a:gd name="connsiteY19" fmla="*/ 99061 h 516080"/>
                  <a:gd name="connsiteX20" fmla="*/ 67544 w 523468"/>
                  <a:gd name="connsiteY20" fmla="*/ 196218 h 516080"/>
                  <a:gd name="connsiteX21" fmla="*/ 25329 w 523468"/>
                  <a:gd name="connsiteY21" fmla="*/ 196218 h 516080"/>
                  <a:gd name="connsiteX22" fmla="*/ 0 w 523468"/>
                  <a:gd name="connsiteY22" fmla="*/ 221547 h 516080"/>
                  <a:gd name="connsiteX23" fmla="*/ 0 w 523468"/>
                  <a:gd name="connsiteY23" fmla="*/ 441066 h 516080"/>
                  <a:gd name="connsiteX24" fmla="*/ 25329 w 523468"/>
                  <a:gd name="connsiteY24" fmla="*/ 466395 h 516080"/>
                  <a:gd name="connsiteX25" fmla="*/ 118202 w 523468"/>
                  <a:gd name="connsiteY25" fmla="*/ 466395 h 516080"/>
                  <a:gd name="connsiteX26" fmla="*/ 118202 w 523468"/>
                  <a:gd name="connsiteY26" fmla="*/ 500167 h 516080"/>
                  <a:gd name="connsiteX27" fmla="*/ 84430 w 523468"/>
                  <a:gd name="connsiteY27" fmla="*/ 500167 h 516080"/>
                  <a:gd name="connsiteX28" fmla="*/ 84430 w 523468"/>
                  <a:gd name="connsiteY28" fmla="*/ 517053 h 516080"/>
                  <a:gd name="connsiteX29" fmla="*/ 303949 w 523468"/>
                  <a:gd name="connsiteY29" fmla="*/ 517053 h 516080"/>
                  <a:gd name="connsiteX30" fmla="*/ 303949 w 523468"/>
                  <a:gd name="connsiteY30" fmla="*/ 500167 h 516080"/>
                  <a:gd name="connsiteX31" fmla="*/ 270177 w 523468"/>
                  <a:gd name="connsiteY31" fmla="*/ 500167 h 516080"/>
                  <a:gd name="connsiteX32" fmla="*/ 270177 w 523468"/>
                  <a:gd name="connsiteY32" fmla="*/ 466395 h 516080"/>
                  <a:gd name="connsiteX33" fmla="*/ 379936 w 523468"/>
                  <a:gd name="connsiteY33" fmla="*/ 466395 h 516080"/>
                  <a:gd name="connsiteX34" fmla="*/ 405266 w 523468"/>
                  <a:gd name="connsiteY34" fmla="*/ 441066 h 516080"/>
                  <a:gd name="connsiteX35" fmla="*/ 405266 w 523468"/>
                  <a:gd name="connsiteY35" fmla="*/ 343971 h 516080"/>
                  <a:gd name="connsiteX36" fmla="*/ 434816 w 523468"/>
                  <a:gd name="connsiteY36" fmla="*/ 314421 h 516080"/>
                  <a:gd name="connsiteX37" fmla="*/ 464367 w 523468"/>
                  <a:gd name="connsiteY37" fmla="*/ 343971 h 516080"/>
                  <a:gd name="connsiteX38" fmla="*/ 464367 w 523468"/>
                  <a:gd name="connsiteY38" fmla="*/ 365838 h 516080"/>
                  <a:gd name="connsiteX39" fmla="*/ 422152 w 523468"/>
                  <a:gd name="connsiteY39" fmla="*/ 415737 h 516080"/>
                  <a:gd name="connsiteX40" fmla="*/ 422152 w 523468"/>
                  <a:gd name="connsiteY40" fmla="*/ 466395 h 516080"/>
                  <a:gd name="connsiteX41" fmla="*/ 472810 w 523468"/>
                  <a:gd name="connsiteY41" fmla="*/ 517053 h 516080"/>
                  <a:gd name="connsiteX42" fmla="*/ 523468 w 523468"/>
                  <a:gd name="connsiteY42" fmla="*/ 466395 h 516080"/>
                  <a:gd name="connsiteX43" fmla="*/ 523468 w 523468"/>
                  <a:gd name="connsiteY43" fmla="*/ 415737 h 516080"/>
                  <a:gd name="connsiteX44" fmla="*/ 481253 w 523468"/>
                  <a:gd name="connsiteY44" fmla="*/ 365838 h 516080"/>
                  <a:gd name="connsiteX45" fmla="*/ 354607 w 523468"/>
                  <a:gd name="connsiteY45" fmla="*/ 314421 h 516080"/>
                  <a:gd name="connsiteX46" fmla="*/ 354607 w 523468"/>
                  <a:gd name="connsiteY46" fmla="*/ 381965 h 516080"/>
                  <a:gd name="connsiteX47" fmla="*/ 312392 w 523468"/>
                  <a:gd name="connsiteY47" fmla="*/ 381965 h 516080"/>
                  <a:gd name="connsiteX48" fmla="*/ 312392 w 523468"/>
                  <a:gd name="connsiteY48" fmla="*/ 314421 h 516080"/>
                  <a:gd name="connsiteX49" fmla="*/ 295506 w 523468"/>
                  <a:gd name="connsiteY49" fmla="*/ 385189 h 516080"/>
                  <a:gd name="connsiteX50" fmla="*/ 278620 w 523468"/>
                  <a:gd name="connsiteY50" fmla="*/ 393632 h 516080"/>
                  <a:gd name="connsiteX51" fmla="*/ 278620 w 523468"/>
                  <a:gd name="connsiteY51" fmla="*/ 263762 h 516080"/>
                  <a:gd name="connsiteX52" fmla="*/ 295506 w 523468"/>
                  <a:gd name="connsiteY52" fmla="*/ 263762 h 516080"/>
                  <a:gd name="connsiteX53" fmla="*/ 92873 w 523468"/>
                  <a:gd name="connsiteY53" fmla="*/ 263762 h 516080"/>
                  <a:gd name="connsiteX54" fmla="*/ 92873 w 523468"/>
                  <a:gd name="connsiteY54" fmla="*/ 297535 h 516080"/>
                  <a:gd name="connsiteX55" fmla="*/ 33772 w 523468"/>
                  <a:gd name="connsiteY55" fmla="*/ 297535 h 516080"/>
                  <a:gd name="connsiteX56" fmla="*/ 33772 w 523468"/>
                  <a:gd name="connsiteY56" fmla="*/ 398851 h 516080"/>
                  <a:gd name="connsiteX57" fmla="*/ 16886 w 523468"/>
                  <a:gd name="connsiteY57" fmla="*/ 398851 h 516080"/>
                  <a:gd name="connsiteX58" fmla="*/ 16886 w 523468"/>
                  <a:gd name="connsiteY58" fmla="*/ 246876 h 516080"/>
                  <a:gd name="connsiteX59" fmla="*/ 75987 w 523468"/>
                  <a:gd name="connsiteY59" fmla="*/ 246876 h 516080"/>
                  <a:gd name="connsiteX60" fmla="*/ 75987 w 523468"/>
                  <a:gd name="connsiteY60" fmla="*/ 263762 h 516080"/>
                  <a:gd name="connsiteX61" fmla="*/ 50658 w 523468"/>
                  <a:gd name="connsiteY61" fmla="*/ 314421 h 516080"/>
                  <a:gd name="connsiteX62" fmla="*/ 92873 w 523468"/>
                  <a:gd name="connsiteY62" fmla="*/ 314421 h 516080"/>
                  <a:gd name="connsiteX63" fmla="*/ 92873 w 523468"/>
                  <a:gd name="connsiteY63" fmla="*/ 398851 h 516080"/>
                  <a:gd name="connsiteX64" fmla="*/ 50658 w 523468"/>
                  <a:gd name="connsiteY64" fmla="*/ 398851 h 516080"/>
                  <a:gd name="connsiteX65" fmla="*/ 109759 w 523468"/>
                  <a:gd name="connsiteY65" fmla="*/ 263762 h 516080"/>
                  <a:gd name="connsiteX66" fmla="*/ 126645 w 523468"/>
                  <a:gd name="connsiteY66" fmla="*/ 263762 h 516080"/>
                  <a:gd name="connsiteX67" fmla="*/ 126645 w 523468"/>
                  <a:gd name="connsiteY67" fmla="*/ 398851 h 516080"/>
                  <a:gd name="connsiteX68" fmla="*/ 109759 w 523468"/>
                  <a:gd name="connsiteY68" fmla="*/ 398851 h 516080"/>
                  <a:gd name="connsiteX69" fmla="*/ 143532 w 523468"/>
                  <a:gd name="connsiteY69" fmla="*/ 263762 h 516080"/>
                  <a:gd name="connsiteX70" fmla="*/ 177304 w 523468"/>
                  <a:gd name="connsiteY70" fmla="*/ 263762 h 516080"/>
                  <a:gd name="connsiteX71" fmla="*/ 177304 w 523468"/>
                  <a:gd name="connsiteY71" fmla="*/ 398851 h 516080"/>
                  <a:gd name="connsiteX72" fmla="*/ 143532 w 523468"/>
                  <a:gd name="connsiteY72" fmla="*/ 398851 h 516080"/>
                  <a:gd name="connsiteX73" fmla="*/ 194190 w 523468"/>
                  <a:gd name="connsiteY73" fmla="*/ 263762 h 516080"/>
                  <a:gd name="connsiteX74" fmla="*/ 211076 w 523468"/>
                  <a:gd name="connsiteY74" fmla="*/ 263762 h 516080"/>
                  <a:gd name="connsiteX75" fmla="*/ 211076 w 523468"/>
                  <a:gd name="connsiteY75" fmla="*/ 398851 h 516080"/>
                  <a:gd name="connsiteX76" fmla="*/ 194190 w 523468"/>
                  <a:gd name="connsiteY76" fmla="*/ 398851 h 516080"/>
                  <a:gd name="connsiteX77" fmla="*/ 227962 w 523468"/>
                  <a:gd name="connsiteY77" fmla="*/ 263762 h 516080"/>
                  <a:gd name="connsiteX78" fmla="*/ 261734 w 523468"/>
                  <a:gd name="connsiteY78" fmla="*/ 263762 h 516080"/>
                  <a:gd name="connsiteX79" fmla="*/ 261734 w 523468"/>
                  <a:gd name="connsiteY79" fmla="*/ 398851 h 516080"/>
                  <a:gd name="connsiteX80" fmla="*/ 227962 w 523468"/>
                  <a:gd name="connsiteY80" fmla="*/ 398851 h 516080"/>
                  <a:gd name="connsiteX81" fmla="*/ 312392 w 523468"/>
                  <a:gd name="connsiteY81" fmla="*/ 246876 h 516080"/>
                  <a:gd name="connsiteX82" fmla="*/ 92873 w 523468"/>
                  <a:gd name="connsiteY82" fmla="*/ 246876 h 516080"/>
                  <a:gd name="connsiteX83" fmla="*/ 92873 w 523468"/>
                  <a:gd name="connsiteY83" fmla="*/ 242317 h 516080"/>
                  <a:gd name="connsiteX84" fmla="*/ 202633 w 523468"/>
                  <a:gd name="connsiteY84" fmla="*/ 148235 h 516080"/>
                  <a:gd name="connsiteX85" fmla="*/ 312392 w 523468"/>
                  <a:gd name="connsiteY85" fmla="*/ 242317 h 516080"/>
                  <a:gd name="connsiteX86" fmla="*/ 388379 w 523468"/>
                  <a:gd name="connsiteY86" fmla="*/ 221547 h 516080"/>
                  <a:gd name="connsiteX87" fmla="*/ 388379 w 523468"/>
                  <a:gd name="connsiteY87" fmla="*/ 229990 h 516080"/>
                  <a:gd name="connsiteX88" fmla="*/ 323960 w 523468"/>
                  <a:gd name="connsiteY88" fmla="*/ 229990 h 516080"/>
                  <a:gd name="connsiteX89" fmla="*/ 304263 w 523468"/>
                  <a:gd name="connsiteY89" fmla="*/ 213104 h 516080"/>
                  <a:gd name="connsiteX90" fmla="*/ 379936 w 523468"/>
                  <a:gd name="connsiteY90" fmla="*/ 213104 h 516080"/>
                  <a:gd name="connsiteX91" fmla="*/ 388379 w 523468"/>
                  <a:gd name="connsiteY91" fmla="*/ 221547 h 516080"/>
                  <a:gd name="connsiteX92" fmla="*/ 303484 w 523468"/>
                  <a:gd name="connsiteY92" fmla="*/ 94902 h 516080"/>
                  <a:gd name="connsiteX93" fmla="*/ 101782 w 523468"/>
                  <a:gd name="connsiteY93" fmla="*/ 94902 h 516080"/>
                  <a:gd name="connsiteX94" fmla="*/ 202633 w 523468"/>
                  <a:gd name="connsiteY94" fmla="*/ 20939 h 516080"/>
                  <a:gd name="connsiteX95" fmla="*/ 84430 w 523468"/>
                  <a:gd name="connsiteY95" fmla="*/ 111788 h 516080"/>
                  <a:gd name="connsiteX96" fmla="*/ 320835 w 523468"/>
                  <a:gd name="connsiteY96" fmla="*/ 111788 h 516080"/>
                  <a:gd name="connsiteX97" fmla="*/ 320835 w 523468"/>
                  <a:gd name="connsiteY97" fmla="*/ 196218 h 516080"/>
                  <a:gd name="connsiteX98" fmla="*/ 284557 w 523468"/>
                  <a:gd name="connsiteY98" fmla="*/ 196218 h 516080"/>
                  <a:gd name="connsiteX99" fmla="*/ 202633 w 523468"/>
                  <a:gd name="connsiteY99" fmla="*/ 125994 h 516080"/>
                  <a:gd name="connsiteX100" fmla="*/ 120709 w 523468"/>
                  <a:gd name="connsiteY100" fmla="*/ 196218 h 516080"/>
                  <a:gd name="connsiteX101" fmla="*/ 84430 w 523468"/>
                  <a:gd name="connsiteY101" fmla="*/ 196218 h 516080"/>
                  <a:gd name="connsiteX102" fmla="*/ 25329 w 523468"/>
                  <a:gd name="connsiteY102" fmla="*/ 213104 h 516080"/>
                  <a:gd name="connsiteX103" fmla="*/ 101003 w 523468"/>
                  <a:gd name="connsiteY103" fmla="*/ 213104 h 516080"/>
                  <a:gd name="connsiteX104" fmla="*/ 81305 w 523468"/>
                  <a:gd name="connsiteY104" fmla="*/ 229990 h 516080"/>
                  <a:gd name="connsiteX105" fmla="*/ 16886 w 523468"/>
                  <a:gd name="connsiteY105" fmla="*/ 229990 h 516080"/>
                  <a:gd name="connsiteX106" fmla="*/ 16886 w 523468"/>
                  <a:gd name="connsiteY106" fmla="*/ 221547 h 516080"/>
                  <a:gd name="connsiteX107" fmla="*/ 25329 w 523468"/>
                  <a:gd name="connsiteY107" fmla="*/ 213104 h 516080"/>
                  <a:gd name="connsiteX108" fmla="*/ 379936 w 523468"/>
                  <a:gd name="connsiteY108" fmla="*/ 449509 h 516080"/>
                  <a:gd name="connsiteX109" fmla="*/ 151975 w 523468"/>
                  <a:gd name="connsiteY109" fmla="*/ 449509 h 516080"/>
                  <a:gd name="connsiteX110" fmla="*/ 151975 w 523468"/>
                  <a:gd name="connsiteY110" fmla="*/ 466395 h 516080"/>
                  <a:gd name="connsiteX111" fmla="*/ 253291 w 523468"/>
                  <a:gd name="connsiteY111" fmla="*/ 466395 h 516080"/>
                  <a:gd name="connsiteX112" fmla="*/ 253291 w 523468"/>
                  <a:gd name="connsiteY112" fmla="*/ 500167 h 516080"/>
                  <a:gd name="connsiteX113" fmla="*/ 135089 w 523468"/>
                  <a:gd name="connsiteY113" fmla="*/ 500167 h 516080"/>
                  <a:gd name="connsiteX114" fmla="*/ 135089 w 523468"/>
                  <a:gd name="connsiteY114" fmla="*/ 449509 h 516080"/>
                  <a:gd name="connsiteX115" fmla="*/ 25329 w 523468"/>
                  <a:gd name="connsiteY115" fmla="*/ 449509 h 516080"/>
                  <a:gd name="connsiteX116" fmla="*/ 16886 w 523468"/>
                  <a:gd name="connsiteY116" fmla="*/ 441066 h 516080"/>
                  <a:gd name="connsiteX117" fmla="*/ 16886 w 523468"/>
                  <a:gd name="connsiteY117" fmla="*/ 415737 h 516080"/>
                  <a:gd name="connsiteX118" fmla="*/ 272169 w 523468"/>
                  <a:gd name="connsiteY118" fmla="*/ 415737 h 516080"/>
                  <a:gd name="connsiteX119" fmla="*/ 305941 w 523468"/>
                  <a:gd name="connsiteY119" fmla="*/ 398851 h 516080"/>
                  <a:gd name="connsiteX120" fmla="*/ 388379 w 523468"/>
                  <a:gd name="connsiteY120" fmla="*/ 398851 h 516080"/>
                  <a:gd name="connsiteX121" fmla="*/ 388379 w 523468"/>
                  <a:gd name="connsiteY121" fmla="*/ 441066 h 516080"/>
                  <a:gd name="connsiteX122" fmla="*/ 379936 w 523468"/>
                  <a:gd name="connsiteY122" fmla="*/ 449509 h 516080"/>
                  <a:gd name="connsiteX123" fmla="*/ 472810 w 523468"/>
                  <a:gd name="connsiteY123" fmla="*/ 381965 h 516080"/>
                  <a:gd name="connsiteX124" fmla="*/ 506582 w 523468"/>
                  <a:gd name="connsiteY124" fmla="*/ 415737 h 516080"/>
                  <a:gd name="connsiteX125" fmla="*/ 506582 w 523468"/>
                  <a:gd name="connsiteY125" fmla="*/ 424180 h 516080"/>
                  <a:gd name="connsiteX126" fmla="*/ 481253 w 523468"/>
                  <a:gd name="connsiteY126" fmla="*/ 424180 h 516080"/>
                  <a:gd name="connsiteX127" fmla="*/ 481253 w 523468"/>
                  <a:gd name="connsiteY127" fmla="*/ 398851 h 516080"/>
                  <a:gd name="connsiteX128" fmla="*/ 464367 w 523468"/>
                  <a:gd name="connsiteY128" fmla="*/ 398851 h 516080"/>
                  <a:gd name="connsiteX129" fmla="*/ 464367 w 523468"/>
                  <a:gd name="connsiteY129" fmla="*/ 424180 h 516080"/>
                  <a:gd name="connsiteX130" fmla="*/ 439038 w 523468"/>
                  <a:gd name="connsiteY130" fmla="*/ 424180 h 516080"/>
                  <a:gd name="connsiteX131" fmla="*/ 439038 w 523468"/>
                  <a:gd name="connsiteY131" fmla="*/ 415737 h 516080"/>
                  <a:gd name="connsiteX132" fmla="*/ 472810 w 523468"/>
                  <a:gd name="connsiteY132" fmla="*/ 381965 h 516080"/>
                  <a:gd name="connsiteX133" fmla="*/ 472810 w 523468"/>
                  <a:gd name="connsiteY133" fmla="*/ 500167 h 516080"/>
                  <a:gd name="connsiteX134" fmla="*/ 439038 w 523468"/>
                  <a:gd name="connsiteY134" fmla="*/ 466395 h 516080"/>
                  <a:gd name="connsiteX135" fmla="*/ 439038 w 523468"/>
                  <a:gd name="connsiteY135" fmla="*/ 441066 h 516080"/>
                  <a:gd name="connsiteX136" fmla="*/ 506582 w 523468"/>
                  <a:gd name="connsiteY136" fmla="*/ 441066 h 516080"/>
                  <a:gd name="connsiteX137" fmla="*/ 506582 w 523468"/>
                  <a:gd name="connsiteY137" fmla="*/ 466395 h 516080"/>
                  <a:gd name="connsiteX138" fmla="*/ 472810 w 523468"/>
                  <a:gd name="connsiteY138" fmla="*/ 500167 h 51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3468" h="516080">
                    <a:moveTo>
                      <a:pt x="481253" y="365838"/>
                    </a:moveTo>
                    <a:lnTo>
                      <a:pt x="481253" y="343971"/>
                    </a:lnTo>
                    <a:cubicBezTo>
                      <a:pt x="481253" y="318361"/>
                      <a:pt x="460426" y="297535"/>
                      <a:pt x="434816" y="297535"/>
                    </a:cubicBezTo>
                    <a:cubicBezTo>
                      <a:pt x="409206" y="297535"/>
                      <a:pt x="388379" y="318361"/>
                      <a:pt x="388379" y="343971"/>
                    </a:cubicBezTo>
                    <a:lnTo>
                      <a:pt x="388379" y="381965"/>
                    </a:lnTo>
                    <a:lnTo>
                      <a:pt x="371493" y="381965"/>
                    </a:lnTo>
                    <a:lnTo>
                      <a:pt x="371493" y="297535"/>
                    </a:lnTo>
                    <a:lnTo>
                      <a:pt x="312392" y="297535"/>
                    </a:lnTo>
                    <a:lnTo>
                      <a:pt x="312392" y="263762"/>
                    </a:lnTo>
                    <a:lnTo>
                      <a:pt x="329278" y="263762"/>
                    </a:lnTo>
                    <a:lnTo>
                      <a:pt x="329278" y="246876"/>
                    </a:lnTo>
                    <a:lnTo>
                      <a:pt x="388379" y="246876"/>
                    </a:lnTo>
                    <a:lnTo>
                      <a:pt x="388379" y="280649"/>
                    </a:lnTo>
                    <a:lnTo>
                      <a:pt x="405266" y="280649"/>
                    </a:lnTo>
                    <a:lnTo>
                      <a:pt x="405266" y="221547"/>
                    </a:lnTo>
                    <a:cubicBezTo>
                      <a:pt x="405266" y="207580"/>
                      <a:pt x="393899" y="196218"/>
                      <a:pt x="379936" y="196218"/>
                    </a:cubicBezTo>
                    <a:lnTo>
                      <a:pt x="337721" y="196218"/>
                    </a:lnTo>
                    <a:lnTo>
                      <a:pt x="337721" y="99061"/>
                    </a:lnTo>
                    <a:lnTo>
                      <a:pt x="202633" y="0"/>
                    </a:lnTo>
                    <a:lnTo>
                      <a:pt x="67544" y="99061"/>
                    </a:lnTo>
                    <a:lnTo>
                      <a:pt x="67544" y="196218"/>
                    </a:lnTo>
                    <a:lnTo>
                      <a:pt x="25329" y="196218"/>
                    </a:lnTo>
                    <a:cubicBezTo>
                      <a:pt x="11366" y="196218"/>
                      <a:pt x="0" y="207580"/>
                      <a:pt x="0" y="221547"/>
                    </a:cubicBezTo>
                    <a:lnTo>
                      <a:pt x="0" y="441066"/>
                    </a:lnTo>
                    <a:cubicBezTo>
                      <a:pt x="0" y="455029"/>
                      <a:pt x="11366" y="466395"/>
                      <a:pt x="25329" y="466395"/>
                    </a:cubicBezTo>
                    <a:lnTo>
                      <a:pt x="118202" y="466395"/>
                    </a:lnTo>
                    <a:lnTo>
                      <a:pt x="118202" y="500167"/>
                    </a:lnTo>
                    <a:lnTo>
                      <a:pt x="84430" y="500167"/>
                    </a:lnTo>
                    <a:lnTo>
                      <a:pt x="84430" y="517053"/>
                    </a:lnTo>
                    <a:lnTo>
                      <a:pt x="303949" y="517053"/>
                    </a:lnTo>
                    <a:lnTo>
                      <a:pt x="303949" y="500167"/>
                    </a:lnTo>
                    <a:lnTo>
                      <a:pt x="270177" y="500167"/>
                    </a:lnTo>
                    <a:lnTo>
                      <a:pt x="270177" y="466395"/>
                    </a:lnTo>
                    <a:lnTo>
                      <a:pt x="379936" y="466395"/>
                    </a:lnTo>
                    <a:cubicBezTo>
                      <a:pt x="393899" y="466395"/>
                      <a:pt x="405266" y="455029"/>
                      <a:pt x="405266" y="441066"/>
                    </a:cubicBezTo>
                    <a:lnTo>
                      <a:pt x="405266" y="343971"/>
                    </a:lnTo>
                    <a:cubicBezTo>
                      <a:pt x="405266" y="327674"/>
                      <a:pt x="418520" y="314421"/>
                      <a:pt x="434816" y="314421"/>
                    </a:cubicBezTo>
                    <a:cubicBezTo>
                      <a:pt x="451112" y="314421"/>
                      <a:pt x="464367" y="327674"/>
                      <a:pt x="464367" y="343971"/>
                    </a:cubicBezTo>
                    <a:lnTo>
                      <a:pt x="464367" y="365838"/>
                    </a:lnTo>
                    <a:cubicBezTo>
                      <a:pt x="440448" y="369873"/>
                      <a:pt x="422152" y="390676"/>
                      <a:pt x="422152" y="415737"/>
                    </a:cubicBezTo>
                    <a:lnTo>
                      <a:pt x="422152" y="466395"/>
                    </a:lnTo>
                    <a:cubicBezTo>
                      <a:pt x="422152" y="494330"/>
                      <a:pt x="444871" y="517053"/>
                      <a:pt x="472810" y="517053"/>
                    </a:cubicBezTo>
                    <a:cubicBezTo>
                      <a:pt x="500749" y="517053"/>
                      <a:pt x="523468" y="494330"/>
                      <a:pt x="523468" y="466395"/>
                    </a:cubicBezTo>
                    <a:lnTo>
                      <a:pt x="523468" y="415737"/>
                    </a:lnTo>
                    <a:cubicBezTo>
                      <a:pt x="523468" y="390684"/>
                      <a:pt x="505172" y="369882"/>
                      <a:pt x="481253" y="365838"/>
                    </a:cubicBezTo>
                    <a:close/>
                    <a:moveTo>
                      <a:pt x="354607" y="314421"/>
                    </a:moveTo>
                    <a:lnTo>
                      <a:pt x="354607" y="381965"/>
                    </a:lnTo>
                    <a:lnTo>
                      <a:pt x="312392" y="381965"/>
                    </a:lnTo>
                    <a:lnTo>
                      <a:pt x="312392" y="314421"/>
                    </a:lnTo>
                    <a:close/>
                    <a:moveTo>
                      <a:pt x="295506" y="385189"/>
                    </a:moveTo>
                    <a:lnTo>
                      <a:pt x="278620" y="393632"/>
                    </a:lnTo>
                    <a:lnTo>
                      <a:pt x="278620" y="263762"/>
                    </a:lnTo>
                    <a:lnTo>
                      <a:pt x="295506" y="263762"/>
                    </a:lnTo>
                    <a:close/>
                    <a:moveTo>
                      <a:pt x="92873" y="263762"/>
                    </a:moveTo>
                    <a:lnTo>
                      <a:pt x="92873" y="297535"/>
                    </a:lnTo>
                    <a:lnTo>
                      <a:pt x="33772" y="297535"/>
                    </a:lnTo>
                    <a:lnTo>
                      <a:pt x="33772" y="398851"/>
                    </a:lnTo>
                    <a:lnTo>
                      <a:pt x="16886" y="398851"/>
                    </a:lnTo>
                    <a:lnTo>
                      <a:pt x="16886" y="246876"/>
                    </a:lnTo>
                    <a:lnTo>
                      <a:pt x="75987" y="246876"/>
                    </a:lnTo>
                    <a:lnTo>
                      <a:pt x="75987" y="263762"/>
                    </a:lnTo>
                    <a:close/>
                    <a:moveTo>
                      <a:pt x="50658" y="314421"/>
                    </a:moveTo>
                    <a:lnTo>
                      <a:pt x="92873" y="314421"/>
                    </a:lnTo>
                    <a:lnTo>
                      <a:pt x="92873" y="398851"/>
                    </a:lnTo>
                    <a:lnTo>
                      <a:pt x="50658" y="398851"/>
                    </a:lnTo>
                    <a:close/>
                    <a:moveTo>
                      <a:pt x="109759" y="263762"/>
                    </a:moveTo>
                    <a:lnTo>
                      <a:pt x="126645" y="263762"/>
                    </a:lnTo>
                    <a:lnTo>
                      <a:pt x="126645" y="398851"/>
                    </a:lnTo>
                    <a:lnTo>
                      <a:pt x="109759" y="398851"/>
                    </a:lnTo>
                    <a:close/>
                    <a:moveTo>
                      <a:pt x="143532" y="263762"/>
                    </a:moveTo>
                    <a:lnTo>
                      <a:pt x="177304" y="263762"/>
                    </a:lnTo>
                    <a:lnTo>
                      <a:pt x="177304" y="398851"/>
                    </a:lnTo>
                    <a:lnTo>
                      <a:pt x="143532" y="398851"/>
                    </a:lnTo>
                    <a:close/>
                    <a:moveTo>
                      <a:pt x="194190" y="263762"/>
                    </a:moveTo>
                    <a:lnTo>
                      <a:pt x="211076" y="263762"/>
                    </a:lnTo>
                    <a:lnTo>
                      <a:pt x="211076" y="398851"/>
                    </a:lnTo>
                    <a:lnTo>
                      <a:pt x="194190" y="398851"/>
                    </a:lnTo>
                    <a:close/>
                    <a:moveTo>
                      <a:pt x="227962" y="263762"/>
                    </a:moveTo>
                    <a:lnTo>
                      <a:pt x="261734" y="263762"/>
                    </a:lnTo>
                    <a:lnTo>
                      <a:pt x="261734" y="398851"/>
                    </a:lnTo>
                    <a:lnTo>
                      <a:pt x="227962" y="398851"/>
                    </a:lnTo>
                    <a:close/>
                    <a:moveTo>
                      <a:pt x="312392" y="246876"/>
                    </a:moveTo>
                    <a:lnTo>
                      <a:pt x="92873" y="246876"/>
                    </a:lnTo>
                    <a:lnTo>
                      <a:pt x="92873" y="242317"/>
                    </a:lnTo>
                    <a:lnTo>
                      <a:pt x="202633" y="148235"/>
                    </a:lnTo>
                    <a:lnTo>
                      <a:pt x="312392" y="242317"/>
                    </a:lnTo>
                    <a:close/>
                    <a:moveTo>
                      <a:pt x="388379" y="221547"/>
                    </a:moveTo>
                    <a:lnTo>
                      <a:pt x="388379" y="229990"/>
                    </a:lnTo>
                    <a:lnTo>
                      <a:pt x="323960" y="229990"/>
                    </a:lnTo>
                    <a:lnTo>
                      <a:pt x="304263" y="213104"/>
                    </a:lnTo>
                    <a:lnTo>
                      <a:pt x="379936" y="213104"/>
                    </a:lnTo>
                    <a:cubicBezTo>
                      <a:pt x="384586" y="213104"/>
                      <a:pt x="388379" y="216893"/>
                      <a:pt x="388379" y="221547"/>
                    </a:cubicBezTo>
                    <a:close/>
                    <a:moveTo>
                      <a:pt x="303484" y="94902"/>
                    </a:moveTo>
                    <a:lnTo>
                      <a:pt x="101782" y="94902"/>
                    </a:lnTo>
                    <a:lnTo>
                      <a:pt x="202633" y="20939"/>
                    </a:lnTo>
                    <a:close/>
                    <a:moveTo>
                      <a:pt x="84430" y="111788"/>
                    </a:moveTo>
                    <a:lnTo>
                      <a:pt x="320835" y="111788"/>
                    </a:lnTo>
                    <a:lnTo>
                      <a:pt x="320835" y="196218"/>
                    </a:lnTo>
                    <a:lnTo>
                      <a:pt x="284557" y="196218"/>
                    </a:lnTo>
                    <a:lnTo>
                      <a:pt x="202633" y="125994"/>
                    </a:lnTo>
                    <a:lnTo>
                      <a:pt x="120709" y="196218"/>
                    </a:lnTo>
                    <a:lnTo>
                      <a:pt x="84430" y="196218"/>
                    </a:lnTo>
                    <a:close/>
                    <a:moveTo>
                      <a:pt x="25329" y="213104"/>
                    </a:moveTo>
                    <a:lnTo>
                      <a:pt x="101003" y="213104"/>
                    </a:lnTo>
                    <a:lnTo>
                      <a:pt x="81305" y="229990"/>
                    </a:lnTo>
                    <a:lnTo>
                      <a:pt x="16886" y="229990"/>
                    </a:lnTo>
                    <a:lnTo>
                      <a:pt x="16886" y="221547"/>
                    </a:lnTo>
                    <a:cubicBezTo>
                      <a:pt x="16886" y="216893"/>
                      <a:pt x="20679" y="213104"/>
                      <a:pt x="25329" y="213104"/>
                    </a:cubicBezTo>
                    <a:close/>
                    <a:moveTo>
                      <a:pt x="379936" y="449509"/>
                    </a:moveTo>
                    <a:lnTo>
                      <a:pt x="151975" y="449509"/>
                    </a:lnTo>
                    <a:lnTo>
                      <a:pt x="151975" y="466395"/>
                    </a:lnTo>
                    <a:lnTo>
                      <a:pt x="253291" y="466395"/>
                    </a:lnTo>
                    <a:lnTo>
                      <a:pt x="253291" y="500167"/>
                    </a:lnTo>
                    <a:lnTo>
                      <a:pt x="135089" y="500167"/>
                    </a:lnTo>
                    <a:lnTo>
                      <a:pt x="135089" y="449509"/>
                    </a:lnTo>
                    <a:lnTo>
                      <a:pt x="25329" y="449509"/>
                    </a:lnTo>
                    <a:cubicBezTo>
                      <a:pt x="20679" y="449509"/>
                      <a:pt x="16886" y="445716"/>
                      <a:pt x="16886" y="441066"/>
                    </a:cubicBezTo>
                    <a:lnTo>
                      <a:pt x="16886" y="415737"/>
                    </a:lnTo>
                    <a:lnTo>
                      <a:pt x="272169" y="415737"/>
                    </a:lnTo>
                    <a:lnTo>
                      <a:pt x="305941" y="398851"/>
                    </a:lnTo>
                    <a:lnTo>
                      <a:pt x="388379" y="398851"/>
                    </a:lnTo>
                    <a:lnTo>
                      <a:pt x="388379" y="441066"/>
                    </a:lnTo>
                    <a:cubicBezTo>
                      <a:pt x="388379" y="445716"/>
                      <a:pt x="384586" y="449509"/>
                      <a:pt x="379936" y="449509"/>
                    </a:cubicBezTo>
                    <a:close/>
                    <a:moveTo>
                      <a:pt x="472810" y="381965"/>
                    </a:moveTo>
                    <a:cubicBezTo>
                      <a:pt x="491435" y="381965"/>
                      <a:pt x="506582" y="397111"/>
                      <a:pt x="506582" y="415737"/>
                    </a:cubicBezTo>
                    <a:lnTo>
                      <a:pt x="506582" y="424180"/>
                    </a:lnTo>
                    <a:lnTo>
                      <a:pt x="481253" y="424180"/>
                    </a:lnTo>
                    <a:lnTo>
                      <a:pt x="481253" y="398851"/>
                    </a:lnTo>
                    <a:lnTo>
                      <a:pt x="464367" y="398851"/>
                    </a:lnTo>
                    <a:lnTo>
                      <a:pt x="464367" y="424180"/>
                    </a:lnTo>
                    <a:lnTo>
                      <a:pt x="439038" y="424180"/>
                    </a:lnTo>
                    <a:lnTo>
                      <a:pt x="439038" y="415737"/>
                    </a:lnTo>
                    <a:cubicBezTo>
                      <a:pt x="439038" y="397111"/>
                      <a:pt x="454184" y="381965"/>
                      <a:pt x="472810" y="381965"/>
                    </a:cubicBezTo>
                    <a:close/>
                    <a:moveTo>
                      <a:pt x="472810" y="500167"/>
                    </a:moveTo>
                    <a:cubicBezTo>
                      <a:pt x="454184" y="500167"/>
                      <a:pt x="439038" y="485016"/>
                      <a:pt x="439038" y="466395"/>
                    </a:cubicBezTo>
                    <a:lnTo>
                      <a:pt x="439038" y="441066"/>
                    </a:lnTo>
                    <a:lnTo>
                      <a:pt x="506582" y="441066"/>
                    </a:lnTo>
                    <a:lnTo>
                      <a:pt x="506582" y="466395"/>
                    </a:lnTo>
                    <a:cubicBezTo>
                      <a:pt x="506582" y="485016"/>
                      <a:pt x="491435" y="500167"/>
                      <a:pt x="472810" y="5001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D6A6704D-B577-44F1-B5B6-7347F8C704F3}"/>
                  </a:ext>
                </a:extLst>
              </p:cNvPr>
              <p:cNvSpPr/>
              <p:nvPr/>
            </p:nvSpPr>
            <p:spPr>
              <a:xfrm>
                <a:off x="15013159" y="300577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75089574-C640-44DD-AFD7-B59C35ADF0B9}"/>
                  </a:ext>
                </a:extLst>
              </p:cNvPr>
              <p:cNvSpPr/>
              <p:nvPr/>
            </p:nvSpPr>
            <p:spPr>
              <a:xfrm>
                <a:off x="14979387" y="300577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AB5803D1-73E0-4A17-96F3-A83B95B7E81C}"/>
                  </a:ext>
                </a:extLst>
              </p:cNvPr>
              <p:cNvSpPr/>
              <p:nvPr/>
            </p:nvSpPr>
            <p:spPr>
              <a:xfrm>
                <a:off x="14861185" y="300577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54ADB0B5-604B-4F3A-A538-E2D565D5BA49}"/>
                  </a:ext>
                </a:extLst>
              </p:cNvPr>
              <p:cNvSpPr/>
              <p:nvPr/>
            </p:nvSpPr>
            <p:spPr>
              <a:xfrm>
                <a:off x="14827412" y="300577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51" name="Graphic 94">
              <a:extLst>
                <a:ext uri="{FF2B5EF4-FFF2-40B4-BE49-F238E27FC236}">
                  <a16:creationId xmlns:a16="http://schemas.microsoft.com/office/drawing/2014/main" id="{62DE18A5-DCDB-443A-97C0-82A83EDA7472}"/>
                </a:ext>
              </a:extLst>
            </p:cNvPr>
            <p:cNvGrpSpPr/>
            <p:nvPr/>
          </p:nvGrpSpPr>
          <p:grpSpPr>
            <a:xfrm>
              <a:off x="10276440" y="2868656"/>
              <a:ext cx="523468" cy="523468"/>
              <a:chOff x="10276440" y="2868656"/>
              <a:chExt cx="523468" cy="523468"/>
            </a:xfrm>
          </p:grpSpPr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AA1A0C8-6417-405A-887B-2B57C9958D1A}"/>
                  </a:ext>
                </a:extLst>
              </p:cNvPr>
              <p:cNvSpPr/>
              <p:nvPr/>
            </p:nvSpPr>
            <p:spPr>
              <a:xfrm>
                <a:off x="10497682" y="3223263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F6B12C03-ED04-47E7-8D8B-8ACFE4D596EE}"/>
                  </a:ext>
                </a:extLst>
              </p:cNvPr>
              <p:cNvSpPr/>
              <p:nvPr/>
            </p:nvSpPr>
            <p:spPr>
              <a:xfrm>
                <a:off x="10478776" y="3189491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B83A3614-7472-4304-9090-F9C697156AA9}"/>
                  </a:ext>
                </a:extLst>
              </p:cNvPr>
              <p:cNvSpPr/>
              <p:nvPr/>
            </p:nvSpPr>
            <p:spPr>
              <a:xfrm>
                <a:off x="10447024" y="3221248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3827E0C8-EE7B-464D-9F5C-4F02DE375662}"/>
                  </a:ext>
                </a:extLst>
              </p:cNvPr>
              <p:cNvSpPr/>
              <p:nvPr/>
            </p:nvSpPr>
            <p:spPr>
              <a:xfrm>
                <a:off x="10276440" y="2940261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D23108C3-C4F2-4E03-AD8C-38C755F1AE1C}"/>
                  </a:ext>
                </a:extLst>
              </p:cNvPr>
              <p:cNvSpPr/>
              <p:nvPr/>
            </p:nvSpPr>
            <p:spPr>
              <a:xfrm>
                <a:off x="10700315" y="304596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81F10BB-A31D-4819-A80F-70D963B18557}"/>
                  </a:ext>
                </a:extLst>
              </p:cNvPr>
              <p:cNvSpPr/>
              <p:nvPr/>
            </p:nvSpPr>
            <p:spPr>
              <a:xfrm>
                <a:off x="10700315" y="301218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450AA54-2151-4923-A771-6770FF53E314}"/>
                  </a:ext>
                </a:extLst>
              </p:cNvPr>
              <p:cNvSpPr/>
              <p:nvPr/>
            </p:nvSpPr>
            <p:spPr>
              <a:xfrm>
                <a:off x="10666543" y="316416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AC964C5E-DF64-472E-97E6-13F04B0E218E}"/>
                  </a:ext>
                </a:extLst>
              </p:cNvPr>
              <p:cNvSpPr/>
              <p:nvPr/>
            </p:nvSpPr>
            <p:spPr>
              <a:xfrm>
                <a:off x="10666543" y="313039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71E85C62-3AB9-4983-B7CB-22BA43D376EC}"/>
                  </a:ext>
                </a:extLst>
              </p:cNvPr>
              <p:cNvSpPr/>
              <p:nvPr/>
            </p:nvSpPr>
            <p:spPr>
              <a:xfrm>
                <a:off x="10295049" y="2868656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61" name="Graphic 95">
              <a:extLst>
                <a:ext uri="{FF2B5EF4-FFF2-40B4-BE49-F238E27FC236}">
                  <a16:creationId xmlns:a16="http://schemas.microsoft.com/office/drawing/2014/main" id="{C5AE09A9-0978-4B37-90AC-D30F4347859B}"/>
                </a:ext>
              </a:extLst>
            </p:cNvPr>
            <p:cNvGrpSpPr/>
            <p:nvPr/>
          </p:nvGrpSpPr>
          <p:grpSpPr>
            <a:xfrm>
              <a:off x="12501268" y="2868656"/>
              <a:ext cx="523468" cy="523468"/>
              <a:chOff x="12501268" y="2868656"/>
              <a:chExt cx="523468" cy="523468"/>
            </a:xfrm>
          </p:grpSpPr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79D320C4-6FE3-41AB-AED2-C74767A0A04C}"/>
                  </a:ext>
                </a:extLst>
              </p:cNvPr>
              <p:cNvSpPr/>
              <p:nvPr/>
            </p:nvSpPr>
            <p:spPr>
              <a:xfrm>
                <a:off x="12691364" y="2868656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E9F25C7F-77D2-418E-BA19-5FCE3D3F451C}"/>
                  </a:ext>
                </a:extLst>
              </p:cNvPr>
              <p:cNvSpPr/>
              <p:nvPr/>
            </p:nvSpPr>
            <p:spPr>
              <a:xfrm>
                <a:off x="12715238" y="2902428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720C3C03-5EC8-4F5A-A033-EBA29C4333D6}"/>
                  </a:ext>
                </a:extLst>
              </p:cNvPr>
              <p:cNvSpPr/>
              <p:nvPr/>
            </p:nvSpPr>
            <p:spPr>
              <a:xfrm>
                <a:off x="12739116" y="2936200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ABA6D491-4D67-4FBF-8FCA-BADC8C84C0AF}"/>
                  </a:ext>
                </a:extLst>
              </p:cNvPr>
              <p:cNvSpPr/>
              <p:nvPr/>
            </p:nvSpPr>
            <p:spPr>
              <a:xfrm>
                <a:off x="12691364" y="3350506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9D4C19FC-9FB2-4AA3-B375-8CC2B1C18543}"/>
                  </a:ext>
                </a:extLst>
              </p:cNvPr>
              <p:cNvSpPr/>
              <p:nvPr/>
            </p:nvSpPr>
            <p:spPr>
              <a:xfrm>
                <a:off x="12715238" y="3326632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7C493482-7CF6-4DCF-BF65-0C113BEA2FF3}"/>
                  </a:ext>
                </a:extLst>
              </p:cNvPr>
              <p:cNvSpPr/>
              <p:nvPr/>
            </p:nvSpPr>
            <p:spPr>
              <a:xfrm>
                <a:off x="12739124" y="3302747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B28F6E7E-59D2-4D32-80F4-F82AB50CED46}"/>
                  </a:ext>
                </a:extLst>
              </p:cNvPr>
              <p:cNvSpPr/>
              <p:nvPr/>
            </p:nvSpPr>
            <p:spPr>
              <a:xfrm>
                <a:off x="12501268" y="2868656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1AF625CE-CB67-458F-ABC7-E2EAA3B44313}"/>
                  </a:ext>
                </a:extLst>
              </p:cNvPr>
              <p:cNvSpPr/>
              <p:nvPr/>
            </p:nvSpPr>
            <p:spPr>
              <a:xfrm>
                <a:off x="12501268" y="315571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9493C040-1EAC-4C6C-B559-05D21B259F8B}"/>
                  </a:ext>
                </a:extLst>
              </p:cNvPr>
              <p:cNvSpPr/>
              <p:nvPr/>
            </p:nvSpPr>
            <p:spPr>
              <a:xfrm>
                <a:off x="13007850" y="315571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70F6CE7D-2DA4-42FD-858A-CB253EBD50A6}"/>
                  </a:ext>
                </a:extLst>
              </p:cNvPr>
              <p:cNvSpPr/>
              <p:nvPr/>
            </p:nvSpPr>
            <p:spPr>
              <a:xfrm>
                <a:off x="13007850" y="308817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A4A0D27B-8432-449B-AF83-2C8D6E2EC4D9}"/>
                  </a:ext>
                </a:extLst>
              </p:cNvPr>
              <p:cNvSpPr/>
              <p:nvPr/>
            </p:nvSpPr>
            <p:spPr>
              <a:xfrm>
                <a:off x="12501268" y="308817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97913105-F07F-448A-AF58-F1A24CAA7818}"/>
                  </a:ext>
                </a:extLst>
              </p:cNvPr>
              <p:cNvSpPr/>
              <p:nvPr/>
            </p:nvSpPr>
            <p:spPr>
              <a:xfrm>
                <a:off x="12535040" y="312194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571D5991-0652-47EC-BA1B-2D74CFB5A80C}"/>
                  </a:ext>
                </a:extLst>
              </p:cNvPr>
              <p:cNvSpPr/>
              <p:nvPr/>
            </p:nvSpPr>
            <p:spPr>
              <a:xfrm>
                <a:off x="12568812" y="3121947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4621BEA8-F40C-442C-8E54-61263971C648}"/>
                  </a:ext>
                </a:extLst>
              </p:cNvPr>
              <p:cNvSpPr/>
              <p:nvPr/>
            </p:nvSpPr>
            <p:spPr>
              <a:xfrm>
                <a:off x="12974078" y="312194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DBF07AF4-E031-4E83-A221-0F56313CBA5E}"/>
                  </a:ext>
                </a:extLst>
              </p:cNvPr>
              <p:cNvSpPr/>
              <p:nvPr/>
            </p:nvSpPr>
            <p:spPr>
              <a:xfrm>
                <a:off x="12923420" y="3121947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77" name="Graphic 96">
              <a:extLst>
                <a:ext uri="{FF2B5EF4-FFF2-40B4-BE49-F238E27FC236}">
                  <a16:creationId xmlns:a16="http://schemas.microsoft.com/office/drawing/2014/main" id="{76D1E116-E423-4505-9349-4494B15FF9A4}"/>
                </a:ext>
              </a:extLst>
            </p:cNvPr>
            <p:cNvGrpSpPr/>
            <p:nvPr/>
          </p:nvGrpSpPr>
          <p:grpSpPr>
            <a:xfrm>
              <a:off x="11388854" y="2868656"/>
              <a:ext cx="523468" cy="523468"/>
              <a:chOff x="11388854" y="2868656"/>
              <a:chExt cx="523468" cy="523468"/>
            </a:xfrm>
          </p:grpSpPr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D9EA3BE0-B485-4E0B-8877-B2AC18E92AB3}"/>
                  </a:ext>
                </a:extLst>
              </p:cNvPr>
              <p:cNvSpPr/>
              <p:nvPr/>
            </p:nvSpPr>
            <p:spPr>
              <a:xfrm>
                <a:off x="11388854" y="2868656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2A26DC33-84C4-427A-B226-AF8CAB8BA0E9}"/>
                  </a:ext>
                </a:extLst>
              </p:cNvPr>
              <p:cNvSpPr/>
              <p:nvPr/>
            </p:nvSpPr>
            <p:spPr>
              <a:xfrm>
                <a:off x="11473284" y="3096618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3DE49F0E-8608-4EBF-A674-0301E9DD9573}"/>
                  </a:ext>
                </a:extLst>
              </p:cNvPr>
              <p:cNvSpPr/>
              <p:nvPr/>
            </p:nvSpPr>
            <p:spPr>
              <a:xfrm>
                <a:off x="11760347" y="3096618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C825D3-9FDF-420F-BA09-7D2A71AD6DB3}"/>
                  </a:ext>
                </a:extLst>
              </p:cNvPr>
              <p:cNvSpPr/>
              <p:nvPr/>
            </p:nvSpPr>
            <p:spPr>
              <a:xfrm>
                <a:off x="11473284" y="3290808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BE035AEF-6935-448B-9139-4800E221F64B}"/>
                  </a:ext>
                </a:extLst>
              </p:cNvPr>
              <p:cNvSpPr/>
              <p:nvPr/>
            </p:nvSpPr>
            <p:spPr>
              <a:xfrm>
                <a:off x="11760347" y="3290808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83" name="Graphic 97">
              <a:extLst>
                <a:ext uri="{FF2B5EF4-FFF2-40B4-BE49-F238E27FC236}">
                  <a16:creationId xmlns:a16="http://schemas.microsoft.com/office/drawing/2014/main" id="{392EE404-B322-4237-B009-E80226E37C26}"/>
                </a:ext>
              </a:extLst>
            </p:cNvPr>
            <p:cNvGrpSpPr/>
            <p:nvPr/>
          </p:nvGrpSpPr>
          <p:grpSpPr>
            <a:xfrm>
              <a:off x="13613682" y="2868656"/>
              <a:ext cx="523468" cy="523468"/>
              <a:chOff x="13613682" y="2868656"/>
              <a:chExt cx="523468" cy="523468"/>
            </a:xfrm>
          </p:grpSpPr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9EEEB4D-A64A-4716-A37D-87A13CCE38C6}"/>
                  </a:ext>
                </a:extLst>
              </p:cNvPr>
              <p:cNvSpPr/>
              <p:nvPr/>
            </p:nvSpPr>
            <p:spPr>
              <a:xfrm>
                <a:off x="13613682" y="2868656"/>
                <a:ext cx="523468" cy="523468"/>
              </a:xfrm>
              <a:custGeom>
                <a:avLst/>
                <a:gdLst>
                  <a:gd name="connsiteX0" fmla="*/ 371493 w 523468"/>
                  <a:gd name="connsiteY0" fmla="*/ 227962 h 523468"/>
                  <a:gd name="connsiteX1" fmla="*/ 371493 w 523468"/>
                  <a:gd name="connsiteY1" fmla="*/ 244848 h 523468"/>
                  <a:gd name="connsiteX2" fmla="*/ 356599 w 523468"/>
                  <a:gd name="connsiteY2" fmla="*/ 244848 h 523468"/>
                  <a:gd name="connsiteX3" fmla="*/ 324607 w 523468"/>
                  <a:gd name="connsiteY3" fmla="*/ 237291 h 523468"/>
                  <a:gd name="connsiteX4" fmla="*/ 303949 w 523468"/>
                  <a:gd name="connsiteY4" fmla="*/ 226965 h 523468"/>
                  <a:gd name="connsiteX5" fmla="*/ 303949 w 523468"/>
                  <a:gd name="connsiteY5" fmla="*/ 42215 h 523468"/>
                  <a:gd name="connsiteX6" fmla="*/ 261734 w 523468"/>
                  <a:gd name="connsiteY6" fmla="*/ 0 h 523468"/>
                  <a:gd name="connsiteX7" fmla="*/ 42215 w 523468"/>
                  <a:gd name="connsiteY7" fmla="*/ 0 h 523468"/>
                  <a:gd name="connsiteX8" fmla="*/ 0 w 523468"/>
                  <a:gd name="connsiteY8" fmla="*/ 42215 h 523468"/>
                  <a:gd name="connsiteX9" fmla="*/ 0 w 523468"/>
                  <a:gd name="connsiteY9" fmla="*/ 481253 h 523468"/>
                  <a:gd name="connsiteX10" fmla="*/ 42215 w 523468"/>
                  <a:gd name="connsiteY10" fmla="*/ 523468 h 523468"/>
                  <a:gd name="connsiteX11" fmla="*/ 261734 w 523468"/>
                  <a:gd name="connsiteY11" fmla="*/ 523468 h 523468"/>
                  <a:gd name="connsiteX12" fmla="*/ 303949 w 523468"/>
                  <a:gd name="connsiteY12" fmla="*/ 481253 h 523468"/>
                  <a:gd name="connsiteX13" fmla="*/ 303949 w 523468"/>
                  <a:gd name="connsiteY13" fmla="*/ 377809 h 523468"/>
                  <a:gd name="connsiteX14" fmla="*/ 324607 w 523468"/>
                  <a:gd name="connsiteY14" fmla="*/ 370598 h 523468"/>
                  <a:gd name="connsiteX15" fmla="*/ 356599 w 523468"/>
                  <a:gd name="connsiteY15" fmla="*/ 363050 h 523468"/>
                  <a:gd name="connsiteX16" fmla="*/ 371493 w 523468"/>
                  <a:gd name="connsiteY16" fmla="*/ 363050 h 523468"/>
                  <a:gd name="connsiteX17" fmla="*/ 371493 w 523468"/>
                  <a:gd name="connsiteY17" fmla="*/ 379936 h 523468"/>
                  <a:gd name="connsiteX18" fmla="*/ 523468 w 523468"/>
                  <a:gd name="connsiteY18" fmla="*/ 379936 h 523468"/>
                  <a:gd name="connsiteX19" fmla="*/ 523468 w 523468"/>
                  <a:gd name="connsiteY19" fmla="*/ 227962 h 523468"/>
                  <a:gd name="connsiteX20" fmla="*/ 273949 w 523468"/>
                  <a:gd name="connsiteY20" fmla="*/ 211962 h 523468"/>
                  <a:gd name="connsiteX21" fmla="*/ 240721 w 523468"/>
                  <a:gd name="connsiteY21" fmla="*/ 202996 h 523468"/>
                  <a:gd name="connsiteX22" fmla="*/ 269113 w 523468"/>
                  <a:gd name="connsiteY22" fmla="*/ 97940 h 523468"/>
                  <a:gd name="connsiteX23" fmla="*/ 270177 w 523468"/>
                  <a:gd name="connsiteY23" fmla="*/ 89901 h 523468"/>
                  <a:gd name="connsiteX24" fmla="*/ 269621 w 523468"/>
                  <a:gd name="connsiteY24" fmla="*/ 84430 h 523468"/>
                  <a:gd name="connsiteX25" fmla="*/ 287063 w 523468"/>
                  <a:gd name="connsiteY25" fmla="*/ 84430 h 523468"/>
                  <a:gd name="connsiteX26" fmla="*/ 287063 w 523468"/>
                  <a:gd name="connsiteY26" fmla="*/ 218522 h 523468"/>
                  <a:gd name="connsiteX27" fmla="*/ 217998 w 523468"/>
                  <a:gd name="connsiteY27" fmla="*/ 287063 h 523468"/>
                  <a:gd name="connsiteX28" fmla="*/ 236405 w 523468"/>
                  <a:gd name="connsiteY28" fmla="*/ 287063 h 523468"/>
                  <a:gd name="connsiteX29" fmla="*/ 244848 w 523468"/>
                  <a:gd name="connsiteY29" fmla="*/ 295506 h 523468"/>
                  <a:gd name="connsiteX30" fmla="*/ 236405 w 523468"/>
                  <a:gd name="connsiteY30" fmla="*/ 303949 h 523468"/>
                  <a:gd name="connsiteX31" fmla="*/ 213429 w 523468"/>
                  <a:gd name="connsiteY31" fmla="*/ 303949 h 523468"/>
                  <a:gd name="connsiteX32" fmla="*/ 195946 w 523468"/>
                  <a:gd name="connsiteY32" fmla="*/ 303949 h 523468"/>
                  <a:gd name="connsiteX33" fmla="*/ 164380 w 523468"/>
                  <a:gd name="connsiteY33" fmla="*/ 303949 h 523468"/>
                  <a:gd name="connsiteX34" fmla="*/ 200031 w 523468"/>
                  <a:gd name="connsiteY34" fmla="*/ 172035 h 523468"/>
                  <a:gd name="connsiteX35" fmla="*/ 228993 w 523468"/>
                  <a:gd name="connsiteY35" fmla="*/ 181686 h 523468"/>
                  <a:gd name="connsiteX36" fmla="*/ 106907 w 523468"/>
                  <a:gd name="connsiteY36" fmla="*/ 325572 h 523468"/>
                  <a:gd name="connsiteX37" fmla="*/ 101316 w 523468"/>
                  <a:gd name="connsiteY37" fmla="*/ 313843 h 523468"/>
                  <a:gd name="connsiteX38" fmla="*/ 105843 w 523468"/>
                  <a:gd name="connsiteY38" fmla="*/ 302927 h 523468"/>
                  <a:gd name="connsiteX39" fmla="*/ 162463 w 523468"/>
                  <a:gd name="connsiteY39" fmla="*/ 246299 h 523468"/>
                  <a:gd name="connsiteX40" fmla="*/ 146883 w 523468"/>
                  <a:gd name="connsiteY40" fmla="*/ 303949 h 523468"/>
                  <a:gd name="connsiteX41" fmla="*/ 143532 w 523468"/>
                  <a:gd name="connsiteY41" fmla="*/ 303949 h 523468"/>
                  <a:gd name="connsiteX42" fmla="*/ 106907 w 523468"/>
                  <a:gd name="connsiteY42" fmla="*/ 325572 h 523468"/>
                  <a:gd name="connsiteX43" fmla="*/ 223208 w 523468"/>
                  <a:gd name="connsiteY43" fmla="*/ 86269 h 523468"/>
                  <a:gd name="connsiteX44" fmla="*/ 236640 w 523468"/>
                  <a:gd name="connsiteY44" fmla="*/ 75987 h 523468"/>
                  <a:gd name="connsiteX45" fmla="*/ 239377 w 523468"/>
                  <a:gd name="connsiteY45" fmla="*/ 75987 h 523468"/>
                  <a:gd name="connsiteX46" fmla="*/ 253291 w 523468"/>
                  <a:gd name="connsiteY46" fmla="*/ 89901 h 523468"/>
                  <a:gd name="connsiteX47" fmla="*/ 252809 w 523468"/>
                  <a:gd name="connsiteY47" fmla="*/ 93541 h 523468"/>
                  <a:gd name="connsiteX48" fmla="*/ 242465 w 523468"/>
                  <a:gd name="connsiteY48" fmla="*/ 131795 h 523468"/>
                  <a:gd name="connsiteX49" fmla="*/ 213508 w 523468"/>
                  <a:gd name="connsiteY49" fmla="*/ 122143 h 523468"/>
                  <a:gd name="connsiteX50" fmla="*/ 209101 w 523468"/>
                  <a:gd name="connsiteY50" fmla="*/ 138465 h 523468"/>
                  <a:gd name="connsiteX51" fmla="*/ 238058 w 523468"/>
                  <a:gd name="connsiteY51" fmla="*/ 148116 h 523468"/>
                  <a:gd name="connsiteX52" fmla="*/ 233399 w 523468"/>
                  <a:gd name="connsiteY52" fmla="*/ 165357 h 523468"/>
                  <a:gd name="connsiteX53" fmla="*/ 204439 w 523468"/>
                  <a:gd name="connsiteY53" fmla="*/ 155705 h 523468"/>
                  <a:gd name="connsiteX54" fmla="*/ 42215 w 523468"/>
                  <a:gd name="connsiteY54" fmla="*/ 16886 h 523468"/>
                  <a:gd name="connsiteX55" fmla="*/ 261734 w 523468"/>
                  <a:gd name="connsiteY55" fmla="*/ 16886 h 523468"/>
                  <a:gd name="connsiteX56" fmla="*/ 287063 w 523468"/>
                  <a:gd name="connsiteY56" fmla="*/ 42215 h 523468"/>
                  <a:gd name="connsiteX57" fmla="*/ 287063 w 523468"/>
                  <a:gd name="connsiteY57" fmla="*/ 67544 h 523468"/>
                  <a:gd name="connsiteX58" fmla="*/ 260436 w 523468"/>
                  <a:gd name="connsiteY58" fmla="*/ 67544 h 523468"/>
                  <a:gd name="connsiteX59" fmla="*/ 239377 w 523468"/>
                  <a:gd name="connsiteY59" fmla="*/ 59101 h 523468"/>
                  <a:gd name="connsiteX60" fmla="*/ 236640 w 523468"/>
                  <a:gd name="connsiteY60" fmla="*/ 59101 h 523468"/>
                  <a:gd name="connsiteX61" fmla="*/ 215611 w 523468"/>
                  <a:gd name="connsiteY61" fmla="*/ 67544 h 523468"/>
                  <a:gd name="connsiteX62" fmla="*/ 16886 w 523468"/>
                  <a:gd name="connsiteY62" fmla="*/ 67544 h 523468"/>
                  <a:gd name="connsiteX63" fmla="*/ 16886 w 523468"/>
                  <a:gd name="connsiteY63" fmla="*/ 42215 h 523468"/>
                  <a:gd name="connsiteX64" fmla="*/ 42215 w 523468"/>
                  <a:gd name="connsiteY64" fmla="*/ 16886 h 523468"/>
                  <a:gd name="connsiteX65" fmla="*/ 261734 w 523468"/>
                  <a:gd name="connsiteY65" fmla="*/ 506582 h 523468"/>
                  <a:gd name="connsiteX66" fmla="*/ 42215 w 523468"/>
                  <a:gd name="connsiteY66" fmla="*/ 506582 h 523468"/>
                  <a:gd name="connsiteX67" fmla="*/ 16886 w 523468"/>
                  <a:gd name="connsiteY67" fmla="*/ 481253 h 523468"/>
                  <a:gd name="connsiteX68" fmla="*/ 16886 w 523468"/>
                  <a:gd name="connsiteY68" fmla="*/ 455924 h 523468"/>
                  <a:gd name="connsiteX69" fmla="*/ 287063 w 523468"/>
                  <a:gd name="connsiteY69" fmla="*/ 455924 h 523468"/>
                  <a:gd name="connsiteX70" fmla="*/ 287063 w 523468"/>
                  <a:gd name="connsiteY70" fmla="*/ 481253 h 523468"/>
                  <a:gd name="connsiteX71" fmla="*/ 261734 w 523468"/>
                  <a:gd name="connsiteY71" fmla="*/ 506582 h 523468"/>
                  <a:gd name="connsiteX72" fmla="*/ 287063 w 523468"/>
                  <a:gd name="connsiteY72" fmla="*/ 439038 h 523468"/>
                  <a:gd name="connsiteX73" fmla="*/ 16886 w 523468"/>
                  <a:gd name="connsiteY73" fmla="*/ 439038 h 523468"/>
                  <a:gd name="connsiteX74" fmla="*/ 16886 w 523468"/>
                  <a:gd name="connsiteY74" fmla="*/ 84430 h 523468"/>
                  <a:gd name="connsiteX75" fmla="*/ 206212 w 523468"/>
                  <a:gd name="connsiteY75" fmla="*/ 84430 h 523468"/>
                  <a:gd name="connsiteX76" fmla="*/ 171309 w 523468"/>
                  <a:gd name="connsiteY76" fmla="*/ 213574 h 523468"/>
                  <a:gd name="connsiteX77" fmla="*/ 148479 w 523468"/>
                  <a:gd name="connsiteY77" fmla="*/ 236405 h 523468"/>
                  <a:gd name="connsiteX78" fmla="*/ 33772 w 523468"/>
                  <a:gd name="connsiteY78" fmla="*/ 236405 h 523468"/>
                  <a:gd name="connsiteX79" fmla="*/ 33772 w 523468"/>
                  <a:gd name="connsiteY79" fmla="*/ 253291 h 523468"/>
                  <a:gd name="connsiteX80" fmla="*/ 131593 w 523468"/>
                  <a:gd name="connsiteY80" fmla="*/ 253291 h 523468"/>
                  <a:gd name="connsiteX81" fmla="*/ 114707 w 523468"/>
                  <a:gd name="connsiteY81" fmla="*/ 270177 h 523468"/>
                  <a:gd name="connsiteX82" fmla="*/ 33772 w 523468"/>
                  <a:gd name="connsiteY82" fmla="*/ 270177 h 523468"/>
                  <a:gd name="connsiteX83" fmla="*/ 33772 w 523468"/>
                  <a:gd name="connsiteY83" fmla="*/ 287063 h 523468"/>
                  <a:gd name="connsiteX84" fmla="*/ 97829 w 523468"/>
                  <a:gd name="connsiteY84" fmla="*/ 287063 h 523468"/>
                  <a:gd name="connsiteX85" fmla="*/ 93904 w 523468"/>
                  <a:gd name="connsiteY85" fmla="*/ 290988 h 523468"/>
                  <a:gd name="connsiteX86" fmla="*/ 86121 w 523468"/>
                  <a:gd name="connsiteY86" fmla="*/ 303949 h 523468"/>
                  <a:gd name="connsiteX87" fmla="*/ 33772 w 523468"/>
                  <a:gd name="connsiteY87" fmla="*/ 303949 h 523468"/>
                  <a:gd name="connsiteX88" fmla="*/ 33772 w 523468"/>
                  <a:gd name="connsiteY88" fmla="*/ 320835 h 523468"/>
                  <a:gd name="connsiteX89" fmla="*/ 85275 w 523468"/>
                  <a:gd name="connsiteY89" fmla="*/ 320835 h 523468"/>
                  <a:gd name="connsiteX90" fmla="*/ 95017 w 523468"/>
                  <a:gd name="connsiteY90" fmla="*/ 337721 h 523468"/>
                  <a:gd name="connsiteX91" fmla="*/ 33772 w 523468"/>
                  <a:gd name="connsiteY91" fmla="*/ 337721 h 523468"/>
                  <a:gd name="connsiteX92" fmla="*/ 33772 w 523468"/>
                  <a:gd name="connsiteY92" fmla="*/ 354607 h 523468"/>
                  <a:gd name="connsiteX93" fmla="*/ 103662 w 523468"/>
                  <a:gd name="connsiteY93" fmla="*/ 354607 h 523468"/>
                  <a:gd name="connsiteX94" fmla="*/ 118202 w 523468"/>
                  <a:gd name="connsiteY94" fmla="*/ 363050 h 523468"/>
                  <a:gd name="connsiteX95" fmla="*/ 130908 w 523468"/>
                  <a:gd name="connsiteY95" fmla="*/ 363050 h 523468"/>
                  <a:gd name="connsiteX96" fmla="*/ 127718 w 523468"/>
                  <a:gd name="connsiteY96" fmla="*/ 374861 h 523468"/>
                  <a:gd name="connsiteX97" fmla="*/ 126645 w 523468"/>
                  <a:gd name="connsiteY97" fmla="*/ 382908 h 523468"/>
                  <a:gd name="connsiteX98" fmla="*/ 142217 w 523468"/>
                  <a:gd name="connsiteY98" fmla="*/ 409511 h 523468"/>
                  <a:gd name="connsiteX99" fmla="*/ 139561 w 523468"/>
                  <a:gd name="connsiteY99" fmla="*/ 420107 h 523468"/>
                  <a:gd name="connsiteX100" fmla="*/ 155945 w 523468"/>
                  <a:gd name="connsiteY100" fmla="*/ 424197 h 523468"/>
                  <a:gd name="connsiteX101" fmla="*/ 158566 w 523468"/>
                  <a:gd name="connsiteY101" fmla="*/ 413709 h 523468"/>
                  <a:gd name="connsiteX102" fmla="*/ 160182 w 523468"/>
                  <a:gd name="connsiteY102" fmla="*/ 413709 h 523468"/>
                  <a:gd name="connsiteX103" fmla="*/ 189919 w 523468"/>
                  <a:gd name="connsiteY103" fmla="*/ 390948 h 523468"/>
                  <a:gd name="connsiteX104" fmla="*/ 196147 w 523468"/>
                  <a:gd name="connsiteY104" fmla="*/ 367907 h 523468"/>
                  <a:gd name="connsiteX105" fmla="*/ 196919 w 523468"/>
                  <a:gd name="connsiteY105" fmla="*/ 368174 h 523468"/>
                  <a:gd name="connsiteX106" fmla="*/ 210527 w 523468"/>
                  <a:gd name="connsiteY106" fmla="*/ 373621 h 523468"/>
                  <a:gd name="connsiteX107" fmla="*/ 243373 w 523468"/>
                  <a:gd name="connsiteY107" fmla="*/ 379945 h 523468"/>
                  <a:gd name="connsiteX108" fmla="*/ 285080 w 523468"/>
                  <a:gd name="connsiteY108" fmla="*/ 379945 h 523468"/>
                  <a:gd name="connsiteX109" fmla="*/ 287072 w 523468"/>
                  <a:gd name="connsiteY109" fmla="*/ 379826 h 523468"/>
                  <a:gd name="connsiteX110" fmla="*/ 287072 w 523468"/>
                  <a:gd name="connsiteY110" fmla="*/ 439038 h 523468"/>
                  <a:gd name="connsiteX111" fmla="*/ 157446 w 523468"/>
                  <a:gd name="connsiteY111" fmla="*/ 396823 h 523468"/>
                  <a:gd name="connsiteX112" fmla="*/ 143532 w 523468"/>
                  <a:gd name="connsiteY112" fmla="*/ 382908 h 523468"/>
                  <a:gd name="connsiteX113" fmla="*/ 144014 w 523468"/>
                  <a:gd name="connsiteY113" fmla="*/ 379268 h 523468"/>
                  <a:gd name="connsiteX114" fmla="*/ 148396 w 523468"/>
                  <a:gd name="connsiteY114" fmla="*/ 363050 h 523468"/>
                  <a:gd name="connsiteX115" fmla="*/ 170336 w 523468"/>
                  <a:gd name="connsiteY115" fmla="*/ 363050 h 523468"/>
                  <a:gd name="connsiteX116" fmla="*/ 179769 w 523468"/>
                  <a:gd name="connsiteY116" fmla="*/ 363751 h 523468"/>
                  <a:gd name="connsiteX117" fmla="*/ 173606 w 523468"/>
                  <a:gd name="connsiteY117" fmla="*/ 386549 h 523468"/>
                  <a:gd name="connsiteX118" fmla="*/ 160182 w 523468"/>
                  <a:gd name="connsiteY118" fmla="*/ 396823 h 523468"/>
                  <a:gd name="connsiteX119" fmla="*/ 356599 w 523468"/>
                  <a:gd name="connsiteY119" fmla="*/ 346164 h 523468"/>
                  <a:gd name="connsiteX120" fmla="*/ 317063 w 523468"/>
                  <a:gd name="connsiteY120" fmla="*/ 355494 h 523468"/>
                  <a:gd name="connsiteX121" fmla="*/ 285072 w 523468"/>
                  <a:gd name="connsiteY121" fmla="*/ 363050 h 523468"/>
                  <a:gd name="connsiteX122" fmla="*/ 243364 w 523468"/>
                  <a:gd name="connsiteY122" fmla="*/ 363050 h 523468"/>
                  <a:gd name="connsiteX123" fmla="*/ 216790 w 523468"/>
                  <a:gd name="connsiteY123" fmla="*/ 357934 h 523468"/>
                  <a:gd name="connsiteX124" fmla="*/ 203182 w 523468"/>
                  <a:gd name="connsiteY124" fmla="*/ 352488 h 523468"/>
                  <a:gd name="connsiteX125" fmla="*/ 170345 w 523468"/>
                  <a:gd name="connsiteY125" fmla="*/ 346164 h 523468"/>
                  <a:gd name="connsiteX126" fmla="*/ 118202 w 523468"/>
                  <a:gd name="connsiteY126" fmla="*/ 346164 h 523468"/>
                  <a:gd name="connsiteX127" fmla="*/ 143532 w 523468"/>
                  <a:gd name="connsiteY127" fmla="*/ 320835 h 523468"/>
                  <a:gd name="connsiteX128" fmla="*/ 236405 w 523468"/>
                  <a:gd name="connsiteY128" fmla="*/ 320835 h 523468"/>
                  <a:gd name="connsiteX129" fmla="*/ 261734 w 523468"/>
                  <a:gd name="connsiteY129" fmla="*/ 295506 h 523468"/>
                  <a:gd name="connsiteX130" fmla="*/ 236405 w 523468"/>
                  <a:gd name="connsiteY130" fmla="*/ 270177 h 523468"/>
                  <a:gd name="connsiteX131" fmla="*/ 222557 w 523468"/>
                  <a:gd name="connsiteY131" fmla="*/ 270177 h 523468"/>
                  <a:gd name="connsiteX132" fmla="*/ 236219 w 523468"/>
                  <a:gd name="connsiteY132" fmla="*/ 219630 h 523468"/>
                  <a:gd name="connsiteX133" fmla="*/ 266392 w 523468"/>
                  <a:gd name="connsiteY133" fmla="*/ 227075 h 523468"/>
                  <a:gd name="connsiteX134" fmla="*/ 317051 w 523468"/>
                  <a:gd name="connsiteY134" fmla="*/ 252404 h 523468"/>
                  <a:gd name="connsiteX135" fmla="*/ 356599 w 523468"/>
                  <a:gd name="connsiteY135" fmla="*/ 261734 h 523468"/>
                  <a:gd name="connsiteX136" fmla="*/ 371493 w 523468"/>
                  <a:gd name="connsiteY136" fmla="*/ 261734 h 523468"/>
                  <a:gd name="connsiteX137" fmla="*/ 371493 w 523468"/>
                  <a:gd name="connsiteY137" fmla="*/ 346164 h 523468"/>
                  <a:gd name="connsiteX138" fmla="*/ 506582 w 523468"/>
                  <a:gd name="connsiteY138" fmla="*/ 363050 h 523468"/>
                  <a:gd name="connsiteX139" fmla="*/ 422152 w 523468"/>
                  <a:gd name="connsiteY139" fmla="*/ 363050 h 523468"/>
                  <a:gd name="connsiteX140" fmla="*/ 422152 w 523468"/>
                  <a:gd name="connsiteY140" fmla="*/ 329278 h 523468"/>
                  <a:gd name="connsiteX141" fmla="*/ 405266 w 523468"/>
                  <a:gd name="connsiteY141" fmla="*/ 329278 h 523468"/>
                  <a:gd name="connsiteX142" fmla="*/ 405266 w 523468"/>
                  <a:gd name="connsiteY142" fmla="*/ 363050 h 523468"/>
                  <a:gd name="connsiteX143" fmla="*/ 388379 w 523468"/>
                  <a:gd name="connsiteY143" fmla="*/ 363050 h 523468"/>
                  <a:gd name="connsiteX144" fmla="*/ 388379 w 523468"/>
                  <a:gd name="connsiteY144" fmla="*/ 244848 h 523468"/>
                  <a:gd name="connsiteX145" fmla="*/ 405266 w 523468"/>
                  <a:gd name="connsiteY145" fmla="*/ 244848 h 523468"/>
                  <a:gd name="connsiteX146" fmla="*/ 405266 w 523468"/>
                  <a:gd name="connsiteY146" fmla="*/ 312392 h 523468"/>
                  <a:gd name="connsiteX147" fmla="*/ 422152 w 523468"/>
                  <a:gd name="connsiteY147" fmla="*/ 312392 h 523468"/>
                  <a:gd name="connsiteX148" fmla="*/ 422152 w 523468"/>
                  <a:gd name="connsiteY148" fmla="*/ 244848 h 523468"/>
                  <a:gd name="connsiteX149" fmla="*/ 506582 w 523468"/>
                  <a:gd name="connsiteY149" fmla="*/ 244848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523468" h="523468">
                    <a:moveTo>
                      <a:pt x="371493" y="227962"/>
                    </a:moveTo>
                    <a:lnTo>
                      <a:pt x="371493" y="244848"/>
                    </a:lnTo>
                    <a:lnTo>
                      <a:pt x="356599" y="244848"/>
                    </a:lnTo>
                    <a:cubicBezTo>
                      <a:pt x="345559" y="244848"/>
                      <a:pt x="334497" y="242231"/>
                      <a:pt x="324607" y="237291"/>
                    </a:cubicBezTo>
                    <a:lnTo>
                      <a:pt x="303949" y="226965"/>
                    </a:lnTo>
                    <a:lnTo>
                      <a:pt x="303949" y="42215"/>
                    </a:lnTo>
                    <a:cubicBezTo>
                      <a:pt x="303949" y="18939"/>
                      <a:pt x="285010" y="0"/>
                      <a:pt x="261734" y="0"/>
                    </a:cubicBezTo>
                    <a:lnTo>
                      <a:pt x="42215" y="0"/>
                    </a:lnTo>
                    <a:cubicBezTo>
                      <a:pt x="18939" y="0"/>
                      <a:pt x="0" y="18939"/>
                      <a:pt x="0" y="42215"/>
                    </a:cubicBezTo>
                    <a:lnTo>
                      <a:pt x="0" y="481253"/>
                    </a:lnTo>
                    <a:cubicBezTo>
                      <a:pt x="0" y="504529"/>
                      <a:pt x="18939" y="523468"/>
                      <a:pt x="42215" y="523468"/>
                    </a:cubicBezTo>
                    <a:lnTo>
                      <a:pt x="261734" y="523468"/>
                    </a:lnTo>
                    <a:cubicBezTo>
                      <a:pt x="285010" y="523468"/>
                      <a:pt x="303949" y="504529"/>
                      <a:pt x="303949" y="481253"/>
                    </a:cubicBezTo>
                    <a:lnTo>
                      <a:pt x="303949" y="377809"/>
                    </a:lnTo>
                    <a:cubicBezTo>
                      <a:pt x="311094" y="376247"/>
                      <a:pt x="318065" y="373876"/>
                      <a:pt x="324607" y="370598"/>
                    </a:cubicBezTo>
                    <a:cubicBezTo>
                      <a:pt x="334497" y="365668"/>
                      <a:pt x="345559" y="363050"/>
                      <a:pt x="356599" y="363050"/>
                    </a:cubicBezTo>
                    <a:lnTo>
                      <a:pt x="371493" y="363050"/>
                    </a:lnTo>
                    <a:lnTo>
                      <a:pt x="371493" y="379936"/>
                    </a:lnTo>
                    <a:lnTo>
                      <a:pt x="523468" y="379936"/>
                    </a:lnTo>
                    <a:lnTo>
                      <a:pt x="523468" y="227962"/>
                    </a:lnTo>
                    <a:close/>
                    <a:moveTo>
                      <a:pt x="273949" y="211962"/>
                    </a:moveTo>
                    <a:cubicBezTo>
                      <a:pt x="263618" y="206796"/>
                      <a:pt x="252236" y="203833"/>
                      <a:pt x="240721" y="202996"/>
                    </a:cubicBezTo>
                    <a:lnTo>
                      <a:pt x="269113" y="97940"/>
                    </a:lnTo>
                    <a:cubicBezTo>
                      <a:pt x="269822" y="95322"/>
                      <a:pt x="270177" y="92622"/>
                      <a:pt x="270177" y="89901"/>
                    </a:cubicBezTo>
                    <a:cubicBezTo>
                      <a:pt x="270177" y="88025"/>
                      <a:pt x="269950" y="86211"/>
                      <a:pt x="269621" y="84430"/>
                    </a:cubicBezTo>
                    <a:lnTo>
                      <a:pt x="287063" y="84430"/>
                    </a:lnTo>
                    <a:lnTo>
                      <a:pt x="287063" y="218522"/>
                    </a:lnTo>
                    <a:close/>
                    <a:moveTo>
                      <a:pt x="217998" y="287063"/>
                    </a:moveTo>
                    <a:lnTo>
                      <a:pt x="236405" y="287063"/>
                    </a:lnTo>
                    <a:cubicBezTo>
                      <a:pt x="241055" y="287063"/>
                      <a:pt x="244848" y="290848"/>
                      <a:pt x="244848" y="295506"/>
                    </a:cubicBezTo>
                    <a:cubicBezTo>
                      <a:pt x="244848" y="300165"/>
                      <a:pt x="241055" y="303949"/>
                      <a:pt x="236405" y="303949"/>
                    </a:cubicBezTo>
                    <a:lnTo>
                      <a:pt x="213429" y="303949"/>
                    </a:lnTo>
                    <a:close/>
                    <a:moveTo>
                      <a:pt x="195946" y="303949"/>
                    </a:moveTo>
                    <a:lnTo>
                      <a:pt x="164380" y="303949"/>
                    </a:lnTo>
                    <a:lnTo>
                      <a:pt x="200031" y="172035"/>
                    </a:lnTo>
                    <a:lnTo>
                      <a:pt x="228993" y="181686"/>
                    </a:lnTo>
                    <a:close/>
                    <a:moveTo>
                      <a:pt x="106907" y="325572"/>
                    </a:moveTo>
                    <a:cubicBezTo>
                      <a:pt x="103493" y="322711"/>
                      <a:pt x="101316" y="318539"/>
                      <a:pt x="101316" y="313843"/>
                    </a:cubicBezTo>
                    <a:cubicBezTo>
                      <a:pt x="101316" y="309782"/>
                      <a:pt x="102961" y="305809"/>
                      <a:pt x="105843" y="302927"/>
                    </a:cubicBezTo>
                    <a:lnTo>
                      <a:pt x="162463" y="246299"/>
                    </a:lnTo>
                    <a:lnTo>
                      <a:pt x="146883" y="303949"/>
                    </a:lnTo>
                    <a:lnTo>
                      <a:pt x="143532" y="303949"/>
                    </a:lnTo>
                    <a:cubicBezTo>
                      <a:pt x="127767" y="303949"/>
                      <a:pt x="114158" y="312738"/>
                      <a:pt x="106907" y="325572"/>
                    </a:cubicBezTo>
                    <a:close/>
                    <a:moveTo>
                      <a:pt x="223208" y="86269"/>
                    </a:moveTo>
                    <a:cubicBezTo>
                      <a:pt x="224837" y="80217"/>
                      <a:pt x="230369" y="75987"/>
                      <a:pt x="236640" y="75987"/>
                    </a:cubicBezTo>
                    <a:lnTo>
                      <a:pt x="239377" y="75987"/>
                    </a:lnTo>
                    <a:cubicBezTo>
                      <a:pt x="247054" y="75987"/>
                      <a:pt x="253291" y="82225"/>
                      <a:pt x="253291" y="89901"/>
                    </a:cubicBezTo>
                    <a:cubicBezTo>
                      <a:pt x="253291" y="91134"/>
                      <a:pt x="253131" y="92350"/>
                      <a:pt x="252809" y="93541"/>
                    </a:cubicBezTo>
                    <a:lnTo>
                      <a:pt x="242465" y="131795"/>
                    </a:lnTo>
                    <a:lnTo>
                      <a:pt x="213508" y="122143"/>
                    </a:lnTo>
                    <a:close/>
                    <a:moveTo>
                      <a:pt x="209101" y="138465"/>
                    </a:moveTo>
                    <a:lnTo>
                      <a:pt x="238058" y="148116"/>
                    </a:lnTo>
                    <a:lnTo>
                      <a:pt x="233399" y="165357"/>
                    </a:lnTo>
                    <a:lnTo>
                      <a:pt x="204439" y="155705"/>
                    </a:lnTo>
                    <a:close/>
                    <a:moveTo>
                      <a:pt x="42215" y="16886"/>
                    </a:moveTo>
                    <a:lnTo>
                      <a:pt x="261734" y="16886"/>
                    </a:lnTo>
                    <a:cubicBezTo>
                      <a:pt x="275697" y="16886"/>
                      <a:pt x="287063" y="28252"/>
                      <a:pt x="287063" y="42215"/>
                    </a:cubicBezTo>
                    <a:lnTo>
                      <a:pt x="287063" y="67544"/>
                    </a:lnTo>
                    <a:lnTo>
                      <a:pt x="260436" y="67544"/>
                    </a:lnTo>
                    <a:cubicBezTo>
                      <a:pt x="254919" y="62342"/>
                      <a:pt x="247532" y="59101"/>
                      <a:pt x="239377" y="59101"/>
                    </a:cubicBezTo>
                    <a:lnTo>
                      <a:pt x="236640" y="59101"/>
                    </a:lnTo>
                    <a:cubicBezTo>
                      <a:pt x="228605" y="59101"/>
                      <a:pt x="221193" y="62300"/>
                      <a:pt x="215611" y="67544"/>
                    </a:cubicBezTo>
                    <a:lnTo>
                      <a:pt x="16886" y="67544"/>
                    </a:lnTo>
                    <a:lnTo>
                      <a:pt x="16886" y="42215"/>
                    </a:lnTo>
                    <a:cubicBezTo>
                      <a:pt x="16886" y="28252"/>
                      <a:pt x="28252" y="16886"/>
                      <a:pt x="42215" y="16886"/>
                    </a:cubicBezTo>
                    <a:close/>
                    <a:moveTo>
                      <a:pt x="261734" y="506582"/>
                    </a:moveTo>
                    <a:lnTo>
                      <a:pt x="42215" y="506582"/>
                    </a:lnTo>
                    <a:cubicBezTo>
                      <a:pt x="28252" y="506582"/>
                      <a:pt x="16886" y="495216"/>
                      <a:pt x="16886" y="481253"/>
                    </a:cubicBezTo>
                    <a:lnTo>
                      <a:pt x="16886" y="455924"/>
                    </a:lnTo>
                    <a:lnTo>
                      <a:pt x="287063" y="455924"/>
                    </a:lnTo>
                    <a:lnTo>
                      <a:pt x="287063" y="481253"/>
                    </a:lnTo>
                    <a:cubicBezTo>
                      <a:pt x="287063" y="495216"/>
                      <a:pt x="275697" y="506582"/>
                      <a:pt x="261734" y="506582"/>
                    </a:cubicBezTo>
                    <a:close/>
                    <a:moveTo>
                      <a:pt x="287063" y="439038"/>
                    </a:moveTo>
                    <a:lnTo>
                      <a:pt x="16886" y="439038"/>
                    </a:lnTo>
                    <a:lnTo>
                      <a:pt x="16886" y="84430"/>
                    </a:lnTo>
                    <a:lnTo>
                      <a:pt x="206212" y="84430"/>
                    </a:lnTo>
                    <a:lnTo>
                      <a:pt x="171309" y="213574"/>
                    </a:lnTo>
                    <a:lnTo>
                      <a:pt x="148479" y="236405"/>
                    </a:lnTo>
                    <a:lnTo>
                      <a:pt x="33772" y="236405"/>
                    </a:lnTo>
                    <a:lnTo>
                      <a:pt x="33772" y="253291"/>
                    </a:lnTo>
                    <a:lnTo>
                      <a:pt x="131593" y="253291"/>
                    </a:lnTo>
                    <a:lnTo>
                      <a:pt x="114707" y="270177"/>
                    </a:lnTo>
                    <a:lnTo>
                      <a:pt x="33772" y="270177"/>
                    </a:lnTo>
                    <a:lnTo>
                      <a:pt x="33772" y="287063"/>
                    </a:lnTo>
                    <a:lnTo>
                      <a:pt x="97829" y="287063"/>
                    </a:lnTo>
                    <a:lnTo>
                      <a:pt x="93904" y="290988"/>
                    </a:lnTo>
                    <a:cubicBezTo>
                      <a:pt x="90223" y="294669"/>
                      <a:pt x="87671" y="299130"/>
                      <a:pt x="86121" y="303949"/>
                    </a:cubicBezTo>
                    <a:lnTo>
                      <a:pt x="33772" y="303949"/>
                    </a:lnTo>
                    <a:lnTo>
                      <a:pt x="33772" y="320835"/>
                    </a:lnTo>
                    <a:lnTo>
                      <a:pt x="85275" y="320835"/>
                    </a:lnTo>
                    <a:cubicBezTo>
                      <a:pt x="86718" y="327419"/>
                      <a:pt x="90119" y="333281"/>
                      <a:pt x="95017" y="337721"/>
                    </a:cubicBezTo>
                    <a:lnTo>
                      <a:pt x="33772" y="337721"/>
                    </a:lnTo>
                    <a:lnTo>
                      <a:pt x="33772" y="354607"/>
                    </a:lnTo>
                    <a:lnTo>
                      <a:pt x="103662" y="354607"/>
                    </a:lnTo>
                    <a:cubicBezTo>
                      <a:pt x="106593" y="359633"/>
                      <a:pt x="111981" y="363050"/>
                      <a:pt x="118202" y="363050"/>
                    </a:cubicBezTo>
                    <a:lnTo>
                      <a:pt x="130908" y="363050"/>
                    </a:lnTo>
                    <a:lnTo>
                      <a:pt x="127718" y="374861"/>
                    </a:lnTo>
                    <a:cubicBezTo>
                      <a:pt x="127000" y="377480"/>
                      <a:pt x="126645" y="380179"/>
                      <a:pt x="126645" y="382908"/>
                    </a:cubicBezTo>
                    <a:cubicBezTo>
                      <a:pt x="126645" y="394324"/>
                      <a:pt x="132961" y="404193"/>
                      <a:pt x="142217" y="409511"/>
                    </a:cubicBezTo>
                    <a:lnTo>
                      <a:pt x="139561" y="420107"/>
                    </a:lnTo>
                    <a:lnTo>
                      <a:pt x="155945" y="424197"/>
                    </a:lnTo>
                    <a:lnTo>
                      <a:pt x="158566" y="413709"/>
                    </a:lnTo>
                    <a:lnTo>
                      <a:pt x="160182" y="413709"/>
                    </a:lnTo>
                    <a:cubicBezTo>
                      <a:pt x="174072" y="413709"/>
                      <a:pt x="186296" y="404355"/>
                      <a:pt x="189919" y="390948"/>
                    </a:cubicBezTo>
                    <a:lnTo>
                      <a:pt x="196147" y="367907"/>
                    </a:lnTo>
                    <a:cubicBezTo>
                      <a:pt x="196404" y="368005"/>
                      <a:pt x="196664" y="368076"/>
                      <a:pt x="196919" y="368174"/>
                    </a:cubicBezTo>
                    <a:lnTo>
                      <a:pt x="210527" y="373621"/>
                    </a:lnTo>
                    <a:cubicBezTo>
                      <a:pt x="221003" y="377817"/>
                      <a:pt x="232056" y="379945"/>
                      <a:pt x="243373" y="379945"/>
                    </a:cubicBezTo>
                    <a:lnTo>
                      <a:pt x="285080" y="379945"/>
                    </a:lnTo>
                    <a:cubicBezTo>
                      <a:pt x="285748" y="379945"/>
                      <a:pt x="286404" y="379841"/>
                      <a:pt x="287072" y="379826"/>
                    </a:cubicBezTo>
                    <a:lnTo>
                      <a:pt x="287072" y="439038"/>
                    </a:lnTo>
                    <a:close/>
                    <a:moveTo>
                      <a:pt x="157446" y="396823"/>
                    </a:moveTo>
                    <a:cubicBezTo>
                      <a:pt x="149769" y="396823"/>
                      <a:pt x="143532" y="390585"/>
                      <a:pt x="143532" y="382908"/>
                    </a:cubicBezTo>
                    <a:cubicBezTo>
                      <a:pt x="143532" y="381676"/>
                      <a:pt x="143692" y="380460"/>
                      <a:pt x="144014" y="379268"/>
                    </a:cubicBezTo>
                    <a:lnTo>
                      <a:pt x="148396" y="363050"/>
                    </a:lnTo>
                    <a:lnTo>
                      <a:pt x="170336" y="363050"/>
                    </a:lnTo>
                    <a:cubicBezTo>
                      <a:pt x="173511" y="363050"/>
                      <a:pt x="176653" y="363339"/>
                      <a:pt x="179769" y="363751"/>
                    </a:cubicBezTo>
                    <a:lnTo>
                      <a:pt x="173606" y="386549"/>
                    </a:lnTo>
                    <a:cubicBezTo>
                      <a:pt x="171986" y="392593"/>
                      <a:pt x="166453" y="396823"/>
                      <a:pt x="160182" y="396823"/>
                    </a:cubicBezTo>
                    <a:close/>
                    <a:moveTo>
                      <a:pt x="356599" y="346164"/>
                    </a:moveTo>
                    <a:cubicBezTo>
                      <a:pt x="342957" y="346164"/>
                      <a:pt x="329287" y="349389"/>
                      <a:pt x="317063" y="355494"/>
                    </a:cubicBezTo>
                    <a:cubicBezTo>
                      <a:pt x="307173" y="360433"/>
                      <a:pt x="296112" y="363050"/>
                      <a:pt x="285072" y="363050"/>
                    </a:cubicBezTo>
                    <a:lnTo>
                      <a:pt x="243364" y="363050"/>
                    </a:lnTo>
                    <a:cubicBezTo>
                      <a:pt x="234220" y="363050"/>
                      <a:pt x="225278" y="361327"/>
                      <a:pt x="216790" y="357934"/>
                    </a:cubicBezTo>
                    <a:lnTo>
                      <a:pt x="203182" y="352488"/>
                    </a:lnTo>
                    <a:cubicBezTo>
                      <a:pt x="192706" y="348292"/>
                      <a:pt x="181653" y="346164"/>
                      <a:pt x="170345" y="346164"/>
                    </a:cubicBezTo>
                    <a:lnTo>
                      <a:pt x="118202" y="346164"/>
                    </a:lnTo>
                    <a:cubicBezTo>
                      <a:pt x="118202" y="332202"/>
                      <a:pt x="129569" y="320835"/>
                      <a:pt x="143532" y="320835"/>
                    </a:cubicBezTo>
                    <a:lnTo>
                      <a:pt x="236405" y="320835"/>
                    </a:lnTo>
                    <a:cubicBezTo>
                      <a:pt x="250368" y="320835"/>
                      <a:pt x="261734" y="309469"/>
                      <a:pt x="261734" y="295506"/>
                    </a:cubicBezTo>
                    <a:cubicBezTo>
                      <a:pt x="261734" y="281543"/>
                      <a:pt x="250368" y="270177"/>
                      <a:pt x="236405" y="270177"/>
                    </a:cubicBezTo>
                    <a:lnTo>
                      <a:pt x="222557" y="270177"/>
                    </a:lnTo>
                    <a:lnTo>
                      <a:pt x="236219" y="219630"/>
                    </a:lnTo>
                    <a:cubicBezTo>
                      <a:pt x="246654" y="219898"/>
                      <a:pt x="257047" y="222404"/>
                      <a:pt x="266392" y="227075"/>
                    </a:cubicBezTo>
                    <a:lnTo>
                      <a:pt x="317051" y="252404"/>
                    </a:lnTo>
                    <a:cubicBezTo>
                      <a:pt x="329278" y="258510"/>
                      <a:pt x="342957" y="261734"/>
                      <a:pt x="356599" y="261734"/>
                    </a:cubicBezTo>
                    <a:lnTo>
                      <a:pt x="371493" y="261734"/>
                    </a:lnTo>
                    <a:lnTo>
                      <a:pt x="371493" y="346164"/>
                    </a:lnTo>
                    <a:close/>
                    <a:moveTo>
                      <a:pt x="506582" y="363050"/>
                    </a:moveTo>
                    <a:lnTo>
                      <a:pt x="422152" y="363050"/>
                    </a:lnTo>
                    <a:lnTo>
                      <a:pt x="422152" y="329278"/>
                    </a:lnTo>
                    <a:lnTo>
                      <a:pt x="405266" y="329278"/>
                    </a:lnTo>
                    <a:lnTo>
                      <a:pt x="405266" y="363050"/>
                    </a:lnTo>
                    <a:lnTo>
                      <a:pt x="388379" y="363050"/>
                    </a:lnTo>
                    <a:lnTo>
                      <a:pt x="388379" y="244848"/>
                    </a:lnTo>
                    <a:lnTo>
                      <a:pt x="405266" y="244848"/>
                    </a:lnTo>
                    <a:lnTo>
                      <a:pt x="405266" y="312392"/>
                    </a:lnTo>
                    <a:lnTo>
                      <a:pt x="422152" y="312392"/>
                    </a:lnTo>
                    <a:lnTo>
                      <a:pt x="422152" y="244848"/>
                    </a:lnTo>
                    <a:lnTo>
                      <a:pt x="506582" y="2448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CECB41F6-CFD8-4AFB-BD38-2096A128D842}"/>
                  </a:ext>
                </a:extLst>
              </p:cNvPr>
              <p:cNvSpPr/>
              <p:nvPr/>
            </p:nvSpPr>
            <p:spPr>
              <a:xfrm>
                <a:off x="13714998" y="3341466"/>
                <a:ext cx="101316" cy="16886"/>
              </a:xfrm>
              <a:custGeom>
                <a:avLst/>
                <a:gdLst>
                  <a:gd name="connsiteX0" fmla="*/ 0 w 101316"/>
                  <a:gd name="connsiteY0" fmla="*/ 0 h 16886"/>
                  <a:gd name="connsiteX1" fmla="*/ 101316 w 101316"/>
                  <a:gd name="connsiteY1" fmla="*/ 0 h 16886"/>
                  <a:gd name="connsiteX2" fmla="*/ 101316 w 101316"/>
                  <a:gd name="connsiteY2" fmla="*/ 16886 h 16886"/>
                  <a:gd name="connsiteX3" fmla="*/ 0 w 10131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16" h="16886">
                    <a:moveTo>
                      <a:pt x="0" y="0"/>
                    </a:moveTo>
                    <a:lnTo>
                      <a:pt x="101316" y="0"/>
                    </a:lnTo>
                    <a:lnTo>
                      <a:pt x="10131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FC108878-38A5-4854-B92E-29ACE232C392}"/>
                  </a:ext>
                </a:extLst>
              </p:cNvPr>
              <p:cNvSpPr/>
              <p:nvPr/>
            </p:nvSpPr>
            <p:spPr>
              <a:xfrm>
                <a:off x="13647454" y="296997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280957CF-3303-40EE-AA50-B209EA41471A}"/>
                  </a:ext>
                </a:extLst>
              </p:cNvPr>
              <p:cNvSpPr/>
              <p:nvPr/>
            </p:nvSpPr>
            <p:spPr>
              <a:xfrm>
                <a:off x="13681226" y="2969972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359E133E-8DE0-4050-A7B4-9EBD43AA228E}"/>
                  </a:ext>
                </a:extLst>
              </p:cNvPr>
              <p:cNvSpPr/>
              <p:nvPr/>
            </p:nvSpPr>
            <p:spPr>
              <a:xfrm>
                <a:off x="13647454" y="300374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1E8DE9F9-3AD8-433B-947A-5F406443A6D9}"/>
                  </a:ext>
                </a:extLst>
              </p:cNvPr>
              <p:cNvSpPr/>
              <p:nvPr/>
            </p:nvSpPr>
            <p:spPr>
              <a:xfrm>
                <a:off x="13681226" y="3003745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34494127-F255-4B3E-86AC-21E730C056E5}"/>
                  </a:ext>
                </a:extLst>
              </p:cNvPr>
              <p:cNvSpPr/>
              <p:nvPr/>
            </p:nvSpPr>
            <p:spPr>
              <a:xfrm>
                <a:off x="13647454" y="3037517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5070454-5A6B-4D20-BC61-C59E3B216740}"/>
                  </a:ext>
                </a:extLst>
              </p:cNvPr>
              <p:cNvSpPr/>
              <p:nvPr/>
            </p:nvSpPr>
            <p:spPr>
              <a:xfrm>
                <a:off x="13647454" y="3071289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492" name="Graphic 98">
              <a:extLst>
                <a:ext uri="{FF2B5EF4-FFF2-40B4-BE49-F238E27FC236}">
                  <a16:creationId xmlns:a16="http://schemas.microsoft.com/office/drawing/2014/main" id="{D202A766-32EF-4535-B0AC-5CAF35DD6003}"/>
                </a:ext>
              </a:extLst>
            </p:cNvPr>
            <p:cNvGrpSpPr/>
            <p:nvPr/>
          </p:nvGrpSpPr>
          <p:grpSpPr>
            <a:xfrm>
              <a:off x="15838510" y="2868656"/>
              <a:ext cx="523468" cy="523468"/>
              <a:chOff x="15838510" y="2868656"/>
              <a:chExt cx="523468" cy="523468"/>
            </a:xfrm>
          </p:grpSpPr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476AC0BE-7699-401F-AC36-D96AE3BABB0F}"/>
                  </a:ext>
                </a:extLst>
              </p:cNvPr>
              <p:cNvSpPr/>
              <p:nvPr/>
            </p:nvSpPr>
            <p:spPr>
              <a:xfrm>
                <a:off x="16059752" y="3223263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5BD1904-37DD-49D8-BA1F-417B5B0EE3C2}"/>
                  </a:ext>
                </a:extLst>
              </p:cNvPr>
              <p:cNvSpPr/>
              <p:nvPr/>
            </p:nvSpPr>
            <p:spPr>
              <a:xfrm>
                <a:off x="16040846" y="3189491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B1612998-043C-4FD0-9C6E-C6F4AC6C9DAA}"/>
                  </a:ext>
                </a:extLst>
              </p:cNvPr>
              <p:cNvSpPr/>
              <p:nvPr/>
            </p:nvSpPr>
            <p:spPr>
              <a:xfrm>
                <a:off x="16009094" y="3221248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2B810E16-58F8-4815-A277-AA72F6498CF9}"/>
                  </a:ext>
                </a:extLst>
              </p:cNvPr>
              <p:cNvSpPr/>
              <p:nvPr/>
            </p:nvSpPr>
            <p:spPr>
              <a:xfrm>
                <a:off x="15838510" y="2940261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4A087DA7-4F39-4EF5-90E0-2CE64A9CCD52}"/>
                  </a:ext>
                </a:extLst>
              </p:cNvPr>
              <p:cNvSpPr/>
              <p:nvPr/>
            </p:nvSpPr>
            <p:spPr>
              <a:xfrm>
                <a:off x="16262385" y="304596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71DF9A68-2F6B-4345-A062-070441622012}"/>
                  </a:ext>
                </a:extLst>
              </p:cNvPr>
              <p:cNvSpPr/>
              <p:nvPr/>
            </p:nvSpPr>
            <p:spPr>
              <a:xfrm>
                <a:off x="16262385" y="301218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217796BB-3EA4-4120-BF25-C70400CCA085}"/>
                  </a:ext>
                </a:extLst>
              </p:cNvPr>
              <p:cNvSpPr/>
              <p:nvPr/>
            </p:nvSpPr>
            <p:spPr>
              <a:xfrm>
                <a:off x="16228613" y="316416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9DE7E641-C608-416C-B8F2-3B33F92F25C8}"/>
                  </a:ext>
                </a:extLst>
              </p:cNvPr>
              <p:cNvSpPr/>
              <p:nvPr/>
            </p:nvSpPr>
            <p:spPr>
              <a:xfrm>
                <a:off x="16228613" y="313039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1AD6590A-95C7-4A6E-9295-A2F82737DBE6}"/>
                  </a:ext>
                </a:extLst>
              </p:cNvPr>
              <p:cNvSpPr/>
              <p:nvPr/>
            </p:nvSpPr>
            <p:spPr>
              <a:xfrm>
                <a:off x="15857119" y="2868656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502" name="Graphic 99">
              <a:extLst>
                <a:ext uri="{FF2B5EF4-FFF2-40B4-BE49-F238E27FC236}">
                  <a16:creationId xmlns:a16="http://schemas.microsoft.com/office/drawing/2014/main" id="{224264D4-95B0-4616-A665-2FBE7771D564}"/>
                </a:ext>
              </a:extLst>
            </p:cNvPr>
            <p:cNvGrpSpPr/>
            <p:nvPr/>
          </p:nvGrpSpPr>
          <p:grpSpPr>
            <a:xfrm>
              <a:off x="18063337" y="2868656"/>
              <a:ext cx="523468" cy="523468"/>
              <a:chOff x="18063337" y="2868656"/>
              <a:chExt cx="523468" cy="523468"/>
            </a:xfrm>
          </p:grpSpPr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F121E3F4-FC73-40F0-8974-417FF4895099}"/>
                  </a:ext>
                </a:extLst>
              </p:cNvPr>
              <p:cNvSpPr/>
              <p:nvPr/>
            </p:nvSpPr>
            <p:spPr>
              <a:xfrm>
                <a:off x="18253433" y="2868656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F5E6CD9-54C3-4ED9-89D9-B355099A69EA}"/>
                  </a:ext>
                </a:extLst>
              </p:cNvPr>
              <p:cNvSpPr/>
              <p:nvPr/>
            </p:nvSpPr>
            <p:spPr>
              <a:xfrm>
                <a:off x="18277307" y="2902428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C7600119-CFD0-4792-9C44-A9F2C17F805A}"/>
                  </a:ext>
                </a:extLst>
              </p:cNvPr>
              <p:cNvSpPr/>
              <p:nvPr/>
            </p:nvSpPr>
            <p:spPr>
              <a:xfrm>
                <a:off x="18301185" y="2936200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BA468B3C-D573-4BFF-8CB7-0F16B630CADA}"/>
                  </a:ext>
                </a:extLst>
              </p:cNvPr>
              <p:cNvSpPr/>
              <p:nvPr/>
            </p:nvSpPr>
            <p:spPr>
              <a:xfrm>
                <a:off x="18253433" y="3350506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6FFF9427-C1FC-48E8-B12D-F57CF62BF785}"/>
                  </a:ext>
                </a:extLst>
              </p:cNvPr>
              <p:cNvSpPr/>
              <p:nvPr/>
            </p:nvSpPr>
            <p:spPr>
              <a:xfrm>
                <a:off x="18277307" y="3326632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9C7520F-5659-4754-824B-A2E79385CE86}"/>
                  </a:ext>
                </a:extLst>
              </p:cNvPr>
              <p:cNvSpPr/>
              <p:nvPr/>
            </p:nvSpPr>
            <p:spPr>
              <a:xfrm>
                <a:off x="18301193" y="3302747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BA6B7EA-E9D8-4298-AE27-86F314482714}"/>
                  </a:ext>
                </a:extLst>
              </p:cNvPr>
              <p:cNvSpPr/>
              <p:nvPr/>
            </p:nvSpPr>
            <p:spPr>
              <a:xfrm>
                <a:off x="18063337" y="2868656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2F50B413-6625-483E-9E9E-D4D48CF5A38D}"/>
                  </a:ext>
                </a:extLst>
              </p:cNvPr>
              <p:cNvSpPr/>
              <p:nvPr/>
            </p:nvSpPr>
            <p:spPr>
              <a:xfrm>
                <a:off x="18063337" y="315571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61ADAD9B-D012-404B-AAC8-5CA60E12B240}"/>
                  </a:ext>
                </a:extLst>
              </p:cNvPr>
              <p:cNvSpPr/>
              <p:nvPr/>
            </p:nvSpPr>
            <p:spPr>
              <a:xfrm>
                <a:off x="18569919" y="315571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D6FC2DC1-7697-4F5E-BC76-B704E95449A4}"/>
                  </a:ext>
                </a:extLst>
              </p:cNvPr>
              <p:cNvSpPr/>
              <p:nvPr/>
            </p:nvSpPr>
            <p:spPr>
              <a:xfrm>
                <a:off x="18569919" y="308817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04AE9C9C-B16A-4A7E-8D3C-F1BE79BEF289}"/>
                  </a:ext>
                </a:extLst>
              </p:cNvPr>
              <p:cNvSpPr/>
              <p:nvPr/>
            </p:nvSpPr>
            <p:spPr>
              <a:xfrm>
                <a:off x="18063337" y="308817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9A3A4419-6B55-4716-BBB6-F230EB722E82}"/>
                  </a:ext>
                </a:extLst>
              </p:cNvPr>
              <p:cNvSpPr/>
              <p:nvPr/>
            </p:nvSpPr>
            <p:spPr>
              <a:xfrm>
                <a:off x="18097109" y="312194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96D79D06-9167-4950-B6AD-5ABA4848FB6F}"/>
                  </a:ext>
                </a:extLst>
              </p:cNvPr>
              <p:cNvSpPr/>
              <p:nvPr/>
            </p:nvSpPr>
            <p:spPr>
              <a:xfrm>
                <a:off x="18130881" y="3121947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1990623C-FB2F-4431-AFF9-5EAFC83033AC}"/>
                  </a:ext>
                </a:extLst>
              </p:cNvPr>
              <p:cNvSpPr/>
              <p:nvPr/>
            </p:nvSpPr>
            <p:spPr>
              <a:xfrm>
                <a:off x="18536147" y="312194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DC85392E-067E-4A6B-938D-63CA6165B9B3}"/>
                  </a:ext>
                </a:extLst>
              </p:cNvPr>
              <p:cNvSpPr/>
              <p:nvPr/>
            </p:nvSpPr>
            <p:spPr>
              <a:xfrm>
                <a:off x="18485489" y="3121947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518" name="Graphic 100">
              <a:extLst>
                <a:ext uri="{FF2B5EF4-FFF2-40B4-BE49-F238E27FC236}">
                  <a16:creationId xmlns:a16="http://schemas.microsoft.com/office/drawing/2014/main" id="{0C3BA23F-EF1A-4447-AC54-64542C966BC9}"/>
                </a:ext>
              </a:extLst>
            </p:cNvPr>
            <p:cNvGrpSpPr/>
            <p:nvPr/>
          </p:nvGrpSpPr>
          <p:grpSpPr>
            <a:xfrm>
              <a:off x="16950924" y="2868656"/>
              <a:ext cx="523468" cy="523468"/>
              <a:chOff x="16950924" y="2868656"/>
              <a:chExt cx="523468" cy="523468"/>
            </a:xfrm>
          </p:grpSpPr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868E489D-0A1D-4490-90BF-9A7DF34A0ABC}"/>
                  </a:ext>
                </a:extLst>
              </p:cNvPr>
              <p:cNvSpPr/>
              <p:nvPr/>
            </p:nvSpPr>
            <p:spPr>
              <a:xfrm>
                <a:off x="16950924" y="2868656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D563FC93-9EDB-441F-A9E8-A9D60157DE6E}"/>
                  </a:ext>
                </a:extLst>
              </p:cNvPr>
              <p:cNvSpPr/>
              <p:nvPr/>
            </p:nvSpPr>
            <p:spPr>
              <a:xfrm>
                <a:off x="17035354" y="3096618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95F38C1E-B549-413B-88B3-495651CDA961}"/>
                  </a:ext>
                </a:extLst>
              </p:cNvPr>
              <p:cNvSpPr/>
              <p:nvPr/>
            </p:nvSpPr>
            <p:spPr>
              <a:xfrm>
                <a:off x="17322417" y="3096618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F5DBDFA6-D301-4302-AA87-F948FAE524ED}"/>
                  </a:ext>
                </a:extLst>
              </p:cNvPr>
              <p:cNvSpPr/>
              <p:nvPr/>
            </p:nvSpPr>
            <p:spPr>
              <a:xfrm>
                <a:off x="17035354" y="3290808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039B10B3-5FF5-4C09-9C61-129C53EDBC41}"/>
                  </a:ext>
                </a:extLst>
              </p:cNvPr>
              <p:cNvSpPr/>
              <p:nvPr/>
            </p:nvSpPr>
            <p:spPr>
              <a:xfrm>
                <a:off x="17322417" y="3290808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524" name="Graphic 85">
              <a:extLst>
                <a:ext uri="{FF2B5EF4-FFF2-40B4-BE49-F238E27FC236}">
                  <a16:creationId xmlns:a16="http://schemas.microsoft.com/office/drawing/2014/main" id="{635BC74D-FF9E-4CC7-9BA7-E96685B0FCAF}"/>
                </a:ext>
              </a:extLst>
            </p:cNvPr>
            <p:cNvGrpSpPr/>
            <p:nvPr/>
          </p:nvGrpSpPr>
          <p:grpSpPr>
            <a:xfrm>
              <a:off x="14116496" y="3730102"/>
              <a:ext cx="523468" cy="523468"/>
              <a:chOff x="14116496" y="3730102"/>
              <a:chExt cx="523468" cy="523468"/>
            </a:xfrm>
          </p:grpSpPr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04D9D887-A3F0-4954-BA91-BDBC52C068F2}"/>
                  </a:ext>
                </a:extLst>
              </p:cNvPr>
              <p:cNvSpPr/>
              <p:nvPr/>
            </p:nvSpPr>
            <p:spPr>
              <a:xfrm>
                <a:off x="14403559" y="414583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5044615-9060-4A7B-917B-C13E52A16EB9}"/>
                  </a:ext>
                </a:extLst>
              </p:cNvPr>
              <p:cNvSpPr/>
              <p:nvPr/>
            </p:nvSpPr>
            <p:spPr>
              <a:xfrm>
                <a:off x="14437331" y="414583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F816D944-E0C4-40E9-9FC2-6A0A8CF26A01}"/>
                  </a:ext>
                </a:extLst>
              </p:cNvPr>
              <p:cNvSpPr/>
              <p:nvPr/>
            </p:nvSpPr>
            <p:spPr>
              <a:xfrm>
                <a:off x="14471103" y="414583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7DCA11CA-91B4-406A-8F21-E2420723D56B}"/>
                  </a:ext>
                </a:extLst>
              </p:cNvPr>
              <p:cNvSpPr/>
              <p:nvPr/>
            </p:nvSpPr>
            <p:spPr>
              <a:xfrm>
                <a:off x="14293800" y="3909434"/>
                <a:ext cx="50658" cy="50658"/>
              </a:xfrm>
              <a:custGeom>
                <a:avLst/>
                <a:gdLst>
                  <a:gd name="connsiteX0" fmla="*/ 0 w 50658"/>
                  <a:gd name="connsiteY0" fmla="*/ 25329 h 50658"/>
                  <a:gd name="connsiteX1" fmla="*/ 25329 w 50658"/>
                  <a:gd name="connsiteY1" fmla="*/ 50658 h 50658"/>
                  <a:gd name="connsiteX2" fmla="*/ 50658 w 50658"/>
                  <a:gd name="connsiteY2" fmla="*/ 25329 h 50658"/>
                  <a:gd name="connsiteX3" fmla="*/ 25329 w 50658"/>
                  <a:gd name="connsiteY3" fmla="*/ 0 h 50658"/>
                  <a:gd name="connsiteX4" fmla="*/ 0 w 50658"/>
                  <a:gd name="connsiteY4" fmla="*/ 25329 h 50658"/>
                  <a:gd name="connsiteX5" fmla="*/ 33772 w 50658"/>
                  <a:gd name="connsiteY5" fmla="*/ 25329 h 50658"/>
                  <a:gd name="connsiteX6" fmla="*/ 25329 w 50658"/>
                  <a:gd name="connsiteY6" fmla="*/ 33772 h 50658"/>
                  <a:gd name="connsiteX7" fmla="*/ 16886 w 50658"/>
                  <a:gd name="connsiteY7" fmla="*/ 25329 h 50658"/>
                  <a:gd name="connsiteX8" fmla="*/ 25329 w 50658"/>
                  <a:gd name="connsiteY8" fmla="*/ 16886 h 50658"/>
                  <a:gd name="connsiteX9" fmla="*/ 33772 w 50658"/>
                  <a:gd name="connsiteY9" fmla="*/ 25329 h 5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58" h="50658">
                    <a:moveTo>
                      <a:pt x="0" y="25329"/>
                    </a:moveTo>
                    <a:cubicBezTo>
                      <a:pt x="0" y="39292"/>
                      <a:pt x="11366" y="50658"/>
                      <a:pt x="25329" y="50658"/>
                    </a:cubicBezTo>
                    <a:cubicBezTo>
                      <a:pt x="39292" y="50658"/>
                      <a:pt x="50658" y="39292"/>
                      <a:pt x="50658" y="25329"/>
                    </a:cubicBezTo>
                    <a:cubicBezTo>
                      <a:pt x="50658" y="11362"/>
                      <a:pt x="39292" y="0"/>
                      <a:pt x="25329" y="0"/>
                    </a:cubicBezTo>
                    <a:cubicBezTo>
                      <a:pt x="11366" y="0"/>
                      <a:pt x="0" y="11362"/>
                      <a:pt x="0" y="25329"/>
                    </a:cubicBezTo>
                    <a:close/>
                    <a:moveTo>
                      <a:pt x="33772" y="25329"/>
                    </a:moveTo>
                    <a:cubicBezTo>
                      <a:pt x="33772" y="29979"/>
                      <a:pt x="29979" y="33772"/>
                      <a:pt x="25329" y="33772"/>
                    </a:cubicBezTo>
                    <a:cubicBezTo>
                      <a:pt x="20679" y="33772"/>
                      <a:pt x="16886" y="29979"/>
                      <a:pt x="16886" y="25329"/>
                    </a:cubicBezTo>
                    <a:cubicBezTo>
                      <a:pt x="16886" y="20675"/>
                      <a:pt x="20679" y="16886"/>
                      <a:pt x="25329" y="16886"/>
                    </a:cubicBezTo>
                    <a:cubicBezTo>
                      <a:pt x="29979" y="16886"/>
                      <a:pt x="33772" y="20675"/>
                      <a:pt x="33772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8786ABEF-66A4-497D-8B0C-ACCB7D829534}"/>
                  </a:ext>
                </a:extLst>
              </p:cNvPr>
              <p:cNvSpPr/>
              <p:nvPr/>
            </p:nvSpPr>
            <p:spPr>
              <a:xfrm>
                <a:off x="14116496" y="3730102"/>
                <a:ext cx="523468" cy="516080"/>
              </a:xfrm>
              <a:custGeom>
                <a:avLst/>
                <a:gdLst>
                  <a:gd name="connsiteX0" fmla="*/ 481253 w 523468"/>
                  <a:gd name="connsiteY0" fmla="*/ 365838 h 516080"/>
                  <a:gd name="connsiteX1" fmla="*/ 481253 w 523468"/>
                  <a:gd name="connsiteY1" fmla="*/ 343971 h 516080"/>
                  <a:gd name="connsiteX2" fmla="*/ 434816 w 523468"/>
                  <a:gd name="connsiteY2" fmla="*/ 297535 h 516080"/>
                  <a:gd name="connsiteX3" fmla="*/ 388379 w 523468"/>
                  <a:gd name="connsiteY3" fmla="*/ 343971 h 516080"/>
                  <a:gd name="connsiteX4" fmla="*/ 388379 w 523468"/>
                  <a:gd name="connsiteY4" fmla="*/ 381965 h 516080"/>
                  <a:gd name="connsiteX5" fmla="*/ 371493 w 523468"/>
                  <a:gd name="connsiteY5" fmla="*/ 381965 h 516080"/>
                  <a:gd name="connsiteX6" fmla="*/ 371493 w 523468"/>
                  <a:gd name="connsiteY6" fmla="*/ 297535 h 516080"/>
                  <a:gd name="connsiteX7" fmla="*/ 312392 w 523468"/>
                  <a:gd name="connsiteY7" fmla="*/ 297535 h 516080"/>
                  <a:gd name="connsiteX8" fmla="*/ 312392 w 523468"/>
                  <a:gd name="connsiteY8" fmla="*/ 263762 h 516080"/>
                  <a:gd name="connsiteX9" fmla="*/ 329278 w 523468"/>
                  <a:gd name="connsiteY9" fmla="*/ 263762 h 516080"/>
                  <a:gd name="connsiteX10" fmla="*/ 329278 w 523468"/>
                  <a:gd name="connsiteY10" fmla="*/ 246876 h 516080"/>
                  <a:gd name="connsiteX11" fmla="*/ 388379 w 523468"/>
                  <a:gd name="connsiteY11" fmla="*/ 246876 h 516080"/>
                  <a:gd name="connsiteX12" fmla="*/ 388379 w 523468"/>
                  <a:gd name="connsiteY12" fmla="*/ 280649 h 516080"/>
                  <a:gd name="connsiteX13" fmla="*/ 405266 w 523468"/>
                  <a:gd name="connsiteY13" fmla="*/ 280649 h 516080"/>
                  <a:gd name="connsiteX14" fmla="*/ 405266 w 523468"/>
                  <a:gd name="connsiteY14" fmla="*/ 221547 h 516080"/>
                  <a:gd name="connsiteX15" fmla="*/ 379936 w 523468"/>
                  <a:gd name="connsiteY15" fmla="*/ 196218 h 516080"/>
                  <a:gd name="connsiteX16" fmla="*/ 337721 w 523468"/>
                  <a:gd name="connsiteY16" fmla="*/ 196218 h 516080"/>
                  <a:gd name="connsiteX17" fmla="*/ 337721 w 523468"/>
                  <a:gd name="connsiteY17" fmla="*/ 99061 h 516080"/>
                  <a:gd name="connsiteX18" fmla="*/ 202633 w 523468"/>
                  <a:gd name="connsiteY18" fmla="*/ 0 h 516080"/>
                  <a:gd name="connsiteX19" fmla="*/ 67544 w 523468"/>
                  <a:gd name="connsiteY19" fmla="*/ 99061 h 516080"/>
                  <a:gd name="connsiteX20" fmla="*/ 67544 w 523468"/>
                  <a:gd name="connsiteY20" fmla="*/ 196218 h 516080"/>
                  <a:gd name="connsiteX21" fmla="*/ 25329 w 523468"/>
                  <a:gd name="connsiteY21" fmla="*/ 196218 h 516080"/>
                  <a:gd name="connsiteX22" fmla="*/ 0 w 523468"/>
                  <a:gd name="connsiteY22" fmla="*/ 221547 h 516080"/>
                  <a:gd name="connsiteX23" fmla="*/ 0 w 523468"/>
                  <a:gd name="connsiteY23" fmla="*/ 441066 h 516080"/>
                  <a:gd name="connsiteX24" fmla="*/ 25329 w 523468"/>
                  <a:gd name="connsiteY24" fmla="*/ 466395 h 516080"/>
                  <a:gd name="connsiteX25" fmla="*/ 118202 w 523468"/>
                  <a:gd name="connsiteY25" fmla="*/ 466395 h 516080"/>
                  <a:gd name="connsiteX26" fmla="*/ 118202 w 523468"/>
                  <a:gd name="connsiteY26" fmla="*/ 500167 h 516080"/>
                  <a:gd name="connsiteX27" fmla="*/ 84430 w 523468"/>
                  <a:gd name="connsiteY27" fmla="*/ 500167 h 516080"/>
                  <a:gd name="connsiteX28" fmla="*/ 84430 w 523468"/>
                  <a:gd name="connsiteY28" fmla="*/ 517053 h 516080"/>
                  <a:gd name="connsiteX29" fmla="*/ 303949 w 523468"/>
                  <a:gd name="connsiteY29" fmla="*/ 517053 h 516080"/>
                  <a:gd name="connsiteX30" fmla="*/ 303949 w 523468"/>
                  <a:gd name="connsiteY30" fmla="*/ 500167 h 516080"/>
                  <a:gd name="connsiteX31" fmla="*/ 270177 w 523468"/>
                  <a:gd name="connsiteY31" fmla="*/ 500167 h 516080"/>
                  <a:gd name="connsiteX32" fmla="*/ 270177 w 523468"/>
                  <a:gd name="connsiteY32" fmla="*/ 466395 h 516080"/>
                  <a:gd name="connsiteX33" fmla="*/ 379936 w 523468"/>
                  <a:gd name="connsiteY33" fmla="*/ 466395 h 516080"/>
                  <a:gd name="connsiteX34" fmla="*/ 405266 w 523468"/>
                  <a:gd name="connsiteY34" fmla="*/ 441066 h 516080"/>
                  <a:gd name="connsiteX35" fmla="*/ 405266 w 523468"/>
                  <a:gd name="connsiteY35" fmla="*/ 343971 h 516080"/>
                  <a:gd name="connsiteX36" fmla="*/ 434816 w 523468"/>
                  <a:gd name="connsiteY36" fmla="*/ 314421 h 516080"/>
                  <a:gd name="connsiteX37" fmla="*/ 464367 w 523468"/>
                  <a:gd name="connsiteY37" fmla="*/ 343971 h 516080"/>
                  <a:gd name="connsiteX38" fmla="*/ 464367 w 523468"/>
                  <a:gd name="connsiteY38" fmla="*/ 365838 h 516080"/>
                  <a:gd name="connsiteX39" fmla="*/ 422152 w 523468"/>
                  <a:gd name="connsiteY39" fmla="*/ 415737 h 516080"/>
                  <a:gd name="connsiteX40" fmla="*/ 422152 w 523468"/>
                  <a:gd name="connsiteY40" fmla="*/ 466395 h 516080"/>
                  <a:gd name="connsiteX41" fmla="*/ 472810 w 523468"/>
                  <a:gd name="connsiteY41" fmla="*/ 517053 h 516080"/>
                  <a:gd name="connsiteX42" fmla="*/ 523468 w 523468"/>
                  <a:gd name="connsiteY42" fmla="*/ 466395 h 516080"/>
                  <a:gd name="connsiteX43" fmla="*/ 523468 w 523468"/>
                  <a:gd name="connsiteY43" fmla="*/ 415737 h 516080"/>
                  <a:gd name="connsiteX44" fmla="*/ 481253 w 523468"/>
                  <a:gd name="connsiteY44" fmla="*/ 365838 h 516080"/>
                  <a:gd name="connsiteX45" fmla="*/ 354607 w 523468"/>
                  <a:gd name="connsiteY45" fmla="*/ 314421 h 516080"/>
                  <a:gd name="connsiteX46" fmla="*/ 354607 w 523468"/>
                  <a:gd name="connsiteY46" fmla="*/ 381965 h 516080"/>
                  <a:gd name="connsiteX47" fmla="*/ 312392 w 523468"/>
                  <a:gd name="connsiteY47" fmla="*/ 381965 h 516080"/>
                  <a:gd name="connsiteX48" fmla="*/ 312392 w 523468"/>
                  <a:gd name="connsiteY48" fmla="*/ 314421 h 516080"/>
                  <a:gd name="connsiteX49" fmla="*/ 295506 w 523468"/>
                  <a:gd name="connsiteY49" fmla="*/ 385189 h 516080"/>
                  <a:gd name="connsiteX50" fmla="*/ 278620 w 523468"/>
                  <a:gd name="connsiteY50" fmla="*/ 393632 h 516080"/>
                  <a:gd name="connsiteX51" fmla="*/ 278620 w 523468"/>
                  <a:gd name="connsiteY51" fmla="*/ 263762 h 516080"/>
                  <a:gd name="connsiteX52" fmla="*/ 295506 w 523468"/>
                  <a:gd name="connsiteY52" fmla="*/ 263762 h 516080"/>
                  <a:gd name="connsiteX53" fmla="*/ 92873 w 523468"/>
                  <a:gd name="connsiteY53" fmla="*/ 263762 h 516080"/>
                  <a:gd name="connsiteX54" fmla="*/ 92873 w 523468"/>
                  <a:gd name="connsiteY54" fmla="*/ 297535 h 516080"/>
                  <a:gd name="connsiteX55" fmla="*/ 33772 w 523468"/>
                  <a:gd name="connsiteY55" fmla="*/ 297535 h 516080"/>
                  <a:gd name="connsiteX56" fmla="*/ 33772 w 523468"/>
                  <a:gd name="connsiteY56" fmla="*/ 398851 h 516080"/>
                  <a:gd name="connsiteX57" fmla="*/ 16886 w 523468"/>
                  <a:gd name="connsiteY57" fmla="*/ 398851 h 516080"/>
                  <a:gd name="connsiteX58" fmla="*/ 16886 w 523468"/>
                  <a:gd name="connsiteY58" fmla="*/ 246876 h 516080"/>
                  <a:gd name="connsiteX59" fmla="*/ 75987 w 523468"/>
                  <a:gd name="connsiteY59" fmla="*/ 246876 h 516080"/>
                  <a:gd name="connsiteX60" fmla="*/ 75987 w 523468"/>
                  <a:gd name="connsiteY60" fmla="*/ 263762 h 516080"/>
                  <a:gd name="connsiteX61" fmla="*/ 50658 w 523468"/>
                  <a:gd name="connsiteY61" fmla="*/ 314421 h 516080"/>
                  <a:gd name="connsiteX62" fmla="*/ 92873 w 523468"/>
                  <a:gd name="connsiteY62" fmla="*/ 314421 h 516080"/>
                  <a:gd name="connsiteX63" fmla="*/ 92873 w 523468"/>
                  <a:gd name="connsiteY63" fmla="*/ 398851 h 516080"/>
                  <a:gd name="connsiteX64" fmla="*/ 50658 w 523468"/>
                  <a:gd name="connsiteY64" fmla="*/ 398851 h 516080"/>
                  <a:gd name="connsiteX65" fmla="*/ 109759 w 523468"/>
                  <a:gd name="connsiteY65" fmla="*/ 263762 h 516080"/>
                  <a:gd name="connsiteX66" fmla="*/ 126645 w 523468"/>
                  <a:gd name="connsiteY66" fmla="*/ 263762 h 516080"/>
                  <a:gd name="connsiteX67" fmla="*/ 126645 w 523468"/>
                  <a:gd name="connsiteY67" fmla="*/ 398851 h 516080"/>
                  <a:gd name="connsiteX68" fmla="*/ 109759 w 523468"/>
                  <a:gd name="connsiteY68" fmla="*/ 398851 h 516080"/>
                  <a:gd name="connsiteX69" fmla="*/ 143532 w 523468"/>
                  <a:gd name="connsiteY69" fmla="*/ 263762 h 516080"/>
                  <a:gd name="connsiteX70" fmla="*/ 177304 w 523468"/>
                  <a:gd name="connsiteY70" fmla="*/ 263762 h 516080"/>
                  <a:gd name="connsiteX71" fmla="*/ 177304 w 523468"/>
                  <a:gd name="connsiteY71" fmla="*/ 398851 h 516080"/>
                  <a:gd name="connsiteX72" fmla="*/ 143532 w 523468"/>
                  <a:gd name="connsiteY72" fmla="*/ 398851 h 516080"/>
                  <a:gd name="connsiteX73" fmla="*/ 194190 w 523468"/>
                  <a:gd name="connsiteY73" fmla="*/ 263762 h 516080"/>
                  <a:gd name="connsiteX74" fmla="*/ 211076 w 523468"/>
                  <a:gd name="connsiteY74" fmla="*/ 263762 h 516080"/>
                  <a:gd name="connsiteX75" fmla="*/ 211076 w 523468"/>
                  <a:gd name="connsiteY75" fmla="*/ 398851 h 516080"/>
                  <a:gd name="connsiteX76" fmla="*/ 194190 w 523468"/>
                  <a:gd name="connsiteY76" fmla="*/ 398851 h 516080"/>
                  <a:gd name="connsiteX77" fmla="*/ 227962 w 523468"/>
                  <a:gd name="connsiteY77" fmla="*/ 263762 h 516080"/>
                  <a:gd name="connsiteX78" fmla="*/ 261734 w 523468"/>
                  <a:gd name="connsiteY78" fmla="*/ 263762 h 516080"/>
                  <a:gd name="connsiteX79" fmla="*/ 261734 w 523468"/>
                  <a:gd name="connsiteY79" fmla="*/ 398851 h 516080"/>
                  <a:gd name="connsiteX80" fmla="*/ 227962 w 523468"/>
                  <a:gd name="connsiteY80" fmla="*/ 398851 h 516080"/>
                  <a:gd name="connsiteX81" fmla="*/ 312392 w 523468"/>
                  <a:gd name="connsiteY81" fmla="*/ 246876 h 516080"/>
                  <a:gd name="connsiteX82" fmla="*/ 92873 w 523468"/>
                  <a:gd name="connsiteY82" fmla="*/ 246876 h 516080"/>
                  <a:gd name="connsiteX83" fmla="*/ 92873 w 523468"/>
                  <a:gd name="connsiteY83" fmla="*/ 242317 h 516080"/>
                  <a:gd name="connsiteX84" fmla="*/ 202633 w 523468"/>
                  <a:gd name="connsiteY84" fmla="*/ 148235 h 516080"/>
                  <a:gd name="connsiteX85" fmla="*/ 312392 w 523468"/>
                  <a:gd name="connsiteY85" fmla="*/ 242317 h 516080"/>
                  <a:gd name="connsiteX86" fmla="*/ 388379 w 523468"/>
                  <a:gd name="connsiteY86" fmla="*/ 221547 h 516080"/>
                  <a:gd name="connsiteX87" fmla="*/ 388379 w 523468"/>
                  <a:gd name="connsiteY87" fmla="*/ 229990 h 516080"/>
                  <a:gd name="connsiteX88" fmla="*/ 323960 w 523468"/>
                  <a:gd name="connsiteY88" fmla="*/ 229990 h 516080"/>
                  <a:gd name="connsiteX89" fmla="*/ 304263 w 523468"/>
                  <a:gd name="connsiteY89" fmla="*/ 213104 h 516080"/>
                  <a:gd name="connsiteX90" fmla="*/ 379936 w 523468"/>
                  <a:gd name="connsiteY90" fmla="*/ 213104 h 516080"/>
                  <a:gd name="connsiteX91" fmla="*/ 388379 w 523468"/>
                  <a:gd name="connsiteY91" fmla="*/ 221547 h 516080"/>
                  <a:gd name="connsiteX92" fmla="*/ 303484 w 523468"/>
                  <a:gd name="connsiteY92" fmla="*/ 94902 h 516080"/>
                  <a:gd name="connsiteX93" fmla="*/ 101782 w 523468"/>
                  <a:gd name="connsiteY93" fmla="*/ 94902 h 516080"/>
                  <a:gd name="connsiteX94" fmla="*/ 202633 w 523468"/>
                  <a:gd name="connsiteY94" fmla="*/ 20939 h 516080"/>
                  <a:gd name="connsiteX95" fmla="*/ 84430 w 523468"/>
                  <a:gd name="connsiteY95" fmla="*/ 111788 h 516080"/>
                  <a:gd name="connsiteX96" fmla="*/ 320835 w 523468"/>
                  <a:gd name="connsiteY96" fmla="*/ 111788 h 516080"/>
                  <a:gd name="connsiteX97" fmla="*/ 320835 w 523468"/>
                  <a:gd name="connsiteY97" fmla="*/ 196218 h 516080"/>
                  <a:gd name="connsiteX98" fmla="*/ 284557 w 523468"/>
                  <a:gd name="connsiteY98" fmla="*/ 196218 h 516080"/>
                  <a:gd name="connsiteX99" fmla="*/ 202633 w 523468"/>
                  <a:gd name="connsiteY99" fmla="*/ 125994 h 516080"/>
                  <a:gd name="connsiteX100" fmla="*/ 120709 w 523468"/>
                  <a:gd name="connsiteY100" fmla="*/ 196218 h 516080"/>
                  <a:gd name="connsiteX101" fmla="*/ 84430 w 523468"/>
                  <a:gd name="connsiteY101" fmla="*/ 196218 h 516080"/>
                  <a:gd name="connsiteX102" fmla="*/ 25329 w 523468"/>
                  <a:gd name="connsiteY102" fmla="*/ 213104 h 516080"/>
                  <a:gd name="connsiteX103" fmla="*/ 101003 w 523468"/>
                  <a:gd name="connsiteY103" fmla="*/ 213104 h 516080"/>
                  <a:gd name="connsiteX104" fmla="*/ 81305 w 523468"/>
                  <a:gd name="connsiteY104" fmla="*/ 229990 h 516080"/>
                  <a:gd name="connsiteX105" fmla="*/ 16886 w 523468"/>
                  <a:gd name="connsiteY105" fmla="*/ 229990 h 516080"/>
                  <a:gd name="connsiteX106" fmla="*/ 16886 w 523468"/>
                  <a:gd name="connsiteY106" fmla="*/ 221547 h 516080"/>
                  <a:gd name="connsiteX107" fmla="*/ 25329 w 523468"/>
                  <a:gd name="connsiteY107" fmla="*/ 213104 h 516080"/>
                  <a:gd name="connsiteX108" fmla="*/ 379936 w 523468"/>
                  <a:gd name="connsiteY108" fmla="*/ 449509 h 516080"/>
                  <a:gd name="connsiteX109" fmla="*/ 151975 w 523468"/>
                  <a:gd name="connsiteY109" fmla="*/ 449509 h 516080"/>
                  <a:gd name="connsiteX110" fmla="*/ 151975 w 523468"/>
                  <a:gd name="connsiteY110" fmla="*/ 466395 h 516080"/>
                  <a:gd name="connsiteX111" fmla="*/ 253291 w 523468"/>
                  <a:gd name="connsiteY111" fmla="*/ 466395 h 516080"/>
                  <a:gd name="connsiteX112" fmla="*/ 253291 w 523468"/>
                  <a:gd name="connsiteY112" fmla="*/ 500167 h 516080"/>
                  <a:gd name="connsiteX113" fmla="*/ 135089 w 523468"/>
                  <a:gd name="connsiteY113" fmla="*/ 500167 h 516080"/>
                  <a:gd name="connsiteX114" fmla="*/ 135089 w 523468"/>
                  <a:gd name="connsiteY114" fmla="*/ 449509 h 516080"/>
                  <a:gd name="connsiteX115" fmla="*/ 25329 w 523468"/>
                  <a:gd name="connsiteY115" fmla="*/ 449509 h 516080"/>
                  <a:gd name="connsiteX116" fmla="*/ 16886 w 523468"/>
                  <a:gd name="connsiteY116" fmla="*/ 441066 h 516080"/>
                  <a:gd name="connsiteX117" fmla="*/ 16886 w 523468"/>
                  <a:gd name="connsiteY117" fmla="*/ 415737 h 516080"/>
                  <a:gd name="connsiteX118" fmla="*/ 272169 w 523468"/>
                  <a:gd name="connsiteY118" fmla="*/ 415737 h 516080"/>
                  <a:gd name="connsiteX119" fmla="*/ 305941 w 523468"/>
                  <a:gd name="connsiteY119" fmla="*/ 398851 h 516080"/>
                  <a:gd name="connsiteX120" fmla="*/ 388379 w 523468"/>
                  <a:gd name="connsiteY120" fmla="*/ 398851 h 516080"/>
                  <a:gd name="connsiteX121" fmla="*/ 388379 w 523468"/>
                  <a:gd name="connsiteY121" fmla="*/ 441066 h 516080"/>
                  <a:gd name="connsiteX122" fmla="*/ 379936 w 523468"/>
                  <a:gd name="connsiteY122" fmla="*/ 449509 h 516080"/>
                  <a:gd name="connsiteX123" fmla="*/ 472810 w 523468"/>
                  <a:gd name="connsiteY123" fmla="*/ 381965 h 516080"/>
                  <a:gd name="connsiteX124" fmla="*/ 506582 w 523468"/>
                  <a:gd name="connsiteY124" fmla="*/ 415737 h 516080"/>
                  <a:gd name="connsiteX125" fmla="*/ 506582 w 523468"/>
                  <a:gd name="connsiteY125" fmla="*/ 424180 h 516080"/>
                  <a:gd name="connsiteX126" fmla="*/ 481253 w 523468"/>
                  <a:gd name="connsiteY126" fmla="*/ 424180 h 516080"/>
                  <a:gd name="connsiteX127" fmla="*/ 481253 w 523468"/>
                  <a:gd name="connsiteY127" fmla="*/ 398851 h 516080"/>
                  <a:gd name="connsiteX128" fmla="*/ 464367 w 523468"/>
                  <a:gd name="connsiteY128" fmla="*/ 398851 h 516080"/>
                  <a:gd name="connsiteX129" fmla="*/ 464367 w 523468"/>
                  <a:gd name="connsiteY129" fmla="*/ 424180 h 516080"/>
                  <a:gd name="connsiteX130" fmla="*/ 439038 w 523468"/>
                  <a:gd name="connsiteY130" fmla="*/ 424180 h 516080"/>
                  <a:gd name="connsiteX131" fmla="*/ 439038 w 523468"/>
                  <a:gd name="connsiteY131" fmla="*/ 415737 h 516080"/>
                  <a:gd name="connsiteX132" fmla="*/ 472810 w 523468"/>
                  <a:gd name="connsiteY132" fmla="*/ 381965 h 516080"/>
                  <a:gd name="connsiteX133" fmla="*/ 472810 w 523468"/>
                  <a:gd name="connsiteY133" fmla="*/ 500167 h 516080"/>
                  <a:gd name="connsiteX134" fmla="*/ 439038 w 523468"/>
                  <a:gd name="connsiteY134" fmla="*/ 466395 h 516080"/>
                  <a:gd name="connsiteX135" fmla="*/ 439038 w 523468"/>
                  <a:gd name="connsiteY135" fmla="*/ 441066 h 516080"/>
                  <a:gd name="connsiteX136" fmla="*/ 506582 w 523468"/>
                  <a:gd name="connsiteY136" fmla="*/ 441066 h 516080"/>
                  <a:gd name="connsiteX137" fmla="*/ 506582 w 523468"/>
                  <a:gd name="connsiteY137" fmla="*/ 466395 h 516080"/>
                  <a:gd name="connsiteX138" fmla="*/ 472810 w 523468"/>
                  <a:gd name="connsiteY138" fmla="*/ 500167 h 51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3468" h="516080">
                    <a:moveTo>
                      <a:pt x="481253" y="365838"/>
                    </a:moveTo>
                    <a:lnTo>
                      <a:pt x="481253" y="343971"/>
                    </a:lnTo>
                    <a:cubicBezTo>
                      <a:pt x="481253" y="318361"/>
                      <a:pt x="460426" y="297535"/>
                      <a:pt x="434816" y="297535"/>
                    </a:cubicBezTo>
                    <a:cubicBezTo>
                      <a:pt x="409206" y="297535"/>
                      <a:pt x="388379" y="318361"/>
                      <a:pt x="388379" y="343971"/>
                    </a:cubicBezTo>
                    <a:lnTo>
                      <a:pt x="388379" y="381965"/>
                    </a:lnTo>
                    <a:lnTo>
                      <a:pt x="371493" y="381965"/>
                    </a:lnTo>
                    <a:lnTo>
                      <a:pt x="371493" y="297535"/>
                    </a:lnTo>
                    <a:lnTo>
                      <a:pt x="312392" y="297535"/>
                    </a:lnTo>
                    <a:lnTo>
                      <a:pt x="312392" y="263762"/>
                    </a:lnTo>
                    <a:lnTo>
                      <a:pt x="329278" y="263762"/>
                    </a:lnTo>
                    <a:lnTo>
                      <a:pt x="329278" y="246876"/>
                    </a:lnTo>
                    <a:lnTo>
                      <a:pt x="388379" y="246876"/>
                    </a:lnTo>
                    <a:lnTo>
                      <a:pt x="388379" y="280649"/>
                    </a:lnTo>
                    <a:lnTo>
                      <a:pt x="405266" y="280649"/>
                    </a:lnTo>
                    <a:lnTo>
                      <a:pt x="405266" y="221547"/>
                    </a:lnTo>
                    <a:cubicBezTo>
                      <a:pt x="405266" y="207580"/>
                      <a:pt x="393899" y="196218"/>
                      <a:pt x="379936" y="196218"/>
                    </a:cubicBezTo>
                    <a:lnTo>
                      <a:pt x="337721" y="196218"/>
                    </a:lnTo>
                    <a:lnTo>
                      <a:pt x="337721" y="99061"/>
                    </a:lnTo>
                    <a:lnTo>
                      <a:pt x="202633" y="0"/>
                    </a:lnTo>
                    <a:lnTo>
                      <a:pt x="67544" y="99061"/>
                    </a:lnTo>
                    <a:lnTo>
                      <a:pt x="67544" y="196218"/>
                    </a:lnTo>
                    <a:lnTo>
                      <a:pt x="25329" y="196218"/>
                    </a:lnTo>
                    <a:cubicBezTo>
                      <a:pt x="11366" y="196218"/>
                      <a:pt x="0" y="207580"/>
                      <a:pt x="0" y="221547"/>
                    </a:cubicBezTo>
                    <a:lnTo>
                      <a:pt x="0" y="441066"/>
                    </a:lnTo>
                    <a:cubicBezTo>
                      <a:pt x="0" y="455029"/>
                      <a:pt x="11366" y="466395"/>
                      <a:pt x="25329" y="466395"/>
                    </a:cubicBezTo>
                    <a:lnTo>
                      <a:pt x="118202" y="466395"/>
                    </a:lnTo>
                    <a:lnTo>
                      <a:pt x="118202" y="500167"/>
                    </a:lnTo>
                    <a:lnTo>
                      <a:pt x="84430" y="500167"/>
                    </a:lnTo>
                    <a:lnTo>
                      <a:pt x="84430" y="517053"/>
                    </a:lnTo>
                    <a:lnTo>
                      <a:pt x="303949" y="517053"/>
                    </a:lnTo>
                    <a:lnTo>
                      <a:pt x="303949" y="500167"/>
                    </a:lnTo>
                    <a:lnTo>
                      <a:pt x="270177" y="500167"/>
                    </a:lnTo>
                    <a:lnTo>
                      <a:pt x="270177" y="466395"/>
                    </a:lnTo>
                    <a:lnTo>
                      <a:pt x="379936" y="466395"/>
                    </a:lnTo>
                    <a:cubicBezTo>
                      <a:pt x="393899" y="466395"/>
                      <a:pt x="405266" y="455029"/>
                      <a:pt x="405266" y="441066"/>
                    </a:cubicBezTo>
                    <a:lnTo>
                      <a:pt x="405266" y="343971"/>
                    </a:lnTo>
                    <a:cubicBezTo>
                      <a:pt x="405266" y="327674"/>
                      <a:pt x="418520" y="314421"/>
                      <a:pt x="434816" y="314421"/>
                    </a:cubicBezTo>
                    <a:cubicBezTo>
                      <a:pt x="451112" y="314421"/>
                      <a:pt x="464367" y="327674"/>
                      <a:pt x="464367" y="343971"/>
                    </a:cubicBezTo>
                    <a:lnTo>
                      <a:pt x="464367" y="365838"/>
                    </a:lnTo>
                    <a:cubicBezTo>
                      <a:pt x="440448" y="369873"/>
                      <a:pt x="422152" y="390676"/>
                      <a:pt x="422152" y="415737"/>
                    </a:cubicBezTo>
                    <a:lnTo>
                      <a:pt x="422152" y="466395"/>
                    </a:lnTo>
                    <a:cubicBezTo>
                      <a:pt x="422152" y="494330"/>
                      <a:pt x="444871" y="517053"/>
                      <a:pt x="472810" y="517053"/>
                    </a:cubicBezTo>
                    <a:cubicBezTo>
                      <a:pt x="500749" y="517053"/>
                      <a:pt x="523468" y="494330"/>
                      <a:pt x="523468" y="466395"/>
                    </a:cubicBezTo>
                    <a:lnTo>
                      <a:pt x="523468" y="415737"/>
                    </a:lnTo>
                    <a:cubicBezTo>
                      <a:pt x="523468" y="390684"/>
                      <a:pt x="505172" y="369882"/>
                      <a:pt x="481253" y="365838"/>
                    </a:cubicBezTo>
                    <a:close/>
                    <a:moveTo>
                      <a:pt x="354607" y="314421"/>
                    </a:moveTo>
                    <a:lnTo>
                      <a:pt x="354607" y="381965"/>
                    </a:lnTo>
                    <a:lnTo>
                      <a:pt x="312392" y="381965"/>
                    </a:lnTo>
                    <a:lnTo>
                      <a:pt x="312392" y="314421"/>
                    </a:lnTo>
                    <a:close/>
                    <a:moveTo>
                      <a:pt x="295506" y="385189"/>
                    </a:moveTo>
                    <a:lnTo>
                      <a:pt x="278620" y="393632"/>
                    </a:lnTo>
                    <a:lnTo>
                      <a:pt x="278620" y="263762"/>
                    </a:lnTo>
                    <a:lnTo>
                      <a:pt x="295506" y="263762"/>
                    </a:lnTo>
                    <a:close/>
                    <a:moveTo>
                      <a:pt x="92873" y="263762"/>
                    </a:moveTo>
                    <a:lnTo>
                      <a:pt x="92873" y="297535"/>
                    </a:lnTo>
                    <a:lnTo>
                      <a:pt x="33772" y="297535"/>
                    </a:lnTo>
                    <a:lnTo>
                      <a:pt x="33772" y="398851"/>
                    </a:lnTo>
                    <a:lnTo>
                      <a:pt x="16886" y="398851"/>
                    </a:lnTo>
                    <a:lnTo>
                      <a:pt x="16886" y="246876"/>
                    </a:lnTo>
                    <a:lnTo>
                      <a:pt x="75987" y="246876"/>
                    </a:lnTo>
                    <a:lnTo>
                      <a:pt x="75987" y="263762"/>
                    </a:lnTo>
                    <a:close/>
                    <a:moveTo>
                      <a:pt x="50658" y="314421"/>
                    </a:moveTo>
                    <a:lnTo>
                      <a:pt x="92873" y="314421"/>
                    </a:lnTo>
                    <a:lnTo>
                      <a:pt x="92873" y="398851"/>
                    </a:lnTo>
                    <a:lnTo>
                      <a:pt x="50658" y="398851"/>
                    </a:lnTo>
                    <a:close/>
                    <a:moveTo>
                      <a:pt x="109759" y="263762"/>
                    </a:moveTo>
                    <a:lnTo>
                      <a:pt x="126645" y="263762"/>
                    </a:lnTo>
                    <a:lnTo>
                      <a:pt x="126645" y="398851"/>
                    </a:lnTo>
                    <a:lnTo>
                      <a:pt x="109759" y="398851"/>
                    </a:lnTo>
                    <a:close/>
                    <a:moveTo>
                      <a:pt x="143532" y="263762"/>
                    </a:moveTo>
                    <a:lnTo>
                      <a:pt x="177304" y="263762"/>
                    </a:lnTo>
                    <a:lnTo>
                      <a:pt x="177304" y="398851"/>
                    </a:lnTo>
                    <a:lnTo>
                      <a:pt x="143532" y="398851"/>
                    </a:lnTo>
                    <a:close/>
                    <a:moveTo>
                      <a:pt x="194190" y="263762"/>
                    </a:moveTo>
                    <a:lnTo>
                      <a:pt x="211076" y="263762"/>
                    </a:lnTo>
                    <a:lnTo>
                      <a:pt x="211076" y="398851"/>
                    </a:lnTo>
                    <a:lnTo>
                      <a:pt x="194190" y="398851"/>
                    </a:lnTo>
                    <a:close/>
                    <a:moveTo>
                      <a:pt x="227962" y="263762"/>
                    </a:moveTo>
                    <a:lnTo>
                      <a:pt x="261734" y="263762"/>
                    </a:lnTo>
                    <a:lnTo>
                      <a:pt x="261734" y="398851"/>
                    </a:lnTo>
                    <a:lnTo>
                      <a:pt x="227962" y="398851"/>
                    </a:lnTo>
                    <a:close/>
                    <a:moveTo>
                      <a:pt x="312392" y="246876"/>
                    </a:moveTo>
                    <a:lnTo>
                      <a:pt x="92873" y="246876"/>
                    </a:lnTo>
                    <a:lnTo>
                      <a:pt x="92873" y="242317"/>
                    </a:lnTo>
                    <a:lnTo>
                      <a:pt x="202633" y="148235"/>
                    </a:lnTo>
                    <a:lnTo>
                      <a:pt x="312392" y="242317"/>
                    </a:lnTo>
                    <a:close/>
                    <a:moveTo>
                      <a:pt x="388379" y="221547"/>
                    </a:moveTo>
                    <a:lnTo>
                      <a:pt x="388379" y="229990"/>
                    </a:lnTo>
                    <a:lnTo>
                      <a:pt x="323960" y="229990"/>
                    </a:lnTo>
                    <a:lnTo>
                      <a:pt x="304263" y="213104"/>
                    </a:lnTo>
                    <a:lnTo>
                      <a:pt x="379936" y="213104"/>
                    </a:lnTo>
                    <a:cubicBezTo>
                      <a:pt x="384586" y="213104"/>
                      <a:pt x="388379" y="216893"/>
                      <a:pt x="388379" y="221547"/>
                    </a:cubicBezTo>
                    <a:close/>
                    <a:moveTo>
                      <a:pt x="303484" y="94902"/>
                    </a:moveTo>
                    <a:lnTo>
                      <a:pt x="101782" y="94902"/>
                    </a:lnTo>
                    <a:lnTo>
                      <a:pt x="202633" y="20939"/>
                    </a:lnTo>
                    <a:close/>
                    <a:moveTo>
                      <a:pt x="84430" y="111788"/>
                    </a:moveTo>
                    <a:lnTo>
                      <a:pt x="320835" y="111788"/>
                    </a:lnTo>
                    <a:lnTo>
                      <a:pt x="320835" y="196218"/>
                    </a:lnTo>
                    <a:lnTo>
                      <a:pt x="284557" y="196218"/>
                    </a:lnTo>
                    <a:lnTo>
                      <a:pt x="202633" y="125994"/>
                    </a:lnTo>
                    <a:lnTo>
                      <a:pt x="120709" y="196218"/>
                    </a:lnTo>
                    <a:lnTo>
                      <a:pt x="84430" y="196218"/>
                    </a:lnTo>
                    <a:close/>
                    <a:moveTo>
                      <a:pt x="25329" y="213104"/>
                    </a:moveTo>
                    <a:lnTo>
                      <a:pt x="101003" y="213104"/>
                    </a:lnTo>
                    <a:lnTo>
                      <a:pt x="81305" y="229990"/>
                    </a:lnTo>
                    <a:lnTo>
                      <a:pt x="16886" y="229990"/>
                    </a:lnTo>
                    <a:lnTo>
                      <a:pt x="16886" y="221547"/>
                    </a:lnTo>
                    <a:cubicBezTo>
                      <a:pt x="16886" y="216893"/>
                      <a:pt x="20679" y="213104"/>
                      <a:pt x="25329" y="213104"/>
                    </a:cubicBezTo>
                    <a:close/>
                    <a:moveTo>
                      <a:pt x="379936" y="449509"/>
                    </a:moveTo>
                    <a:lnTo>
                      <a:pt x="151975" y="449509"/>
                    </a:lnTo>
                    <a:lnTo>
                      <a:pt x="151975" y="466395"/>
                    </a:lnTo>
                    <a:lnTo>
                      <a:pt x="253291" y="466395"/>
                    </a:lnTo>
                    <a:lnTo>
                      <a:pt x="253291" y="500167"/>
                    </a:lnTo>
                    <a:lnTo>
                      <a:pt x="135089" y="500167"/>
                    </a:lnTo>
                    <a:lnTo>
                      <a:pt x="135089" y="449509"/>
                    </a:lnTo>
                    <a:lnTo>
                      <a:pt x="25329" y="449509"/>
                    </a:lnTo>
                    <a:cubicBezTo>
                      <a:pt x="20679" y="449509"/>
                      <a:pt x="16886" y="445716"/>
                      <a:pt x="16886" y="441066"/>
                    </a:cubicBezTo>
                    <a:lnTo>
                      <a:pt x="16886" y="415737"/>
                    </a:lnTo>
                    <a:lnTo>
                      <a:pt x="272169" y="415737"/>
                    </a:lnTo>
                    <a:lnTo>
                      <a:pt x="305941" y="398851"/>
                    </a:lnTo>
                    <a:lnTo>
                      <a:pt x="388379" y="398851"/>
                    </a:lnTo>
                    <a:lnTo>
                      <a:pt x="388379" y="441066"/>
                    </a:lnTo>
                    <a:cubicBezTo>
                      <a:pt x="388379" y="445716"/>
                      <a:pt x="384586" y="449509"/>
                      <a:pt x="379936" y="449509"/>
                    </a:cubicBezTo>
                    <a:close/>
                    <a:moveTo>
                      <a:pt x="472810" y="381965"/>
                    </a:moveTo>
                    <a:cubicBezTo>
                      <a:pt x="491435" y="381965"/>
                      <a:pt x="506582" y="397111"/>
                      <a:pt x="506582" y="415737"/>
                    </a:cubicBezTo>
                    <a:lnTo>
                      <a:pt x="506582" y="424180"/>
                    </a:lnTo>
                    <a:lnTo>
                      <a:pt x="481253" y="424180"/>
                    </a:lnTo>
                    <a:lnTo>
                      <a:pt x="481253" y="398851"/>
                    </a:lnTo>
                    <a:lnTo>
                      <a:pt x="464367" y="398851"/>
                    </a:lnTo>
                    <a:lnTo>
                      <a:pt x="464367" y="424180"/>
                    </a:lnTo>
                    <a:lnTo>
                      <a:pt x="439038" y="424180"/>
                    </a:lnTo>
                    <a:lnTo>
                      <a:pt x="439038" y="415737"/>
                    </a:lnTo>
                    <a:cubicBezTo>
                      <a:pt x="439038" y="397111"/>
                      <a:pt x="454184" y="381965"/>
                      <a:pt x="472810" y="381965"/>
                    </a:cubicBezTo>
                    <a:close/>
                    <a:moveTo>
                      <a:pt x="472810" y="500167"/>
                    </a:moveTo>
                    <a:cubicBezTo>
                      <a:pt x="454184" y="500167"/>
                      <a:pt x="439038" y="485016"/>
                      <a:pt x="439038" y="466395"/>
                    </a:cubicBezTo>
                    <a:lnTo>
                      <a:pt x="439038" y="441066"/>
                    </a:lnTo>
                    <a:lnTo>
                      <a:pt x="506582" y="441066"/>
                    </a:lnTo>
                    <a:lnTo>
                      <a:pt x="506582" y="466395"/>
                    </a:lnTo>
                    <a:cubicBezTo>
                      <a:pt x="506582" y="485016"/>
                      <a:pt x="491435" y="500167"/>
                      <a:pt x="472810" y="5001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BC1DDB2D-EC5E-43CB-9A5A-30B98EF994F8}"/>
                  </a:ext>
                </a:extLst>
              </p:cNvPr>
              <p:cNvSpPr/>
              <p:nvPr/>
            </p:nvSpPr>
            <p:spPr>
              <a:xfrm>
                <a:off x="14403559" y="386721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EE8B9C99-C781-4E1D-956F-9CE7A8B9BD26}"/>
                  </a:ext>
                </a:extLst>
              </p:cNvPr>
              <p:cNvSpPr/>
              <p:nvPr/>
            </p:nvSpPr>
            <p:spPr>
              <a:xfrm>
                <a:off x="14369787" y="386721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185B66A9-7986-4FB6-B3B0-CC4949F8FE69}"/>
                  </a:ext>
                </a:extLst>
              </p:cNvPr>
              <p:cNvSpPr/>
              <p:nvPr/>
            </p:nvSpPr>
            <p:spPr>
              <a:xfrm>
                <a:off x="14251585" y="386721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3C1CEA2D-128C-4A8F-A45C-666A3899777D}"/>
                  </a:ext>
                </a:extLst>
              </p:cNvPr>
              <p:cNvSpPr/>
              <p:nvPr/>
            </p:nvSpPr>
            <p:spPr>
              <a:xfrm>
                <a:off x="14217812" y="386721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534" name="Graphic 86">
              <a:extLst>
                <a:ext uri="{FF2B5EF4-FFF2-40B4-BE49-F238E27FC236}">
                  <a16:creationId xmlns:a16="http://schemas.microsoft.com/office/drawing/2014/main" id="{A8E06993-8426-434C-8711-3B5357661161}"/>
                </a:ext>
              </a:extLst>
            </p:cNvPr>
            <p:cNvGrpSpPr/>
            <p:nvPr/>
          </p:nvGrpSpPr>
          <p:grpSpPr>
            <a:xfrm>
              <a:off x="9666840" y="3730102"/>
              <a:ext cx="523468" cy="523468"/>
              <a:chOff x="9666840" y="3730102"/>
              <a:chExt cx="523468" cy="523468"/>
            </a:xfrm>
          </p:grpSpPr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CA76730E-3759-464C-A8CE-BF06DC32746C}"/>
                  </a:ext>
                </a:extLst>
              </p:cNvPr>
              <p:cNvSpPr/>
              <p:nvPr/>
            </p:nvSpPr>
            <p:spPr>
              <a:xfrm>
                <a:off x="9888082" y="4084709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B6F5EB37-F74D-47D6-8BA3-A457B00D36C5}"/>
                  </a:ext>
                </a:extLst>
              </p:cNvPr>
              <p:cNvSpPr/>
              <p:nvPr/>
            </p:nvSpPr>
            <p:spPr>
              <a:xfrm>
                <a:off x="9869176" y="4050937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E793AE4A-246A-489B-881C-1A825436ADA9}"/>
                  </a:ext>
                </a:extLst>
              </p:cNvPr>
              <p:cNvSpPr/>
              <p:nvPr/>
            </p:nvSpPr>
            <p:spPr>
              <a:xfrm>
                <a:off x="9837424" y="4082694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26BBE455-C236-42FD-95DF-BEBC4842A532}"/>
                  </a:ext>
                </a:extLst>
              </p:cNvPr>
              <p:cNvSpPr/>
              <p:nvPr/>
            </p:nvSpPr>
            <p:spPr>
              <a:xfrm>
                <a:off x="9666840" y="3801707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69257320-21BE-4B5E-B438-4941D2BC0CBC}"/>
                  </a:ext>
                </a:extLst>
              </p:cNvPr>
              <p:cNvSpPr/>
              <p:nvPr/>
            </p:nvSpPr>
            <p:spPr>
              <a:xfrm>
                <a:off x="10090715" y="390740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214B117-43E0-49BD-95A0-3C826E795982}"/>
                  </a:ext>
                </a:extLst>
              </p:cNvPr>
              <p:cNvSpPr/>
              <p:nvPr/>
            </p:nvSpPr>
            <p:spPr>
              <a:xfrm>
                <a:off x="10090715" y="387363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9CCACAF8-D76D-45DE-9516-070D7D496FB1}"/>
                  </a:ext>
                </a:extLst>
              </p:cNvPr>
              <p:cNvSpPr/>
              <p:nvPr/>
            </p:nvSpPr>
            <p:spPr>
              <a:xfrm>
                <a:off x="10056943" y="402560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BF2B4AC4-35CF-44D9-8D9D-F996820C2FF0}"/>
                  </a:ext>
                </a:extLst>
              </p:cNvPr>
              <p:cNvSpPr/>
              <p:nvPr/>
            </p:nvSpPr>
            <p:spPr>
              <a:xfrm>
                <a:off x="10056943" y="399183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37036B61-A3B3-462F-AA23-69447D90E870}"/>
                  </a:ext>
                </a:extLst>
              </p:cNvPr>
              <p:cNvSpPr/>
              <p:nvPr/>
            </p:nvSpPr>
            <p:spPr>
              <a:xfrm>
                <a:off x="9685449" y="3730102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544" name="Graphic 87">
              <a:extLst>
                <a:ext uri="{FF2B5EF4-FFF2-40B4-BE49-F238E27FC236}">
                  <a16:creationId xmlns:a16="http://schemas.microsoft.com/office/drawing/2014/main" id="{EC6B70C6-2ABF-4823-A926-EC9AFF42459D}"/>
                </a:ext>
              </a:extLst>
            </p:cNvPr>
            <p:cNvGrpSpPr/>
            <p:nvPr/>
          </p:nvGrpSpPr>
          <p:grpSpPr>
            <a:xfrm>
              <a:off x="11891668" y="3730102"/>
              <a:ext cx="523468" cy="523468"/>
              <a:chOff x="11891668" y="3730102"/>
              <a:chExt cx="523468" cy="523468"/>
            </a:xfrm>
          </p:grpSpPr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2DDC7DF-53ED-4287-8EE7-7DB73601051F}"/>
                  </a:ext>
                </a:extLst>
              </p:cNvPr>
              <p:cNvSpPr/>
              <p:nvPr/>
            </p:nvSpPr>
            <p:spPr>
              <a:xfrm>
                <a:off x="12081764" y="3730102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70A25660-3358-4A5C-81AC-22403874B596}"/>
                  </a:ext>
                </a:extLst>
              </p:cNvPr>
              <p:cNvSpPr/>
              <p:nvPr/>
            </p:nvSpPr>
            <p:spPr>
              <a:xfrm>
                <a:off x="12105638" y="3763874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DB951F33-A835-4755-8BA0-FA2CBFE78C31}"/>
                  </a:ext>
                </a:extLst>
              </p:cNvPr>
              <p:cNvSpPr/>
              <p:nvPr/>
            </p:nvSpPr>
            <p:spPr>
              <a:xfrm>
                <a:off x="12129516" y="3797646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C71AD86F-C65C-4541-9F7A-EADBC95AB422}"/>
                  </a:ext>
                </a:extLst>
              </p:cNvPr>
              <p:cNvSpPr/>
              <p:nvPr/>
            </p:nvSpPr>
            <p:spPr>
              <a:xfrm>
                <a:off x="12081764" y="4211952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A81703F3-1DE9-4E6B-99DB-454072504A93}"/>
                  </a:ext>
                </a:extLst>
              </p:cNvPr>
              <p:cNvSpPr/>
              <p:nvPr/>
            </p:nvSpPr>
            <p:spPr>
              <a:xfrm>
                <a:off x="12105638" y="4188078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4996981D-9D91-4D7A-9625-7F11DFDC14A8}"/>
                  </a:ext>
                </a:extLst>
              </p:cNvPr>
              <p:cNvSpPr/>
              <p:nvPr/>
            </p:nvSpPr>
            <p:spPr>
              <a:xfrm>
                <a:off x="12129524" y="4164193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75406EC2-E2D7-401A-BDE5-16AA3274D409}"/>
                  </a:ext>
                </a:extLst>
              </p:cNvPr>
              <p:cNvSpPr/>
              <p:nvPr/>
            </p:nvSpPr>
            <p:spPr>
              <a:xfrm>
                <a:off x="11891668" y="3730102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7D7D1771-CA68-4F00-A04A-80BAB854396F}"/>
                  </a:ext>
                </a:extLst>
              </p:cNvPr>
              <p:cNvSpPr/>
              <p:nvPr/>
            </p:nvSpPr>
            <p:spPr>
              <a:xfrm>
                <a:off x="11891668" y="401716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BF603F69-8997-45A1-85D1-732388C8EEB9}"/>
                  </a:ext>
                </a:extLst>
              </p:cNvPr>
              <p:cNvSpPr/>
              <p:nvPr/>
            </p:nvSpPr>
            <p:spPr>
              <a:xfrm>
                <a:off x="12398250" y="401716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1B26A74F-B811-41F4-9550-79D2BF4614E4}"/>
                  </a:ext>
                </a:extLst>
              </p:cNvPr>
              <p:cNvSpPr/>
              <p:nvPr/>
            </p:nvSpPr>
            <p:spPr>
              <a:xfrm>
                <a:off x="12398250" y="394962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295C0BD4-7E48-47C4-9790-215E4860EDE7}"/>
                  </a:ext>
                </a:extLst>
              </p:cNvPr>
              <p:cNvSpPr/>
              <p:nvPr/>
            </p:nvSpPr>
            <p:spPr>
              <a:xfrm>
                <a:off x="11891668" y="394962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9CAFD83-E3B1-4FD9-8709-7B8D5E290F7C}"/>
                  </a:ext>
                </a:extLst>
              </p:cNvPr>
              <p:cNvSpPr/>
              <p:nvPr/>
            </p:nvSpPr>
            <p:spPr>
              <a:xfrm>
                <a:off x="11925440" y="398339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EF6CF89A-B4BB-4219-A47C-8E626A237761}"/>
                  </a:ext>
                </a:extLst>
              </p:cNvPr>
              <p:cNvSpPr/>
              <p:nvPr/>
            </p:nvSpPr>
            <p:spPr>
              <a:xfrm>
                <a:off x="11959212" y="3983393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5498B599-F009-4FEA-9168-5E54EBC9A636}"/>
                  </a:ext>
                </a:extLst>
              </p:cNvPr>
              <p:cNvSpPr/>
              <p:nvPr/>
            </p:nvSpPr>
            <p:spPr>
              <a:xfrm>
                <a:off x="12364478" y="398339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4B873D64-2881-46FE-8090-FE972C44855D}"/>
                  </a:ext>
                </a:extLst>
              </p:cNvPr>
              <p:cNvSpPr/>
              <p:nvPr/>
            </p:nvSpPr>
            <p:spPr>
              <a:xfrm>
                <a:off x="12313820" y="3983393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560" name="Graphic 88">
              <a:extLst>
                <a:ext uri="{FF2B5EF4-FFF2-40B4-BE49-F238E27FC236}">
                  <a16:creationId xmlns:a16="http://schemas.microsoft.com/office/drawing/2014/main" id="{FFB62755-9475-4C28-9667-052C82178F8B}"/>
                </a:ext>
              </a:extLst>
            </p:cNvPr>
            <p:cNvGrpSpPr/>
            <p:nvPr/>
          </p:nvGrpSpPr>
          <p:grpSpPr>
            <a:xfrm>
              <a:off x="10779254" y="3730102"/>
              <a:ext cx="523468" cy="523468"/>
              <a:chOff x="10779254" y="3730102"/>
              <a:chExt cx="523468" cy="523468"/>
            </a:xfrm>
          </p:grpSpPr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3DB92282-1572-4CB1-A027-BC3EC5608093}"/>
                  </a:ext>
                </a:extLst>
              </p:cNvPr>
              <p:cNvSpPr/>
              <p:nvPr/>
            </p:nvSpPr>
            <p:spPr>
              <a:xfrm>
                <a:off x="10779254" y="3730102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D4D55919-E4F1-4DF1-8678-88208E142ED9}"/>
                  </a:ext>
                </a:extLst>
              </p:cNvPr>
              <p:cNvSpPr/>
              <p:nvPr/>
            </p:nvSpPr>
            <p:spPr>
              <a:xfrm>
                <a:off x="10863684" y="3958064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FE4D4047-AC39-4B34-AF9B-46FB6BF522DC}"/>
                  </a:ext>
                </a:extLst>
              </p:cNvPr>
              <p:cNvSpPr/>
              <p:nvPr/>
            </p:nvSpPr>
            <p:spPr>
              <a:xfrm>
                <a:off x="11150747" y="3958064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A27347BD-6700-4045-AF94-892AEF5DBC36}"/>
                  </a:ext>
                </a:extLst>
              </p:cNvPr>
              <p:cNvSpPr/>
              <p:nvPr/>
            </p:nvSpPr>
            <p:spPr>
              <a:xfrm>
                <a:off x="10863684" y="4152254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8A51683E-AF49-4D0E-93BC-124696D62285}"/>
                  </a:ext>
                </a:extLst>
              </p:cNvPr>
              <p:cNvSpPr/>
              <p:nvPr/>
            </p:nvSpPr>
            <p:spPr>
              <a:xfrm>
                <a:off x="11150747" y="4152254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566" name="Graphic 89">
              <a:extLst>
                <a:ext uri="{FF2B5EF4-FFF2-40B4-BE49-F238E27FC236}">
                  <a16:creationId xmlns:a16="http://schemas.microsoft.com/office/drawing/2014/main" id="{BC7C3D58-99B8-4562-BE25-7E315D83D6D0}"/>
                </a:ext>
              </a:extLst>
            </p:cNvPr>
            <p:cNvGrpSpPr/>
            <p:nvPr/>
          </p:nvGrpSpPr>
          <p:grpSpPr>
            <a:xfrm>
              <a:off x="13004082" y="3730102"/>
              <a:ext cx="523468" cy="523468"/>
              <a:chOff x="13004082" y="3730102"/>
              <a:chExt cx="523468" cy="523468"/>
            </a:xfrm>
          </p:grpSpPr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169975F9-0084-4BAA-8F8F-AD29383EE8D8}"/>
                  </a:ext>
                </a:extLst>
              </p:cNvPr>
              <p:cNvSpPr/>
              <p:nvPr/>
            </p:nvSpPr>
            <p:spPr>
              <a:xfrm>
                <a:off x="13004082" y="3730102"/>
                <a:ext cx="523468" cy="523468"/>
              </a:xfrm>
              <a:custGeom>
                <a:avLst/>
                <a:gdLst>
                  <a:gd name="connsiteX0" fmla="*/ 371493 w 523468"/>
                  <a:gd name="connsiteY0" fmla="*/ 227962 h 523468"/>
                  <a:gd name="connsiteX1" fmla="*/ 371493 w 523468"/>
                  <a:gd name="connsiteY1" fmla="*/ 244848 h 523468"/>
                  <a:gd name="connsiteX2" fmla="*/ 356599 w 523468"/>
                  <a:gd name="connsiteY2" fmla="*/ 244848 h 523468"/>
                  <a:gd name="connsiteX3" fmla="*/ 324607 w 523468"/>
                  <a:gd name="connsiteY3" fmla="*/ 237291 h 523468"/>
                  <a:gd name="connsiteX4" fmla="*/ 303949 w 523468"/>
                  <a:gd name="connsiteY4" fmla="*/ 226965 h 523468"/>
                  <a:gd name="connsiteX5" fmla="*/ 303949 w 523468"/>
                  <a:gd name="connsiteY5" fmla="*/ 42215 h 523468"/>
                  <a:gd name="connsiteX6" fmla="*/ 261734 w 523468"/>
                  <a:gd name="connsiteY6" fmla="*/ 0 h 523468"/>
                  <a:gd name="connsiteX7" fmla="*/ 42215 w 523468"/>
                  <a:gd name="connsiteY7" fmla="*/ 0 h 523468"/>
                  <a:gd name="connsiteX8" fmla="*/ 0 w 523468"/>
                  <a:gd name="connsiteY8" fmla="*/ 42215 h 523468"/>
                  <a:gd name="connsiteX9" fmla="*/ 0 w 523468"/>
                  <a:gd name="connsiteY9" fmla="*/ 481253 h 523468"/>
                  <a:gd name="connsiteX10" fmla="*/ 42215 w 523468"/>
                  <a:gd name="connsiteY10" fmla="*/ 523468 h 523468"/>
                  <a:gd name="connsiteX11" fmla="*/ 261734 w 523468"/>
                  <a:gd name="connsiteY11" fmla="*/ 523468 h 523468"/>
                  <a:gd name="connsiteX12" fmla="*/ 303949 w 523468"/>
                  <a:gd name="connsiteY12" fmla="*/ 481253 h 523468"/>
                  <a:gd name="connsiteX13" fmla="*/ 303949 w 523468"/>
                  <a:gd name="connsiteY13" fmla="*/ 377809 h 523468"/>
                  <a:gd name="connsiteX14" fmla="*/ 324607 w 523468"/>
                  <a:gd name="connsiteY14" fmla="*/ 370598 h 523468"/>
                  <a:gd name="connsiteX15" fmla="*/ 356599 w 523468"/>
                  <a:gd name="connsiteY15" fmla="*/ 363050 h 523468"/>
                  <a:gd name="connsiteX16" fmla="*/ 371493 w 523468"/>
                  <a:gd name="connsiteY16" fmla="*/ 363050 h 523468"/>
                  <a:gd name="connsiteX17" fmla="*/ 371493 w 523468"/>
                  <a:gd name="connsiteY17" fmla="*/ 379936 h 523468"/>
                  <a:gd name="connsiteX18" fmla="*/ 523468 w 523468"/>
                  <a:gd name="connsiteY18" fmla="*/ 379936 h 523468"/>
                  <a:gd name="connsiteX19" fmla="*/ 523468 w 523468"/>
                  <a:gd name="connsiteY19" fmla="*/ 227962 h 523468"/>
                  <a:gd name="connsiteX20" fmla="*/ 273949 w 523468"/>
                  <a:gd name="connsiteY20" fmla="*/ 211962 h 523468"/>
                  <a:gd name="connsiteX21" fmla="*/ 240721 w 523468"/>
                  <a:gd name="connsiteY21" fmla="*/ 202996 h 523468"/>
                  <a:gd name="connsiteX22" fmla="*/ 269113 w 523468"/>
                  <a:gd name="connsiteY22" fmla="*/ 97940 h 523468"/>
                  <a:gd name="connsiteX23" fmla="*/ 270177 w 523468"/>
                  <a:gd name="connsiteY23" fmla="*/ 89901 h 523468"/>
                  <a:gd name="connsiteX24" fmla="*/ 269621 w 523468"/>
                  <a:gd name="connsiteY24" fmla="*/ 84430 h 523468"/>
                  <a:gd name="connsiteX25" fmla="*/ 287063 w 523468"/>
                  <a:gd name="connsiteY25" fmla="*/ 84430 h 523468"/>
                  <a:gd name="connsiteX26" fmla="*/ 287063 w 523468"/>
                  <a:gd name="connsiteY26" fmla="*/ 218522 h 523468"/>
                  <a:gd name="connsiteX27" fmla="*/ 217998 w 523468"/>
                  <a:gd name="connsiteY27" fmla="*/ 287063 h 523468"/>
                  <a:gd name="connsiteX28" fmla="*/ 236405 w 523468"/>
                  <a:gd name="connsiteY28" fmla="*/ 287063 h 523468"/>
                  <a:gd name="connsiteX29" fmla="*/ 244848 w 523468"/>
                  <a:gd name="connsiteY29" fmla="*/ 295506 h 523468"/>
                  <a:gd name="connsiteX30" fmla="*/ 236405 w 523468"/>
                  <a:gd name="connsiteY30" fmla="*/ 303949 h 523468"/>
                  <a:gd name="connsiteX31" fmla="*/ 213429 w 523468"/>
                  <a:gd name="connsiteY31" fmla="*/ 303949 h 523468"/>
                  <a:gd name="connsiteX32" fmla="*/ 195946 w 523468"/>
                  <a:gd name="connsiteY32" fmla="*/ 303949 h 523468"/>
                  <a:gd name="connsiteX33" fmla="*/ 164380 w 523468"/>
                  <a:gd name="connsiteY33" fmla="*/ 303949 h 523468"/>
                  <a:gd name="connsiteX34" fmla="*/ 200031 w 523468"/>
                  <a:gd name="connsiteY34" fmla="*/ 172035 h 523468"/>
                  <a:gd name="connsiteX35" fmla="*/ 228993 w 523468"/>
                  <a:gd name="connsiteY35" fmla="*/ 181686 h 523468"/>
                  <a:gd name="connsiteX36" fmla="*/ 106907 w 523468"/>
                  <a:gd name="connsiteY36" fmla="*/ 325572 h 523468"/>
                  <a:gd name="connsiteX37" fmla="*/ 101316 w 523468"/>
                  <a:gd name="connsiteY37" fmla="*/ 313843 h 523468"/>
                  <a:gd name="connsiteX38" fmla="*/ 105843 w 523468"/>
                  <a:gd name="connsiteY38" fmla="*/ 302927 h 523468"/>
                  <a:gd name="connsiteX39" fmla="*/ 162463 w 523468"/>
                  <a:gd name="connsiteY39" fmla="*/ 246299 h 523468"/>
                  <a:gd name="connsiteX40" fmla="*/ 146883 w 523468"/>
                  <a:gd name="connsiteY40" fmla="*/ 303949 h 523468"/>
                  <a:gd name="connsiteX41" fmla="*/ 143532 w 523468"/>
                  <a:gd name="connsiteY41" fmla="*/ 303949 h 523468"/>
                  <a:gd name="connsiteX42" fmla="*/ 106907 w 523468"/>
                  <a:gd name="connsiteY42" fmla="*/ 325572 h 523468"/>
                  <a:gd name="connsiteX43" fmla="*/ 223208 w 523468"/>
                  <a:gd name="connsiteY43" fmla="*/ 86269 h 523468"/>
                  <a:gd name="connsiteX44" fmla="*/ 236640 w 523468"/>
                  <a:gd name="connsiteY44" fmla="*/ 75987 h 523468"/>
                  <a:gd name="connsiteX45" fmla="*/ 239377 w 523468"/>
                  <a:gd name="connsiteY45" fmla="*/ 75987 h 523468"/>
                  <a:gd name="connsiteX46" fmla="*/ 253291 w 523468"/>
                  <a:gd name="connsiteY46" fmla="*/ 89901 h 523468"/>
                  <a:gd name="connsiteX47" fmla="*/ 252809 w 523468"/>
                  <a:gd name="connsiteY47" fmla="*/ 93541 h 523468"/>
                  <a:gd name="connsiteX48" fmla="*/ 242465 w 523468"/>
                  <a:gd name="connsiteY48" fmla="*/ 131795 h 523468"/>
                  <a:gd name="connsiteX49" fmla="*/ 213508 w 523468"/>
                  <a:gd name="connsiteY49" fmla="*/ 122143 h 523468"/>
                  <a:gd name="connsiteX50" fmla="*/ 209101 w 523468"/>
                  <a:gd name="connsiteY50" fmla="*/ 138465 h 523468"/>
                  <a:gd name="connsiteX51" fmla="*/ 238058 w 523468"/>
                  <a:gd name="connsiteY51" fmla="*/ 148116 h 523468"/>
                  <a:gd name="connsiteX52" fmla="*/ 233399 w 523468"/>
                  <a:gd name="connsiteY52" fmla="*/ 165357 h 523468"/>
                  <a:gd name="connsiteX53" fmla="*/ 204439 w 523468"/>
                  <a:gd name="connsiteY53" fmla="*/ 155705 h 523468"/>
                  <a:gd name="connsiteX54" fmla="*/ 42215 w 523468"/>
                  <a:gd name="connsiteY54" fmla="*/ 16886 h 523468"/>
                  <a:gd name="connsiteX55" fmla="*/ 261734 w 523468"/>
                  <a:gd name="connsiteY55" fmla="*/ 16886 h 523468"/>
                  <a:gd name="connsiteX56" fmla="*/ 287063 w 523468"/>
                  <a:gd name="connsiteY56" fmla="*/ 42215 h 523468"/>
                  <a:gd name="connsiteX57" fmla="*/ 287063 w 523468"/>
                  <a:gd name="connsiteY57" fmla="*/ 67544 h 523468"/>
                  <a:gd name="connsiteX58" fmla="*/ 260436 w 523468"/>
                  <a:gd name="connsiteY58" fmla="*/ 67544 h 523468"/>
                  <a:gd name="connsiteX59" fmla="*/ 239377 w 523468"/>
                  <a:gd name="connsiteY59" fmla="*/ 59101 h 523468"/>
                  <a:gd name="connsiteX60" fmla="*/ 236640 w 523468"/>
                  <a:gd name="connsiteY60" fmla="*/ 59101 h 523468"/>
                  <a:gd name="connsiteX61" fmla="*/ 215611 w 523468"/>
                  <a:gd name="connsiteY61" fmla="*/ 67544 h 523468"/>
                  <a:gd name="connsiteX62" fmla="*/ 16886 w 523468"/>
                  <a:gd name="connsiteY62" fmla="*/ 67544 h 523468"/>
                  <a:gd name="connsiteX63" fmla="*/ 16886 w 523468"/>
                  <a:gd name="connsiteY63" fmla="*/ 42215 h 523468"/>
                  <a:gd name="connsiteX64" fmla="*/ 42215 w 523468"/>
                  <a:gd name="connsiteY64" fmla="*/ 16886 h 523468"/>
                  <a:gd name="connsiteX65" fmla="*/ 261734 w 523468"/>
                  <a:gd name="connsiteY65" fmla="*/ 506582 h 523468"/>
                  <a:gd name="connsiteX66" fmla="*/ 42215 w 523468"/>
                  <a:gd name="connsiteY66" fmla="*/ 506582 h 523468"/>
                  <a:gd name="connsiteX67" fmla="*/ 16886 w 523468"/>
                  <a:gd name="connsiteY67" fmla="*/ 481253 h 523468"/>
                  <a:gd name="connsiteX68" fmla="*/ 16886 w 523468"/>
                  <a:gd name="connsiteY68" fmla="*/ 455924 h 523468"/>
                  <a:gd name="connsiteX69" fmla="*/ 287063 w 523468"/>
                  <a:gd name="connsiteY69" fmla="*/ 455924 h 523468"/>
                  <a:gd name="connsiteX70" fmla="*/ 287063 w 523468"/>
                  <a:gd name="connsiteY70" fmla="*/ 481253 h 523468"/>
                  <a:gd name="connsiteX71" fmla="*/ 261734 w 523468"/>
                  <a:gd name="connsiteY71" fmla="*/ 506582 h 523468"/>
                  <a:gd name="connsiteX72" fmla="*/ 287063 w 523468"/>
                  <a:gd name="connsiteY72" fmla="*/ 439038 h 523468"/>
                  <a:gd name="connsiteX73" fmla="*/ 16886 w 523468"/>
                  <a:gd name="connsiteY73" fmla="*/ 439038 h 523468"/>
                  <a:gd name="connsiteX74" fmla="*/ 16886 w 523468"/>
                  <a:gd name="connsiteY74" fmla="*/ 84430 h 523468"/>
                  <a:gd name="connsiteX75" fmla="*/ 206212 w 523468"/>
                  <a:gd name="connsiteY75" fmla="*/ 84430 h 523468"/>
                  <a:gd name="connsiteX76" fmla="*/ 171309 w 523468"/>
                  <a:gd name="connsiteY76" fmla="*/ 213574 h 523468"/>
                  <a:gd name="connsiteX77" fmla="*/ 148479 w 523468"/>
                  <a:gd name="connsiteY77" fmla="*/ 236405 h 523468"/>
                  <a:gd name="connsiteX78" fmla="*/ 33772 w 523468"/>
                  <a:gd name="connsiteY78" fmla="*/ 236405 h 523468"/>
                  <a:gd name="connsiteX79" fmla="*/ 33772 w 523468"/>
                  <a:gd name="connsiteY79" fmla="*/ 253291 h 523468"/>
                  <a:gd name="connsiteX80" fmla="*/ 131593 w 523468"/>
                  <a:gd name="connsiteY80" fmla="*/ 253291 h 523468"/>
                  <a:gd name="connsiteX81" fmla="*/ 114707 w 523468"/>
                  <a:gd name="connsiteY81" fmla="*/ 270177 h 523468"/>
                  <a:gd name="connsiteX82" fmla="*/ 33772 w 523468"/>
                  <a:gd name="connsiteY82" fmla="*/ 270177 h 523468"/>
                  <a:gd name="connsiteX83" fmla="*/ 33772 w 523468"/>
                  <a:gd name="connsiteY83" fmla="*/ 287063 h 523468"/>
                  <a:gd name="connsiteX84" fmla="*/ 97829 w 523468"/>
                  <a:gd name="connsiteY84" fmla="*/ 287063 h 523468"/>
                  <a:gd name="connsiteX85" fmla="*/ 93904 w 523468"/>
                  <a:gd name="connsiteY85" fmla="*/ 290988 h 523468"/>
                  <a:gd name="connsiteX86" fmla="*/ 86121 w 523468"/>
                  <a:gd name="connsiteY86" fmla="*/ 303949 h 523468"/>
                  <a:gd name="connsiteX87" fmla="*/ 33772 w 523468"/>
                  <a:gd name="connsiteY87" fmla="*/ 303949 h 523468"/>
                  <a:gd name="connsiteX88" fmla="*/ 33772 w 523468"/>
                  <a:gd name="connsiteY88" fmla="*/ 320835 h 523468"/>
                  <a:gd name="connsiteX89" fmla="*/ 85275 w 523468"/>
                  <a:gd name="connsiteY89" fmla="*/ 320835 h 523468"/>
                  <a:gd name="connsiteX90" fmla="*/ 95017 w 523468"/>
                  <a:gd name="connsiteY90" fmla="*/ 337721 h 523468"/>
                  <a:gd name="connsiteX91" fmla="*/ 33772 w 523468"/>
                  <a:gd name="connsiteY91" fmla="*/ 337721 h 523468"/>
                  <a:gd name="connsiteX92" fmla="*/ 33772 w 523468"/>
                  <a:gd name="connsiteY92" fmla="*/ 354607 h 523468"/>
                  <a:gd name="connsiteX93" fmla="*/ 103662 w 523468"/>
                  <a:gd name="connsiteY93" fmla="*/ 354607 h 523468"/>
                  <a:gd name="connsiteX94" fmla="*/ 118202 w 523468"/>
                  <a:gd name="connsiteY94" fmla="*/ 363050 h 523468"/>
                  <a:gd name="connsiteX95" fmla="*/ 130908 w 523468"/>
                  <a:gd name="connsiteY95" fmla="*/ 363050 h 523468"/>
                  <a:gd name="connsiteX96" fmla="*/ 127718 w 523468"/>
                  <a:gd name="connsiteY96" fmla="*/ 374861 h 523468"/>
                  <a:gd name="connsiteX97" fmla="*/ 126645 w 523468"/>
                  <a:gd name="connsiteY97" fmla="*/ 382908 h 523468"/>
                  <a:gd name="connsiteX98" fmla="*/ 142217 w 523468"/>
                  <a:gd name="connsiteY98" fmla="*/ 409511 h 523468"/>
                  <a:gd name="connsiteX99" fmla="*/ 139561 w 523468"/>
                  <a:gd name="connsiteY99" fmla="*/ 420107 h 523468"/>
                  <a:gd name="connsiteX100" fmla="*/ 155945 w 523468"/>
                  <a:gd name="connsiteY100" fmla="*/ 424197 h 523468"/>
                  <a:gd name="connsiteX101" fmla="*/ 158566 w 523468"/>
                  <a:gd name="connsiteY101" fmla="*/ 413709 h 523468"/>
                  <a:gd name="connsiteX102" fmla="*/ 160182 w 523468"/>
                  <a:gd name="connsiteY102" fmla="*/ 413709 h 523468"/>
                  <a:gd name="connsiteX103" fmla="*/ 189919 w 523468"/>
                  <a:gd name="connsiteY103" fmla="*/ 390948 h 523468"/>
                  <a:gd name="connsiteX104" fmla="*/ 196147 w 523468"/>
                  <a:gd name="connsiteY104" fmla="*/ 367907 h 523468"/>
                  <a:gd name="connsiteX105" fmla="*/ 196919 w 523468"/>
                  <a:gd name="connsiteY105" fmla="*/ 368174 h 523468"/>
                  <a:gd name="connsiteX106" fmla="*/ 210527 w 523468"/>
                  <a:gd name="connsiteY106" fmla="*/ 373621 h 523468"/>
                  <a:gd name="connsiteX107" fmla="*/ 243373 w 523468"/>
                  <a:gd name="connsiteY107" fmla="*/ 379945 h 523468"/>
                  <a:gd name="connsiteX108" fmla="*/ 285080 w 523468"/>
                  <a:gd name="connsiteY108" fmla="*/ 379945 h 523468"/>
                  <a:gd name="connsiteX109" fmla="*/ 287072 w 523468"/>
                  <a:gd name="connsiteY109" fmla="*/ 379826 h 523468"/>
                  <a:gd name="connsiteX110" fmla="*/ 287072 w 523468"/>
                  <a:gd name="connsiteY110" fmla="*/ 439038 h 523468"/>
                  <a:gd name="connsiteX111" fmla="*/ 157446 w 523468"/>
                  <a:gd name="connsiteY111" fmla="*/ 396823 h 523468"/>
                  <a:gd name="connsiteX112" fmla="*/ 143532 w 523468"/>
                  <a:gd name="connsiteY112" fmla="*/ 382908 h 523468"/>
                  <a:gd name="connsiteX113" fmla="*/ 144014 w 523468"/>
                  <a:gd name="connsiteY113" fmla="*/ 379268 h 523468"/>
                  <a:gd name="connsiteX114" fmla="*/ 148396 w 523468"/>
                  <a:gd name="connsiteY114" fmla="*/ 363050 h 523468"/>
                  <a:gd name="connsiteX115" fmla="*/ 170336 w 523468"/>
                  <a:gd name="connsiteY115" fmla="*/ 363050 h 523468"/>
                  <a:gd name="connsiteX116" fmla="*/ 179769 w 523468"/>
                  <a:gd name="connsiteY116" fmla="*/ 363751 h 523468"/>
                  <a:gd name="connsiteX117" fmla="*/ 173606 w 523468"/>
                  <a:gd name="connsiteY117" fmla="*/ 386549 h 523468"/>
                  <a:gd name="connsiteX118" fmla="*/ 160182 w 523468"/>
                  <a:gd name="connsiteY118" fmla="*/ 396823 h 523468"/>
                  <a:gd name="connsiteX119" fmla="*/ 356599 w 523468"/>
                  <a:gd name="connsiteY119" fmla="*/ 346164 h 523468"/>
                  <a:gd name="connsiteX120" fmla="*/ 317063 w 523468"/>
                  <a:gd name="connsiteY120" fmla="*/ 355494 h 523468"/>
                  <a:gd name="connsiteX121" fmla="*/ 285072 w 523468"/>
                  <a:gd name="connsiteY121" fmla="*/ 363050 h 523468"/>
                  <a:gd name="connsiteX122" fmla="*/ 243364 w 523468"/>
                  <a:gd name="connsiteY122" fmla="*/ 363050 h 523468"/>
                  <a:gd name="connsiteX123" fmla="*/ 216790 w 523468"/>
                  <a:gd name="connsiteY123" fmla="*/ 357934 h 523468"/>
                  <a:gd name="connsiteX124" fmla="*/ 203182 w 523468"/>
                  <a:gd name="connsiteY124" fmla="*/ 352488 h 523468"/>
                  <a:gd name="connsiteX125" fmla="*/ 170345 w 523468"/>
                  <a:gd name="connsiteY125" fmla="*/ 346164 h 523468"/>
                  <a:gd name="connsiteX126" fmla="*/ 118202 w 523468"/>
                  <a:gd name="connsiteY126" fmla="*/ 346164 h 523468"/>
                  <a:gd name="connsiteX127" fmla="*/ 143532 w 523468"/>
                  <a:gd name="connsiteY127" fmla="*/ 320835 h 523468"/>
                  <a:gd name="connsiteX128" fmla="*/ 236405 w 523468"/>
                  <a:gd name="connsiteY128" fmla="*/ 320835 h 523468"/>
                  <a:gd name="connsiteX129" fmla="*/ 261734 w 523468"/>
                  <a:gd name="connsiteY129" fmla="*/ 295506 h 523468"/>
                  <a:gd name="connsiteX130" fmla="*/ 236405 w 523468"/>
                  <a:gd name="connsiteY130" fmla="*/ 270177 h 523468"/>
                  <a:gd name="connsiteX131" fmla="*/ 222557 w 523468"/>
                  <a:gd name="connsiteY131" fmla="*/ 270177 h 523468"/>
                  <a:gd name="connsiteX132" fmla="*/ 236219 w 523468"/>
                  <a:gd name="connsiteY132" fmla="*/ 219630 h 523468"/>
                  <a:gd name="connsiteX133" fmla="*/ 266392 w 523468"/>
                  <a:gd name="connsiteY133" fmla="*/ 227075 h 523468"/>
                  <a:gd name="connsiteX134" fmla="*/ 317051 w 523468"/>
                  <a:gd name="connsiteY134" fmla="*/ 252404 h 523468"/>
                  <a:gd name="connsiteX135" fmla="*/ 356599 w 523468"/>
                  <a:gd name="connsiteY135" fmla="*/ 261734 h 523468"/>
                  <a:gd name="connsiteX136" fmla="*/ 371493 w 523468"/>
                  <a:gd name="connsiteY136" fmla="*/ 261734 h 523468"/>
                  <a:gd name="connsiteX137" fmla="*/ 371493 w 523468"/>
                  <a:gd name="connsiteY137" fmla="*/ 346164 h 523468"/>
                  <a:gd name="connsiteX138" fmla="*/ 506582 w 523468"/>
                  <a:gd name="connsiteY138" fmla="*/ 363050 h 523468"/>
                  <a:gd name="connsiteX139" fmla="*/ 422152 w 523468"/>
                  <a:gd name="connsiteY139" fmla="*/ 363050 h 523468"/>
                  <a:gd name="connsiteX140" fmla="*/ 422152 w 523468"/>
                  <a:gd name="connsiteY140" fmla="*/ 329278 h 523468"/>
                  <a:gd name="connsiteX141" fmla="*/ 405266 w 523468"/>
                  <a:gd name="connsiteY141" fmla="*/ 329278 h 523468"/>
                  <a:gd name="connsiteX142" fmla="*/ 405266 w 523468"/>
                  <a:gd name="connsiteY142" fmla="*/ 363050 h 523468"/>
                  <a:gd name="connsiteX143" fmla="*/ 388379 w 523468"/>
                  <a:gd name="connsiteY143" fmla="*/ 363050 h 523468"/>
                  <a:gd name="connsiteX144" fmla="*/ 388379 w 523468"/>
                  <a:gd name="connsiteY144" fmla="*/ 244848 h 523468"/>
                  <a:gd name="connsiteX145" fmla="*/ 405266 w 523468"/>
                  <a:gd name="connsiteY145" fmla="*/ 244848 h 523468"/>
                  <a:gd name="connsiteX146" fmla="*/ 405266 w 523468"/>
                  <a:gd name="connsiteY146" fmla="*/ 312392 h 523468"/>
                  <a:gd name="connsiteX147" fmla="*/ 422152 w 523468"/>
                  <a:gd name="connsiteY147" fmla="*/ 312392 h 523468"/>
                  <a:gd name="connsiteX148" fmla="*/ 422152 w 523468"/>
                  <a:gd name="connsiteY148" fmla="*/ 244848 h 523468"/>
                  <a:gd name="connsiteX149" fmla="*/ 506582 w 523468"/>
                  <a:gd name="connsiteY149" fmla="*/ 244848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523468" h="523468">
                    <a:moveTo>
                      <a:pt x="371493" y="227962"/>
                    </a:moveTo>
                    <a:lnTo>
                      <a:pt x="371493" y="244848"/>
                    </a:lnTo>
                    <a:lnTo>
                      <a:pt x="356599" y="244848"/>
                    </a:lnTo>
                    <a:cubicBezTo>
                      <a:pt x="345559" y="244848"/>
                      <a:pt x="334497" y="242231"/>
                      <a:pt x="324607" y="237291"/>
                    </a:cubicBezTo>
                    <a:lnTo>
                      <a:pt x="303949" y="226965"/>
                    </a:lnTo>
                    <a:lnTo>
                      <a:pt x="303949" y="42215"/>
                    </a:lnTo>
                    <a:cubicBezTo>
                      <a:pt x="303949" y="18939"/>
                      <a:pt x="285010" y="0"/>
                      <a:pt x="261734" y="0"/>
                    </a:cubicBezTo>
                    <a:lnTo>
                      <a:pt x="42215" y="0"/>
                    </a:lnTo>
                    <a:cubicBezTo>
                      <a:pt x="18939" y="0"/>
                      <a:pt x="0" y="18939"/>
                      <a:pt x="0" y="42215"/>
                    </a:cubicBezTo>
                    <a:lnTo>
                      <a:pt x="0" y="481253"/>
                    </a:lnTo>
                    <a:cubicBezTo>
                      <a:pt x="0" y="504529"/>
                      <a:pt x="18939" y="523468"/>
                      <a:pt x="42215" y="523468"/>
                    </a:cubicBezTo>
                    <a:lnTo>
                      <a:pt x="261734" y="523468"/>
                    </a:lnTo>
                    <a:cubicBezTo>
                      <a:pt x="285010" y="523468"/>
                      <a:pt x="303949" y="504529"/>
                      <a:pt x="303949" y="481253"/>
                    </a:cubicBezTo>
                    <a:lnTo>
                      <a:pt x="303949" y="377809"/>
                    </a:lnTo>
                    <a:cubicBezTo>
                      <a:pt x="311094" y="376247"/>
                      <a:pt x="318065" y="373876"/>
                      <a:pt x="324607" y="370598"/>
                    </a:cubicBezTo>
                    <a:cubicBezTo>
                      <a:pt x="334497" y="365668"/>
                      <a:pt x="345559" y="363050"/>
                      <a:pt x="356599" y="363050"/>
                    </a:cubicBezTo>
                    <a:lnTo>
                      <a:pt x="371493" y="363050"/>
                    </a:lnTo>
                    <a:lnTo>
                      <a:pt x="371493" y="379936"/>
                    </a:lnTo>
                    <a:lnTo>
                      <a:pt x="523468" y="379936"/>
                    </a:lnTo>
                    <a:lnTo>
                      <a:pt x="523468" y="227962"/>
                    </a:lnTo>
                    <a:close/>
                    <a:moveTo>
                      <a:pt x="273949" y="211962"/>
                    </a:moveTo>
                    <a:cubicBezTo>
                      <a:pt x="263618" y="206796"/>
                      <a:pt x="252236" y="203833"/>
                      <a:pt x="240721" y="202996"/>
                    </a:cubicBezTo>
                    <a:lnTo>
                      <a:pt x="269113" y="97940"/>
                    </a:lnTo>
                    <a:cubicBezTo>
                      <a:pt x="269822" y="95322"/>
                      <a:pt x="270177" y="92622"/>
                      <a:pt x="270177" y="89901"/>
                    </a:cubicBezTo>
                    <a:cubicBezTo>
                      <a:pt x="270177" y="88025"/>
                      <a:pt x="269950" y="86211"/>
                      <a:pt x="269621" y="84430"/>
                    </a:cubicBezTo>
                    <a:lnTo>
                      <a:pt x="287063" y="84430"/>
                    </a:lnTo>
                    <a:lnTo>
                      <a:pt x="287063" y="218522"/>
                    </a:lnTo>
                    <a:close/>
                    <a:moveTo>
                      <a:pt x="217998" y="287063"/>
                    </a:moveTo>
                    <a:lnTo>
                      <a:pt x="236405" y="287063"/>
                    </a:lnTo>
                    <a:cubicBezTo>
                      <a:pt x="241055" y="287063"/>
                      <a:pt x="244848" y="290848"/>
                      <a:pt x="244848" y="295506"/>
                    </a:cubicBezTo>
                    <a:cubicBezTo>
                      <a:pt x="244848" y="300165"/>
                      <a:pt x="241055" y="303949"/>
                      <a:pt x="236405" y="303949"/>
                    </a:cubicBezTo>
                    <a:lnTo>
                      <a:pt x="213429" y="303949"/>
                    </a:lnTo>
                    <a:close/>
                    <a:moveTo>
                      <a:pt x="195946" y="303949"/>
                    </a:moveTo>
                    <a:lnTo>
                      <a:pt x="164380" y="303949"/>
                    </a:lnTo>
                    <a:lnTo>
                      <a:pt x="200031" y="172035"/>
                    </a:lnTo>
                    <a:lnTo>
                      <a:pt x="228993" y="181686"/>
                    </a:lnTo>
                    <a:close/>
                    <a:moveTo>
                      <a:pt x="106907" y="325572"/>
                    </a:moveTo>
                    <a:cubicBezTo>
                      <a:pt x="103493" y="322711"/>
                      <a:pt x="101316" y="318539"/>
                      <a:pt x="101316" y="313843"/>
                    </a:cubicBezTo>
                    <a:cubicBezTo>
                      <a:pt x="101316" y="309782"/>
                      <a:pt x="102961" y="305809"/>
                      <a:pt x="105843" y="302927"/>
                    </a:cubicBezTo>
                    <a:lnTo>
                      <a:pt x="162463" y="246299"/>
                    </a:lnTo>
                    <a:lnTo>
                      <a:pt x="146883" y="303949"/>
                    </a:lnTo>
                    <a:lnTo>
                      <a:pt x="143532" y="303949"/>
                    </a:lnTo>
                    <a:cubicBezTo>
                      <a:pt x="127767" y="303949"/>
                      <a:pt x="114158" y="312738"/>
                      <a:pt x="106907" y="325572"/>
                    </a:cubicBezTo>
                    <a:close/>
                    <a:moveTo>
                      <a:pt x="223208" y="86269"/>
                    </a:moveTo>
                    <a:cubicBezTo>
                      <a:pt x="224837" y="80217"/>
                      <a:pt x="230369" y="75987"/>
                      <a:pt x="236640" y="75987"/>
                    </a:cubicBezTo>
                    <a:lnTo>
                      <a:pt x="239377" y="75987"/>
                    </a:lnTo>
                    <a:cubicBezTo>
                      <a:pt x="247054" y="75987"/>
                      <a:pt x="253291" y="82225"/>
                      <a:pt x="253291" y="89901"/>
                    </a:cubicBezTo>
                    <a:cubicBezTo>
                      <a:pt x="253291" y="91134"/>
                      <a:pt x="253131" y="92350"/>
                      <a:pt x="252809" y="93541"/>
                    </a:cubicBezTo>
                    <a:lnTo>
                      <a:pt x="242465" y="131795"/>
                    </a:lnTo>
                    <a:lnTo>
                      <a:pt x="213508" y="122143"/>
                    </a:lnTo>
                    <a:close/>
                    <a:moveTo>
                      <a:pt x="209101" y="138465"/>
                    </a:moveTo>
                    <a:lnTo>
                      <a:pt x="238058" y="148116"/>
                    </a:lnTo>
                    <a:lnTo>
                      <a:pt x="233399" y="165357"/>
                    </a:lnTo>
                    <a:lnTo>
                      <a:pt x="204439" y="155705"/>
                    </a:lnTo>
                    <a:close/>
                    <a:moveTo>
                      <a:pt x="42215" y="16886"/>
                    </a:moveTo>
                    <a:lnTo>
                      <a:pt x="261734" y="16886"/>
                    </a:lnTo>
                    <a:cubicBezTo>
                      <a:pt x="275697" y="16886"/>
                      <a:pt x="287063" y="28252"/>
                      <a:pt x="287063" y="42215"/>
                    </a:cubicBezTo>
                    <a:lnTo>
                      <a:pt x="287063" y="67544"/>
                    </a:lnTo>
                    <a:lnTo>
                      <a:pt x="260436" y="67544"/>
                    </a:lnTo>
                    <a:cubicBezTo>
                      <a:pt x="254919" y="62342"/>
                      <a:pt x="247532" y="59101"/>
                      <a:pt x="239377" y="59101"/>
                    </a:cubicBezTo>
                    <a:lnTo>
                      <a:pt x="236640" y="59101"/>
                    </a:lnTo>
                    <a:cubicBezTo>
                      <a:pt x="228605" y="59101"/>
                      <a:pt x="221193" y="62300"/>
                      <a:pt x="215611" y="67544"/>
                    </a:cubicBezTo>
                    <a:lnTo>
                      <a:pt x="16886" y="67544"/>
                    </a:lnTo>
                    <a:lnTo>
                      <a:pt x="16886" y="42215"/>
                    </a:lnTo>
                    <a:cubicBezTo>
                      <a:pt x="16886" y="28252"/>
                      <a:pt x="28252" y="16886"/>
                      <a:pt x="42215" y="16886"/>
                    </a:cubicBezTo>
                    <a:close/>
                    <a:moveTo>
                      <a:pt x="261734" y="506582"/>
                    </a:moveTo>
                    <a:lnTo>
                      <a:pt x="42215" y="506582"/>
                    </a:lnTo>
                    <a:cubicBezTo>
                      <a:pt x="28252" y="506582"/>
                      <a:pt x="16886" y="495216"/>
                      <a:pt x="16886" y="481253"/>
                    </a:cubicBezTo>
                    <a:lnTo>
                      <a:pt x="16886" y="455924"/>
                    </a:lnTo>
                    <a:lnTo>
                      <a:pt x="287063" y="455924"/>
                    </a:lnTo>
                    <a:lnTo>
                      <a:pt x="287063" y="481253"/>
                    </a:lnTo>
                    <a:cubicBezTo>
                      <a:pt x="287063" y="495216"/>
                      <a:pt x="275697" y="506582"/>
                      <a:pt x="261734" y="506582"/>
                    </a:cubicBezTo>
                    <a:close/>
                    <a:moveTo>
                      <a:pt x="287063" y="439038"/>
                    </a:moveTo>
                    <a:lnTo>
                      <a:pt x="16886" y="439038"/>
                    </a:lnTo>
                    <a:lnTo>
                      <a:pt x="16886" y="84430"/>
                    </a:lnTo>
                    <a:lnTo>
                      <a:pt x="206212" y="84430"/>
                    </a:lnTo>
                    <a:lnTo>
                      <a:pt x="171309" y="213574"/>
                    </a:lnTo>
                    <a:lnTo>
                      <a:pt x="148479" y="236405"/>
                    </a:lnTo>
                    <a:lnTo>
                      <a:pt x="33772" y="236405"/>
                    </a:lnTo>
                    <a:lnTo>
                      <a:pt x="33772" y="253291"/>
                    </a:lnTo>
                    <a:lnTo>
                      <a:pt x="131593" y="253291"/>
                    </a:lnTo>
                    <a:lnTo>
                      <a:pt x="114707" y="270177"/>
                    </a:lnTo>
                    <a:lnTo>
                      <a:pt x="33772" y="270177"/>
                    </a:lnTo>
                    <a:lnTo>
                      <a:pt x="33772" y="287063"/>
                    </a:lnTo>
                    <a:lnTo>
                      <a:pt x="97829" y="287063"/>
                    </a:lnTo>
                    <a:lnTo>
                      <a:pt x="93904" y="290988"/>
                    </a:lnTo>
                    <a:cubicBezTo>
                      <a:pt x="90223" y="294669"/>
                      <a:pt x="87671" y="299130"/>
                      <a:pt x="86121" y="303949"/>
                    </a:cubicBezTo>
                    <a:lnTo>
                      <a:pt x="33772" y="303949"/>
                    </a:lnTo>
                    <a:lnTo>
                      <a:pt x="33772" y="320835"/>
                    </a:lnTo>
                    <a:lnTo>
                      <a:pt x="85275" y="320835"/>
                    </a:lnTo>
                    <a:cubicBezTo>
                      <a:pt x="86718" y="327419"/>
                      <a:pt x="90119" y="333281"/>
                      <a:pt x="95017" y="337721"/>
                    </a:cubicBezTo>
                    <a:lnTo>
                      <a:pt x="33772" y="337721"/>
                    </a:lnTo>
                    <a:lnTo>
                      <a:pt x="33772" y="354607"/>
                    </a:lnTo>
                    <a:lnTo>
                      <a:pt x="103662" y="354607"/>
                    </a:lnTo>
                    <a:cubicBezTo>
                      <a:pt x="106593" y="359633"/>
                      <a:pt x="111981" y="363050"/>
                      <a:pt x="118202" y="363050"/>
                    </a:cubicBezTo>
                    <a:lnTo>
                      <a:pt x="130908" y="363050"/>
                    </a:lnTo>
                    <a:lnTo>
                      <a:pt x="127718" y="374861"/>
                    </a:lnTo>
                    <a:cubicBezTo>
                      <a:pt x="127000" y="377480"/>
                      <a:pt x="126645" y="380179"/>
                      <a:pt x="126645" y="382908"/>
                    </a:cubicBezTo>
                    <a:cubicBezTo>
                      <a:pt x="126645" y="394324"/>
                      <a:pt x="132961" y="404193"/>
                      <a:pt x="142217" y="409511"/>
                    </a:cubicBezTo>
                    <a:lnTo>
                      <a:pt x="139561" y="420107"/>
                    </a:lnTo>
                    <a:lnTo>
                      <a:pt x="155945" y="424197"/>
                    </a:lnTo>
                    <a:lnTo>
                      <a:pt x="158566" y="413709"/>
                    </a:lnTo>
                    <a:lnTo>
                      <a:pt x="160182" y="413709"/>
                    </a:lnTo>
                    <a:cubicBezTo>
                      <a:pt x="174072" y="413709"/>
                      <a:pt x="186296" y="404355"/>
                      <a:pt x="189919" y="390948"/>
                    </a:cubicBezTo>
                    <a:lnTo>
                      <a:pt x="196147" y="367907"/>
                    </a:lnTo>
                    <a:cubicBezTo>
                      <a:pt x="196404" y="368005"/>
                      <a:pt x="196664" y="368076"/>
                      <a:pt x="196919" y="368174"/>
                    </a:cubicBezTo>
                    <a:lnTo>
                      <a:pt x="210527" y="373621"/>
                    </a:lnTo>
                    <a:cubicBezTo>
                      <a:pt x="221003" y="377817"/>
                      <a:pt x="232056" y="379945"/>
                      <a:pt x="243373" y="379945"/>
                    </a:cubicBezTo>
                    <a:lnTo>
                      <a:pt x="285080" y="379945"/>
                    </a:lnTo>
                    <a:cubicBezTo>
                      <a:pt x="285748" y="379945"/>
                      <a:pt x="286404" y="379841"/>
                      <a:pt x="287072" y="379826"/>
                    </a:cubicBezTo>
                    <a:lnTo>
                      <a:pt x="287072" y="439038"/>
                    </a:lnTo>
                    <a:close/>
                    <a:moveTo>
                      <a:pt x="157446" y="396823"/>
                    </a:moveTo>
                    <a:cubicBezTo>
                      <a:pt x="149769" y="396823"/>
                      <a:pt x="143532" y="390585"/>
                      <a:pt x="143532" y="382908"/>
                    </a:cubicBezTo>
                    <a:cubicBezTo>
                      <a:pt x="143532" y="381676"/>
                      <a:pt x="143692" y="380460"/>
                      <a:pt x="144014" y="379268"/>
                    </a:cubicBezTo>
                    <a:lnTo>
                      <a:pt x="148396" y="363050"/>
                    </a:lnTo>
                    <a:lnTo>
                      <a:pt x="170336" y="363050"/>
                    </a:lnTo>
                    <a:cubicBezTo>
                      <a:pt x="173511" y="363050"/>
                      <a:pt x="176653" y="363339"/>
                      <a:pt x="179769" y="363751"/>
                    </a:cubicBezTo>
                    <a:lnTo>
                      <a:pt x="173606" y="386549"/>
                    </a:lnTo>
                    <a:cubicBezTo>
                      <a:pt x="171986" y="392593"/>
                      <a:pt x="166453" y="396823"/>
                      <a:pt x="160182" y="396823"/>
                    </a:cubicBezTo>
                    <a:close/>
                    <a:moveTo>
                      <a:pt x="356599" y="346164"/>
                    </a:moveTo>
                    <a:cubicBezTo>
                      <a:pt x="342957" y="346164"/>
                      <a:pt x="329287" y="349389"/>
                      <a:pt x="317063" y="355494"/>
                    </a:cubicBezTo>
                    <a:cubicBezTo>
                      <a:pt x="307173" y="360433"/>
                      <a:pt x="296112" y="363050"/>
                      <a:pt x="285072" y="363050"/>
                    </a:cubicBezTo>
                    <a:lnTo>
                      <a:pt x="243364" y="363050"/>
                    </a:lnTo>
                    <a:cubicBezTo>
                      <a:pt x="234220" y="363050"/>
                      <a:pt x="225278" y="361327"/>
                      <a:pt x="216790" y="357934"/>
                    </a:cubicBezTo>
                    <a:lnTo>
                      <a:pt x="203182" y="352488"/>
                    </a:lnTo>
                    <a:cubicBezTo>
                      <a:pt x="192706" y="348292"/>
                      <a:pt x="181653" y="346164"/>
                      <a:pt x="170345" y="346164"/>
                    </a:cubicBezTo>
                    <a:lnTo>
                      <a:pt x="118202" y="346164"/>
                    </a:lnTo>
                    <a:cubicBezTo>
                      <a:pt x="118202" y="332202"/>
                      <a:pt x="129569" y="320835"/>
                      <a:pt x="143532" y="320835"/>
                    </a:cubicBezTo>
                    <a:lnTo>
                      <a:pt x="236405" y="320835"/>
                    </a:lnTo>
                    <a:cubicBezTo>
                      <a:pt x="250368" y="320835"/>
                      <a:pt x="261734" y="309469"/>
                      <a:pt x="261734" y="295506"/>
                    </a:cubicBezTo>
                    <a:cubicBezTo>
                      <a:pt x="261734" y="281543"/>
                      <a:pt x="250368" y="270177"/>
                      <a:pt x="236405" y="270177"/>
                    </a:cubicBezTo>
                    <a:lnTo>
                      <a:pt x="222557" y="270177"/>
                    </a:lnTo>
                    <a:lnTo>
                      <a:pt x="236219" y="219630"/>
                    </a:lnTo>
                    <a:cubicBezTo>
                      <a:pt x="246654" y="219898"/>
                      <a:pt x="257047" y="222404"/>
                      <a:pt x="266392" y="227075"/>
                    </a:cubicBezTo>
                    <a:lnTo>
                      <a:pt x="317051" y="252404"/>
                    </a:lnTo>
                    <a:cubicBezTo>
                      <a:pt x="329278" y="258510"/>
                      <a:pt x="342957" y="261734"/>
                      <a:pt x="356599" y="261734"/>
                    </a:cubicBezTo>
                    <a:lnTo>
                      <a:pt x="371493" y="261734"/>
                    </a:lnTo>
                    <a:lnTo>
                      <a:pt x="371493" y="346164"/>
                    </a:lnTo>
                    <a:close/>
                    <a:moveTo>
                      <a:pt x="506582" y="363050"/>
                    </a:moveTo>
                    <a:lnTo>
                      <a:pt x="422152" y="363050"/>
                    </a:lnTo>
                    <a:lnTo>
                      <a:pt x="422152" y="329278"/>
                    </a:lnTo>
                    <a:lnTo>
                      <a:pt x="405266" y="329278"/>
                    </a:lnTo>
                    <a:lnTo>
                      <a:pt x="405266" y="363050"/>
                    </a:lnTo>
                    <a:lnTo>
                      <a:pt x="388379" y="363050"/>
                    </a:lnTo>
                    <a:lnTo>
                      <a:pt x="388379" y="244848"/>
                    </a:lnTo>
                    <a:lnTo>
                      <a:pt x="405266" y="244848"/>
                    </a:lnTo>
                    <a:lnTo>
                      <a:pt x="405266" y="312392"/>
                    </a:lnTo>
                    <a:lnTo>
                      <a:pt x="422152" y="312392"/>
                    </a:lnTo>
                    <a:lnTo>
                      <a:pt x="422152" y="244848"/>
                    </a:lnTo>
                    <a:lnTo>
                      <a:pt x="506582" y="2448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5A4B8222-ED98-46EF-974C-80194429AE93}"/>
                  </a:ext>
                </a:extLst>
              </p:cNvPr>
              <p:cNvSpPr/>
              <p:nvPr/>
            </p:nvSpPr>
            <p:spPr>
              <a:xfrm>
                <a:off x="13105398" y="4202912"/>
                <a:ext cx="101316" cy="16886"/>
              </a:xfrm>
              <a:custGeom>
                <a:avLst/>
                <a:gdLst>
                  <a:gd name="connsiteX0" fmla="*/ 0 w 101316"/>
                  <a:gd name="connsiteY0" fmla="*/ 0 h 16886"/>
                  <a:gd name="connsiteX1" fmla="*/ 101316 w 101316"/>
                  <a:gd name="connsiteY1" fmla="*/ 0 h 16886"/>
                  <a:gd name="connsiteX2" fmla="*/ 101316 w 101316"/>
                  <a:gd name="connsiteY2" fmla="*/ 16886 h 16886"/>
                  <a:gd name="connsiteX3" fmla="*/ 0 w 10131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16" h="16886">
                    <a:moveTo>
                      <a:pt x="0" y="0"/>
                    </a:moveTo>
                    <a:lnTo>
                      <a:pt x="101316" y="0"/>
                    </a:lnTo>
                    <a:lnTo>
                      <a:pt x="10131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8F5F56E2-963A-486E-8670-7D669F68F32C}"/>
                  </a:ext>
                </a:extLst>
              </p:cNvPr>
              <p:cNvSpPr/>
              <p:nvPr/>
            </p:nvSpPr>
            <p:spPr>
              <a:xfrm>
                <a:off x="13037854" y="383141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C85F60A8-E376-4865-A1C0-94B3F8734A23}"/>
                  </a:ext>
                </a:extLst>
              </p:cNvPr>
              <p:cNvSpPr/>
              <p:nvPr/>
            </p:nvSpPr>
            <p:spPr>
              <a:xfrm>
                <a:off x="13071626" y="3831418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36D3D7EC-F36E-48F5-9E40-A1081EF0E320}"/>
                  </a:ext>
                </a:extLst>
              </p:cNvPr>
              <p:cNvSpPr/>
              <p:nvPr/>
            </p:nvSpPr>
            <p:spPr>
              <a:xfrm>
                <a:off x="13037854" y="386519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C557DC86-46A0-447B-8E33-A295FB6987E8}"/>
                  </a:ext>
                </a:extLst>
              </p:cNvPr>
              <p:cNvSpPr/>
              <p:nvPr/>
            </p:nvSpPr>
            <p:spPr>
              <a:xfrm>
                <a:off x="13071626" y="3865191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9CC1E4FD-DD20-4E44-A9A6-3CE97517D172}"/>
                  </a:ext>
                </a:extLst>
              </p:cNvPr>
              <p:cNvSpPr/>
              <p:nvPr/>
            </p:nvSpPr>
            <p:spPr>
              <a:xfrm>
                <a:off x="13037854" y="3898963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AC856387-E1A6-4A69-B89F-E724935AE93B}"/>
                  </a:ext>
                </a:extLst>
              </p:cNvPr>
              <p:cNvSpPr/>
              <p:nvPr/>
            </p:nvSpPr>
            <p:spPr>
              <a:xfrm>
                <a:off x="13037854" y="3932735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575" name="Graphic 90">
              <a:extLst>
                <a:ext uri="{FF2B5EF4-FFF2-40B4-BE49-F238E27FC236}">
                  <a16:creationId xmlns:a16="http://schemas.microsoft.com/office/drawing/2014/main" id="{ACF98939-A90C-481D-B74D-57A9BD3CE67D}"/>
                </a:ext>
              </a:extLst>
            </p:cNvPr>
            <p:cNvGrpSpPr/>
            <p:nvPr/>
          </p:nvGrpSpPr>
          <p:grpSpPr>
            <a:xfrm>
              <a:off x="15228910" y="3730102"/>
              <a:ext cx="523468" cy="523468"/>
              <a:chOff x="15228910" y="3730102"/>
              <a:chExt cx="523468" cy="523468"/>
            </a:xfrm>
          </p:grpSpPr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35D7FBF0-9BDD-49D6-BC0B-53E10A19BC81}"/>
                  </a:ext>
                </a:extLst>
              </p:cNvPr>
              <p:cNvSpPr/>
              <p:nvPr/>
            </p:nvSpPr>
            <p:spPr>
              <a:xfrm>
                <a:off x="15450152" y="4084709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1442854C-6A33-4077-BB26-F6DB7D1649F4}"/>
                  </a:ext>
                </a:extLst>
              </p:cNvPr>
              <p:cNvSpPr/>
              <p:nvPr/>
            </p:nvSpPr>
            <p:spPr>
              <a:xfrm>
                <a:off x="15431246" y="4050937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E0967249-32DE-42D6-9F9F-FABA12B13323}"/>
                  </a:ext>
                </a:extLst>
              </p:cNvPr>
              <p:cNvSpPr/>
              <p:nvPr/>
            </p:nvSpPr>
            <p:spPr>
              <a:xfrm>
                <a:off x="15399494" y="4082694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F35D159-5746-4997-83D9-627A2889EC32}"/>
                  </a:ext>
                </a:extLst>
              </p:cNvPr>
              <p:cNvSpPr/>
              <p:nvPr/>
            </p:nvSpPr>
            <p:spPr>
              <a:xfrm>
                <a:off x="15228910" y="3801707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D326E963-712E-40B0-ACCC-998CD4CBEAE1}"/>
                  </a:ext>
                </a:extLst>
              </p:cNvPr>
              <p:cNvSpPr/>
              <p:nvPr/>
            </p:nvSpPr>
            <p:spPr>
              <a:xfrm>
                <a:off x="15652785" y="390740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BDEF0057-A208-4AB6-8C10-B4024A3475DC}"/>
                  </a:ext>
                </a:extLst>
              </p:cNvPr>
              <p:cNvSpPr/>
              <p:nvPr/>
            </p:nvSpPr>
            <p:spPr>
              <a:xfrm>
                <a:off x="15652785" y="387363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B0DA7697-D2CF-443B-8F3B-EDFFA34AB03E}"/>
                  </a:ext>
                </a:extLst>
              </p:cNvPr>
              <p:cNvSpPr/>
              <p:nvPr/>
            </p:nvSpPr>
            <p:spPr>
              <a:xfrm>
                <a:off x="15619013" y="402560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87632F48-F2E2-4C60-A897-68499BEFA954}"/>
                  </a:ext>
                </a:extLst>
              </p:cNvPr>
              <p:cNvSpPr/>
              <p:nvPr/>
            </p:nvSpPr>
            <p:spPr>
              <a:xfrm>
                <a:off x="15619013" y="399183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8AFA1561-0E53-4095-A3F7-5278019528FA}"/>
                  </a:ext>
                </a:extLst>
              </p:cNvPr>
              <p:cNvSpPr/>
              <p:nvPr/>
            </p:nvSpPr>
            <p:spPr>
              <a:xfrm>
                <a:off x="15247519" y="3730102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585" name="Graphic 91">
              <a:extLst>
                <a:ext uri="{FF2B5EF4-FFF2-40B4-BE49-F238E27FC236}">
                  <a16:creationId xmlns:a16="http://schemas.microsoft.com/office/drawing/2014/main" id="{0EE4CE6B-40FB-4145-8FD7-6DF0FB0585C4}"/>
                </a:ext>
              </a:extLst>
            </p:cNvPr>
            <p:cNvGrpSpPr/>
            <p:nvPr/>
          </p:nvGrpSpPr>
          <p:grpSpPr>
            <a:xfrm>
              <a:off x="17453737" y="3730102"/>
              <a:ext cx="523468" cy="523468"/>
              <a:chOff x="17453737" y="3730102"/>
              <a:chExt cx="523468" cy="523468"/>
            </a:xfrm>
          </p:grpSpPr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0095F9B5-5663-421C-9A27-0CCB8A327549}"/>
                  </a:ext>
                </a:extLst>
              </p:cNvPr>
              <p:cNvSpPr/>
              <p:nvPr/>
            </p:nvSpPr>
            <p:spPr>
              <a:xfrm>
                <a:off x="17643833" y="3730102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E83D53BD-11C8-48CF-B5CE-2E88902348E2}"/>
                  </a:ext>
                </a:extLst>
              </p:cNvPr>
              <p:cNvSpPr/>
              <p:nvPr/>
            </p:nvSpPr>
            <p:spPr>
              <a:xfrm>
                <a:off x="17667707" y="3763874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CF5168FC-A71C-4377-9737-197C36DABD93}"/>
                  </a:ext>
                </a:extLst>
              </p:cNvPr>
              <p:cNvSpPr/>
              <p:nvPr/>
            </p:nvSpPr>
            <p:spPr>
              <a:xfrm>
                <a:off x="17691585" y="3797646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EE84AA4-9D66-4036-9C16-70133B7B93B6}"/>
                  </a:ext>
                </a:extLst>
              </p:cNvPr>
              <p:cNvSpPr/>
              <p:nvPr/>
            </p:nvSpPr>
            <p:spPr>
              <a:xfrm>
                <a:off x="17643833" y="4211952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B81383E9-B1C0-4ECB-83EB-0B4F207D748D}"/>
                  </a:ext>
                </a:extLst>
              </p:cNvPr>
              <p:cNvSpPr/>
              <p:nvPr/>
            </p:nvSpPr>
            <p:spPr>
              <a:xfrm>
                <a:off x="17667707" y="4188078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D710BBA8-7762-42F9-9B6A-3CD03F4F6028}"/>
                  </a:ext>
                </a:extLst>
              </p:cNvPr>
              <p:cNvSpPr/>
              <p:nvPr/>
            </p:nvSpPr>
            <p:spPr>
              <a:xfrm>
                <a:off x="17691593" y="4164193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0F84DA8A-FC8B-4CFE-B2E1-54067B70F7B2}"/>
                  </a:ext>
                </a:extLst>
              </p:cNvPr>
              <p:cNvSpPr/>
              <p:nvPr/>
            </p:nvSpPr>
            <p:spPr>
              <a:xfrm>
                <a:off x="17453737" y="3730102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F5A6692B-B2F5-4619-8D9F-21F0B7782668}"/>
                  </a:ext>
                </a:extLst>
              </p:cNvPr>
              <p:cNvSpPr/>
              <p:nvPr/>
            </p:nvSpPr>
            <p:spPr>
              <a:xfrm>
                <a:off x="17453737" y="401716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6E7BBB1-B96C-4B5A-B453-C42F677A1055}"/>
                  </a:ext>
                </a:extLst>
              </p:cNvPr>
              <p:cNvSpPr/>
              <p:nvPr/>
            </p:nvSpPr>
            <p:spPr>
              <a:xfrm>
                <a:off x="17960319" y="401716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76BF1728-9083-4388-A0AA-3F0F29788B1C}"/>
                  </a:ext>
                </a:extLst>
              </p:cNvPr>
              <p:cNvSpPr/>
              <p:nvPr/>
            </p:nvSpPr>
            <p:spPr>
              <a:xfrm>
                <a:off x="17960319" y="394962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DA2EBB14-6DA0-429A-9461-158D37FF34E5}"/>
                  </a:ext>
                </a:extLst>
              </p:cNvPr>
              <p:cNvSpPr/>
              <p:nvPr/>
            </p:nvSpPr>
            <p:spPr>
              <a:xfrm>
                <a:off x="17453737" y="394962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A10AB7C-E0C6-4B25-B6D4-2AF0A0A86CA2}"/>
                  </a:ext>
                </a:extLst>
              </p:cNvPr>
              <p:cNvSpPr/>
              <p:nvPr/>
            </p:nvSpPr>
            <p:spPr>
              <a:xfrm>
                <a:off x="17487509" y="398339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A8E9A924-B07F-453F-8743-4824DD4D92E5}"/>
                  </a:ext>
                </a:extLst>
              </p:cNvPr>
              <p:cNvSpPr/>
              <p:nvPr/>
            </p:nvSpPr>
            <p:spPr>
              <a:xfrm>
                <a:off x="17521281" y="3983393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88E5E41B-3CFB-4CC4-872F-10053D618C32}"/>
                  </a:ext>
                </a:extLst>
              </p:cNvPr>
              <p:cNvSpPr/>
              <p:nvPr/>
            </p:nvSpPr>
            <p:spPr>
              <a:xfrm>
                <a:off x="17926547" y="398339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48A49687-E898-4DC6-AA81-09CE76BCC25D}"/>
                  </a:ext>
                </a:extLst>
              </p:cNvPr>
              <p:cNvSpPr/>
              <p:nvPr/>
            </p:nvSpPr>
            <p:spPr>
              <a:xfrm>
                <a:off x="17875889" y="3983393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01" name="Graphic 92">
              <a:extLst>
                <a:ext uri="{FF2B5EF4-FFF2-40B4-BE49-F238E27FC236}">
                  <a16:creationId xmlns:a16="http://schemas.microsoft.com/office/drawing/2014/main" id="{47D1CE08-7A85-469A-80A8-7C1A9CBFA1D2}"/>
                </a:ext>
              </a:extLst>
            </p:cNvPr>
            <p:cNvGrpSpPr/>
            <p:nvPr/>
          </p:nvGrpSpPr>
          <p:grpSpPr>
            <a:xfrm>
              <a:off x="16341324" y="3730102"/>
              <a:ext cx="523468" cy="523468"/>
              <a:chOff x="16341324" y="3730102"/>
              <a:chExt cx="523468" cy="523468"/>
            </a:xfrm>
          </p:grpSpPr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0C7A9210-FEE2-4A2E-B83E-38158A512F4B}"/>
                  </a:ext>
                </a:extLst>
              </p:cNvPr>
              <p:cNvSpPr/>
              <p:nvPr/>
            </p:nvSpPr>
            <p:spPr>
              <a:xfrm>
                <a:off x="16341324" y="3730102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77C91457-8EBB-4580-8DDC-DAFD6D6B485E}"/>
                  </a:ext>
                </a:extLst>
              </p:cNvPr>
              <p:cNvSpPr/>
              <p:nvPr/>
            </p:nvSpPr>
            <p:spPr>
              <a:xfrm>
                <a:off x="16425754" y="3958064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C9CDAAEF-45D7-460A-8432-D2C93F81BB7E}"/>
                  </a:ext>
                </a:extLst>
              </p:cNvPr>
              <p:cNvSpPr/>
              <p:nvPr/>
            </p:nvSpPr>
            <p:spPr>
              <a:xfrm>
                <a:off x="16712817" y="3958064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DE9BE256-A19C-4C39-9E1B-1BEBC7F6EF4C}"/>
                  </a:ext>
                </a:extLst>
              </p:cNvPr>
              <p:cNvSpPr/>
              <p:nvPr/>
            </p:nvSpPr>
            <p:spPr>
              <a:xfrm>
                <a:off x="16425754" y="4152254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029AAFE8-E153-423D-84A5-D0A18F167296}"/>
                  </a:ext>
                </a:extLst>
              </p:cNvPr>
              <p:cNvSpPr/>
              <p:nvPr/>
            </p:nvSpPr>
            <p:spPr>
              <a:xfrm>
                <a:off x="16712817" y="4152254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07" name="Graphic 77">
              <a:extLst>
                <a:ext uri="{FF2B5EF4-FFF2-40B4-BE49-F238E27FC236}">
                  <a16:creationId xmlns:a16="http://schemas.microsoft.com/office/drawing/2014/main" id="{0B4DE30B-2EF6-476C-8926-EDB361AB161E}"/>
                </a:ext>
              </a:extLst>
            </p:cNvPr>
            <p:cNvGrpSpPr/>
            <p:nvPr/>
          </p:nvGrpSpPr>
          <p:grpSpPr>
            <a:xfrm>
              <a:off x="14726096" y="4591548"/>
              <a:ext cx="523468" cy="523468"/>
              <a:chOff x="14726096" y="4591548"/>
              <a:chExt cx="523468" cy="523468"/>
            </a:xfrm>
          </p:grpSpPr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5093A6D8-D6E9-4132-B513-F7F8364127DE}"/>
                  </a:ext>
                </a:extLst>
              </p:cNvPr>
              <p:cNvSpPr/>
              <p:nvPr/>
            </p:nvSpPr>
            <p:spPr>
              <a:xfrm>
                <a:off x="15013159" y="500728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61573EE9-992F-4AA2-8820-F596093AD89C}"/>
                  </a:ext>
                </a:extLst>
              </p:cNvPr>
              <p:cNvSpPr/>
              <p:nvPr/>
            </p:nvSpPr>
            <p:spPr>
              <a:xfrm>
                <a:off x="15046931" y="500728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B371DEEA-5B44-42BD-AAC6-A8E4B908943D}"/>
                  </a:ext>
                </a:extLst>
              </p:cNvPr>
              <p:cNvSpPr/>
              <p:nvPr/>
            </p:nvSpPr>
            <p:spPr>
              <a:xfrm>
                <a:off x="15080703" y="500728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4A9EA8B7-523F-47DF-98B0-9F5F98AB0D13}"/>
                  </a:ext>
                </a:extLst>
              </p:cNvPr>
              <p:cNvSpPr/>
              <p:nvPr/>
            </p:nvSpPr>
            <p:spPr>
              <a:xfrm>
                <a:off x="14903400" y="4770880"/>
                <a:ext cx="50658" cy="50658"/>
              </a:xfrm>
              <a:custGeom>
                <a:avLst/>
                <a:gdLst>
                  <a:gd name="connsiteX0" fmla="*/ 0 w 50658"/>
                  <a:gd name="connsiteY0" fmla="*/ 25329 h 50658"/>
                  <a:gd name="connsiteX1" fmla="*/ 25329 w 50658"/>
                  <a:gd name="connsiteY1" fmla="*/ 50658 h 50658"/>
                  <a:gd name="connsiteX2" fmla="*/ 50658 w 50658"/>
                  <a:gd name="connsiteY2" fmla="*/ 25329 h 50658"/>
                  <a:gd name="connsiteX3" fmla="*/ 25329 w 50658"/>
                  <a:gd name="connsiteY3" fmla="*/ 0 h 50658"/>
                  <a:gd name="connsiteX4" fmla="*/ 0 w 50658"/>
                  <a:gd name="connsiteY4" fmla="*/ 25329 h 50658"/>
                  <a:gd name="connsiteX5" fmla="*/ 33772 w 50658"/>
                  <a:gd name="connsiteY5" fmla="*/ 25329 h 50658"/>
                  <a:gd name="connsiteX6" fmla="*/ 25329 w 50658"/>
                  <a:gd name="connsiteY6" fmla="*/ 33772 h 50658"/>
                  <a:gd name="connsiteX7" fmla="*/ 16886 w 50658"/>
                  <a:gd name="connsiteY7" fmla="*/ 25329 h 50658"/>
                  <a:gd name="connsiteX8" fmla="*/ 25329 w 50658"/>
                  <a:gd name="connsiteY8" fmla="*/ 16886 h 50658"/>
                  <a:gd name="connsiteX9" fmla="*/ 33772 w 50658"/>
                  <a:gd name="connsiteY9" fmla="*/ 25329 h 5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58" h="50658">
                    <a:moveTo>
                      <a:pt x="0" y="25329"/>
                    </a:moveTo>
                    <a:cubicBezTo>
                      <a:pt x="0" y="39292"/>
                      <a:pt x="11366" y="50658"/>
                      <a:pt x="25329" y="50658"/>
                    </a:cubicBezTo>
                    <a:cubicBezTo>
                      <a:pt x="39292" y="50658"/>
                      <a:pt x="50658" y="39292"/>
                      <a:pt x="50658" y="25329"/>
                    </a:cubicBezTo>
                    <a:cubicBezTo>
                      <a:pt x="50658" y="11362"/>
                      <a:pt x="39292" y="0"/>
                      <a:pt x="25329" y="0"/>
                    </a:cubicBezTo>
                    <a:cubicBezTo>
                      <a:pt x="11366" y="0"/>
                      <a:pt x="0" y="11362"/>
                      <a:pt x="0" y="25329"/>
                    </a:cubicBezTo>
                    <a:close/>
                    <a:moveTo>
                      <a:pt x="33772" y="25329"/>
                    </a:moveTo>
                    <a:cubicBezTo>
                      <a:pt x="33772" y="29979"/>
                      <a:pt x="29979" y="33772"/>
                      <a:pt x="25329" y="33772"/>
                    </a:cubicBezTo>
                    <a:cubicBezTo>
                      <a:pt x="20679" y="33772"/>
                      <a:pt x="16886" y="29979"/>
                      <a:pt x="16886" y="25329"/>
                    </a:cubicBezTo>
                    <a:cubicBezTo>
                      <a:pt x="16886" y="20675"/>
                      <a:pt x="20679" y="16886"/>
                      <a:pt x="25329" y="16886"/>
                    </a:cubicBezTo>
                    <a:cubicBezTo>
                      <a:pt x="29979" y="16886"/>
                      <a:pt x="33772" y="20675"/>
                      <a:pt x="33772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A560415C-48F1-4507-923D-E2ACEE89B304}"/>
                  </a:ext>
                </a:extLst>
              </p:cNvPr>
              <p:cNvSpPr/>
              <p:nvPr/>
            </p:nvSpPr>
            <p:spPr>
              <a:xfrm>
                <a:off x="14726096" y="4591548"/>
                <a:ext cx="523468" cy="516080"/>
              </a:xfrm>
              <a:custGeom>
                <a:avLst/>
                <a:gdLst>
                  <a:gd name="connsiteX0" fmla="*/ 481253 w 523468"/>
                  <a:gd name="connsiteY0" fmla="*/ 365838 h 516080"/>
                  <a:gd name="connsiteX1" fmla="*/ 481253 w 523468"/>
                  <a:gd name="connsiteY1" fmla="*/ 343971 h 516080"/>
                  <a:gd name="connsiteX2" fmla="*/ 434816 w 523468"/>
                  <a:gd name="connsiteY2" fmla="*/ 297535 h 516080"/>
                  <a:gd name="connsiteX3" fmla="*/ 388379 w 523468"/>
                  <a:gd name="connsiteY3" fmla="*/ 343971 h 516080"/>
                  <a:gd name="connsiteX4" fmla="*/ 388379 w 523468"/>
                  <a:gd name="connsiteY4" fmla="*/ 381965 h 516080"/>
                  <a:gd name="connsiteX5" fmla="*/ 371493 w 523468"/>
                  <a:gd name="connsiteY5" fmla="*/ 381965 h 516080"/>
                  <a:gd name="connsiteX6" fmla="*/ 371493 w 523468"/>
                  <a:gd name="connsiteY6" fmla="*/ 297535 h 516080"/>
                  <a:gd name="connsiteX7" fmla="*/ 312392 w 523468"/>
                  <a:gd name="connsiteY7" fmla="*/ 297535 h 516080"/>
                  <a:gd name="connsiteX8" fmla="*/ 312392 w 523468"/>
                  <a:gd name="connsiteY8" fmla="*/ 263762 h 516080"/>
                  <a:gd name="connsiteX9" fmla="*/ 329278 w 523468"/>
                  <a:gd name="connsiteY9" fmla="*/ 263762 h 516080"/>
                  <a:gd name="connsiteX10" fmla="*/ 329278 w 523468"/>
                  <a:gd name="connsiteY10" fmla="*/ 246876 h 516080"/>
                  <a:gd name="connsiteX11" fmla="*/ 388379 w 523468"/>
                  <a:gd name="connsiteY11" fmla="*/ 246876 h 516080"/>
                  <a:gd name="connsiteX12" fmla="*/ 388379 w 523468"/>
                  <a:gd name="connsiteY12" fmla="*/ 280649 h 516080"/>
                  <a:gd name="connsiteX13" fmla="*/ 405266 w 523468"/>
                  <a:gd name="connsiteY13" fmla="*/ 280649 h 516080"/>
                  <a:gd name="connsiteX14" fmla="*/ 405266 w 523468"/>
                  <a:gd name="connsiteY14" fmla="*/ 221547 h 516080"/>
                  <a:gd name="connsiteX15" fmla="*/ 379936 w 523468"/>
                  <a:gd name="connsiteY15" fmla="*/ 196218 h 516080"/>
                  <a:gd name="connsiteX16" fmla="*/ 337721 w 523468"/>
                  <a:gd name="connsiteY16" fmla="*/ 196218 h 516080"/>
                  <a:gd name="connsiteX17" fmla="*/ 337721 w 523468"/>
                  <a:gd name="connsiteY17" fmla="*/ 99061 h 516080"/>
                  <a:gd name="connsiteX18" fmla="*/ 202633 w 523468"/>
                  <a:gd name="connsiteY18" fmla="*/ 0 h 516080"/>
                  <a:gd name="connsiteX19" fmla="*/ 67544 w 523468"/>
                  <a:gd name="connsiteY19" fmla="*/ 99061 h 516080"/>
                  <a:gd name="connsiteX20" fmla="*/ 67544 w 523468"/>
                  <a:gd name="connsiteY20" fmla="*/ 196218 h 516080"/>
                  <a:gd name="connsiteX21" fmla="*/ 25329 w 523468"/>
                  <a:gd name="connsiteY21" fmla="*/ 196218 h 516080"/>
                  <a:gd name="connsiteX22" fmla="*/ 0 w 523468"/>
                  <a:gd name="connsiteY22" fmla="*/ 221547 h 516080"/>
                  <a:gd name="connsiteX23" fmla="*/ 0 w 523468"/>
                  <a:gd name="connsiteY23" fmla="*/ 441066 h 516080"/>
                  <a:gd name="connsiteX24" fmla="*/ 25329 w 523468"/>
                  <a:gd name="connsiteY24" fmla="*/ 466395 h 516080"/>
                  <a:gd name="connsiteX25" fmla="*/ 118202 w 523468"/>
                  <a:gd name="connsiteY25" fmla="*/ 466395 h 516080"/>
                  <a:gd name="connsiteX26" fmla="*/ 118202 w 523468"/>
                  <a:gd name="connsiteY26" fmla="*/ 500167 h 516080"/>
                  <a:gd name="connsiteX27" fmla="*/ 84430 w 523468"/>
                  <a:gd name="connsiteY27" fmla="*/ 500167 h 516080"/>
                  <a:gd name="connsiteX28" fmla="*/ 84430 w 523468"/>
                  <a:gd name="connsiteY28" fmla="*/ 517053 h 516080"/>
                  <a:gd name="connsiteX29" fmla="*/ 303949 w 523468"/>
                  <a:gd name="connsiteY29" fmla="*/ 517053 h 516080"/>
                  <a:gd name="connsiteX30" fmla="*/ 303949 w 523468"/>
                  <a:gd name="connsiteY30" fmla="*/ 500167 h 516080"/>
                  <a:gd name="connsiteX31" fmla="*/ 270177 w 523468"/>
                  <a:gd name="connsiteY31" fmla="*/ 500167 h 516080"/>
                  <a:gd name="connsiteX32" fmla="*/ 270177 w 523468"/>
                  <a:gd name="connsiteY32" fmla="*/ 466395 h 516080"/>
                  <a:gd name="connsiteX33" fmla="*/ 379936 w 523468"/>
                  <a:gd name="connsiteY33" fmla="*/ 466395 h 516080"/>
                  <a:gd name="connsiteX34" fmla="*/ 405266 w 523468"/>
                  <a:gd name="connsiteY34" fmla="*/ 441066 h 516080"/>
                  <a:gd name="connsiteX35" fmla="*/ 405266 w 523468"/>
                  <a:gd name="connsiteY35" fmla="*/ 343971 h 516080"/>
                  <a:gd name="connsiteX36" fmla="*/ 434816 w 523468"/>
                  <a:gd name="connsiteY36" fmla="*/ 314421 h 516080"/>
                  <a:gd name="connsiteX37" fmla="*/ 464367 w 523468"/>
                  <a:gd name="connsiteY37" fmla="*/ 343971 h 516080"/>
                  <a:gd name="connsiteX38" fmla="*/ 464367 w 523468"/>
                  <a:gd name="connsiteY38" fmla="*/ 365838 h 516080"/>
                  <a:gd name="connsiteX39" fmla="*/ 422152 w 523468"/>
                  <a:gd name="connsiteY39" fmla="*/ 415737 h 516080"/>
                  <a:gd name="connsiteX40" fmla="*/ 422152 w 523468"/>
                  <a:gd name="connsiteY40" fmla="*/ 466395 h 516080"/>
                  <a:gd name="connsiteX41" fmla="*/ 472810 w 523468"/>
                  <a:gd name="connsiteY41" fmla="*/ 517053 h 516080"/>
                  <a:gd name="connsiteX42" fmla="*/ 523468 w 523468"/>
                  <a:gd name="connsiteY42" fmla="*/ 466395 h 516080"/>
                  <a:gd name="connsiteX43" fmla="*/ 523468 w 523468"/>
                  <a:gd name="connsiteY43" fmla="*/ 415737 h 516080"/>
                  <a:gd name="connsiteX44" fmla="*/ 481253 w 523468"/>
                  <a:gd name="connsiteY44" fmla="*/ 365838 h 516080"/>
                  <a:gd name="connsiteX45" fmla="*/ 354607 w 523468"/>
                  <a:gd name="connsiteY45" fmla="*/ 314421 h 516080"/>
                  <a:gd name="connsiteX46" fmla="*/ 354607 w 523468"/>
                  <a:gd name="connsiteY46" fmla="*/ 381965 h 516080"/>
                  <a:gd name="connsiteX47" fmla="*/ 312392 w 523468"/>
                  <a:gd name="connsiteY47" fmla="*/ 381965 h 516080"/>
                  <a:gd name="connsiteX48" fmla="*/ 312392 w 523468"/>
                  <a:gd name="connsiteY48" fmla="*/ 314421 h 516080"/>
                  <a:gd name="connsiteX49" fmla="*/ 295506 w 523468"/>
                  <a:gd name="connsiteY49" fmla="*/ 385189 h 516080"/>
                  <a:gd name="connsiteX50" fmla="*/ 278620 w 523468"/>
                  <a:gd name="connsiteY50" fmla="*/ 393632 h 516080"/>
                  <a:gd name="connsiteX51" fmla="*/ 278620 w 523468"/>
                  <a:gd name="connsiteY51" fmla="*/ 263762 h 516080"/>
                  <a:gd name="connsiteX52" fmla="*/ 295506 w 523468"/>
                  <a:gd name="connsiteY52" fmla="*/ 263762 h 516080"/>
                  <a:gd name="connsiteX53" fmla="*/ 92873 w 523468"/>
                  <a:gd name="connsiteY53" fmla="*/ 263762 h 516080"/>
                  <a:gd name="connsiteX54" fmla="*/ 92873 w 523468"/>
                  <a:gd name="connsiteY54" fmla="*/ 297535 h 516080"/>
                  <a:gd name="connsiteX55" fmla="*/ 33772 w 523468"/>
                  <a:gd name="connsiteY55" fmla="*/ 297535 h 516080"/>
                  <a:gd name="connsiteX56" fmla="*/ 33772 w 523468"/>
                  <a:gd name="connsiteY56" fmla="*/ 398851 h 516080"/>
                  <a:gd name="connsiteX57" fmla="*/ 16886 w 523468"/>
                  <a:gd name="connsiteY57" fmla="*/ 398851 h 516080"/>
                  <a:gd name="connsiteX58" fmla="*/ 16886 w 523468"/>
                  <a:gd name="connsiteY58" fmla="*/ 246876 h 516080"/>
                  <a:gd name="connsiteX59" fmla="*/ 75987 w 523468"/>
                  <a:gd name="connsiteY59" fmla="*/ 246876 h 516080"/>
                  <a:gd name="connsiteX60" fmla="*/ 75987 w 523468"/>
                  <a:gd name="connsiteY60" fmla="*/ 263762 h 516080"/>
                  <a:gd name="connsiteX61" fmla="*/ 50658 w 523468"/>
                  <a:gd name="connsiteY61" fmla="*/ 314421 h 516080"/>
                  <a:gd name="connsiteX62" fmla="*/ 92873 w 523468"/>
                  <a:gd name="connsiteY62" fmla="*/ 314421 h 516080"/>
                  <a:gd name="connsiteX63" fmla="*/ 92873 w 523468"/>
                  <a:gd name="connsiteY63" fmla="*/ 398851 h 516080"/>
                  <a:gd name="connsiteX64" fmla="*/ 50658 w 523468"/>
                  <a:gd name="connsiteY64" fmla="*/ 398851 h 516080"/>
                  <a:gd name="connsiteX65" fmla="*/ 109759 w 523468"/>
                  <a:gd name="connsiteY65" fmla="*/ 263762 h 516080"/>
                  <a:gd name="connsiteX66" fmla="*/ 126645 w 523468"/>
                  <a:gd name="connsiteY66" fmla="*/ 263762 h 516080"/>
                  <a:gd name="connsiteX67" fmla="*/ 126645 w 523468"/>
                  <a:gd name="connsiteY67" fmla="*/ 398851 h 516080"/>
                  <a:gd name="connsiteX68" fmla="*/ 109759 w 523468"/>
                  <a:gd name="connsiteY68" fmla="*/ 398851 h 516080"/>
                  <a:gd name="connsiteX69" fmla="*/ 143532 w 523468"/>
                  <a:gd name="connsiteY69" fmla="*/ 263762 h 516080"/>
                  <a:gd name="connsiteX70" fmla="*/ 177304 w 523468"/>
                  <a:gd name="connsiteY70" fmla="*/ 263762 h 516080"/>
                  <a:gd name="connsiteX71" fmla="*/ 177304 w 523468"/>
                  <a:gd name="connsiteY71" fmla="*/ 398851 h 516080"/>
                  <a:gd name="connsiteX72" fmla="*/ 143532 w 523468"/>
                  <a:gd name="connsiteY72" fmla="*/ 398851 h 516080"/>
                  <a:gd name="connsiteX73" fmla="*/ 194190 w 523468"/>
                  <a:gd name="connsiteY73" fmla="*/ 263762 h 516080"/>
                  <a:gd name="connsiteX74" fmla="*/ 211076 w 523468"/>
                  <a:gd name="connsiteY74" fmla="*/ 263762 h 516080"/>
                  <a:gd name="connsiteX75" fmla="*/ 211076 w 523468"/>
                  <a:gd name="connsiteY75" fmla="*/ 398851 h 516080"/>
                  <a:gd name="connsiteX76" fmla="*/ 194190 w 523468"/>
                  <a:gd name="connsiteY76" fmla="*/ 398851 h 516080"/>
                  <a:gd name="connsiteX77" fmla="*/ 227962 w 523468"/>
                  <a:gd name="connsiteY77" fmla="*/ 263762 h 516080"/>
                  <a:gd name="connsiteX78" fmla="*/ 261734 w 523468"/>
                  <a:gd name="connsiteY78" fmla="*/ 263762 h 516080"/>
                  <a:gd name="connsiteX79" fmla="*/ 261734 w 523468"/>
                  <a:gd name="connsiteY79" fmla="*/ 398851 h 516080"/>
                  <a:gd name="connsiteX80" fmla="*/ 227962 w 523468"/>
                  <a:gd name="connsiteY80" fmla="*/ 398851 h 516080"/>
                  <a:gd name="connsiteX81" fmla="*/ 312392 w 523468"/>
                  <a:gd name="connsiteY81" fmla="*/ 246876 h 516080"/>
                  <a:gd name="connsiteX82" fmla="*/ 92873 w 523468"/>
                  <a:gd name="connsiteY82" fmla="*/ 246876 h 516080"/>
                  <a:gd name="connsiteX83" fmla="*/ 92873 w 523468"/>
                  <a:gd name="connsiteY83" fmla="*/ 242317 h 516080"/>
                  <a:gd name="connsiteX84" fmla="*/ 202633 w 523468"/>
                  <a:gd name="connsiteY84" fmla="*/ 148235 h 516080"/>
                  <a:gd name="connsiteX85" fmla="*/ 312392 w 523468"/>
                  <a:gd name="connsiteY85" fmla="*/ 242317 h 516080"/>
                  <a:gd name="connsiteX86" fmla="*/ 388379 w 523468"/>
                  <a:gd name="connsiteY86" fmla="*/ 221547 h 516080"/>
                  <a:gd name="connsiteX87" fmla="*/ 388379 w 523468"/>
                  <a:gd name="connsiteY87" fmla="*/ 229990 h 516080"/>
                  <a:gd name="connsiteX88" fmla="*/ 323960 w 523468"/>
                  <a:gd name="connsiteY88" fmla="*/ 229990 h 516080"/>
                  <a:gd name="connsiteX89" fmla="*/ 304263 w 523468"/>
                  <a:gd name="connsiteY89" fmla="*/ 213104 h 516080"/>
                  <a:gd name="connsiteX90" fmla="*/ 379936 w 523468"/>
                  <a:gd name="connsiteY90" fmla="*/ 213104 h 516080"/>
                  <a:gd name="connsiteX91" fmla="*/ 388379 w 523468"/>
                  <a:gd name="connsiteY91" fmla="*/ 221547 h 516080"/>
                  <a:gd name="connsiteX92" fmla="*/ 303484 w 523468"/>
                  <a:gd name="connsiteY92" fmla="*/ 94902 h 516080"/>
                  <a:gd name="connsiteX93" fmla="*/ 101782 w 523468"/>
                  <a:gd name="connsiteY93" fmla="*/ 94902 h 516080"/>
                  <a:gd name="connsiteX94" fmla="*/ 202633 w 523468"/>
                  <a:gd name="connsiteY94" fmla="*/ 20939 h 516080"/>
                  <a:gd name="connsiteX95" fmla="*/ 84430 w 523468"/>
                  <a:gd name="connsiteY95" fmla="*/ 111788 h 516080"/>
                  <a:gd name="connsiteX96" fmla="*/ 320835 w 523468"/>
                  <a:gd name="connsiteY96" fmla="*/ 111788 h 516080"/>
                  <a:gd name="connsiteX97" fmla="*/ 320835 w 523468"/>
                  <a:gd name="connsiteY97" fmla="*/ 196218 h 516080"/>
                  <a:gd name="connsiteX98" fmla="*/ 284557 w 523468"/>
                  <a:gd name="connsiteY98" fmla="*/ 196218 h 516080"/>
                  <a:gd name="connsiteX99" fmla="*/ 202633 w 523468"/>
                  <a:gd name="connsiteY99" fmla="*/ 125994 h 516080"/>
                  <a:gd name="connsiteX100" fmla="*/ 120709 w 523468"/>
                  <a:gd name="connsiteY100" fmla="*/ 196218 h 516080"/>
                  <a:gd name="connsiteX101" fmla="*/ 84430 w 523468"/>
                  <a:gd name="connsiteY101" fmla="*/ 196218 h 516080"/>
                  <a:gd name="connsiteX102" fmla="*/ 25329 w 523468"/>
                  <a:gd name="connsiteY102" fmla="*/ 213104 h 516080"/>
                  <a:gd name="connsiteX103" fmla="*/ 101003 w 523468"/>
                  <a:gd name="connsiteY103" fmla="*/ 213104 h 516080"/>
                  <a:gd name="connsiteX104" fmla="*/ 81305 w 523468"/>
                  <a:gd name="connsiteY104" fmla="*/ 229990 h 516080"/>
                  <a:gd name="connsiteX105" fmla="*/ 16886 w 523468"/>
                  <a:gd name="connsiteY105" fmla="*/ 229990 h 516080"/>
                  <a:gd name="connsiteX106" fmla="*/ 16886 w 523468"/>
                  <a:gd name="connsiteY106" fmla="*/ 221547 h 516080"/>
                  <a:gd name="connsiteX107" fmla="*/ 25329 w 523468"/>
                  <a:gd name="connsiteY107" fmla="*/ 213104 h 516080"/>
                  <a:gd name="connsiteX108" fmla="*/ 379936 w 523468"/>
                  <a:gd name="connsiteY108" fmla="*/ 449509 h 516080"/>
                  <a:gd name="connsiteX109" fmla="*/ 151975 w 523468"/>
                  <a:gd name="connsiteY109" fmla="*/ 449509 h 516080"/>
                  <a:gd name="connsiteX110" fmla="*/ 151975 w 523468"/>
                  <a:gd name="connsiteY110" fmla="*/ 466395 h 516080"/>
                  <a:gd name="connsiteX111" fmla="*/ 253291 w 523468"/>
                  <a:gd name="connsiteY111" fmla="*/ 466395 h 516080"/>
                  <a:gd name="connsiteX112" fmla="*/ 253291 w 523468"/>
                  <a:gd name="connsiteY112" fmla="*/ 500167 h 516080"/>
                  <a:gd name="connsiteX113" fmla="*/ 135089 w 523468"/>
                  <a:gd name="connsiteY113" fmla="*/ 500167 h 516080"/>
                  <a:gd name="connsiteX114" fmla="*/ 135089 w 523468"/>
                  <a:gd name="connsiteY114" fmla="*/ 449509 h 516080"/>
                  <a:gd name="connsiteX115" fmla="*/ 25329 w 523468"/>
                  <a:gd name="connsiteY115" fmla="*/ 449509 h 516080"/>
                  <a:gd name="connsiteX116" fmla="*/ 16886 w 523468"/>
                  <a:gd name="connsiteY116" fmla="*/ 441066 h 516080"/>
                  <a:gd name="connsiteX117" fmla="*/ 16886 w 523468"/>
                  <a:gd name="connsiteY117" fmla="*/ 415737 h 516080"/>
                  <a:gd name="connsiteX118" fmla="*/ 272169 w 523468"/>
                  <a:gd name="connsiteY118" fmla="*/ 415737 h 516080"/>
                  <a:gd name="connsiteX119" fmla="*/ 305941 w 523468"/>
                  <a:gd name="connsiteY119" fmla="*/ 398851 h 516080"/>
                  <a:gd name="connsiteX120" fmla="*/ 388379 w 523468"/>
                  <a:gd name="connsiteY120" fmla="*/ 398851 h 516080"/>
                  <a:gd name="connsiteX121" fmla="*/ 388379 w 523468"/>
                  <a:gd name="connsiteY121" fmla="*/ 441066 h 516080"/>
                  <a:gd name="connsiteX122" fmla="*/ 379936 w 523468"/>
                  <a:gd name="connsiteY122" fmla="*/ 449509 h 516080"/>
                  <a:gd name="connsiteX123" fmla="*/ 472810 w 523468"/>
                  <a:gd name="connsiteY123" fmla="*/ 381965 h 516080"/>
                  <a:gd name="connsiteX124" fmla="*/ 506582 w 523468"/>
                  <a:gd name="connsiteY124" fmla="*/ 415737 h 516080"/>
                  <a:gd name="connsiteX125" fmla="*/ 506582 w 523468"/>
                  <a:gd name="connsiteY125" fmla="*/ 424180 h 516080"/>
                  <a:gd name="connsiteX126" fmla="*/ 481253 w 523468"/>
                  <a:gd name="connsiteY126" fmla="*/ 424180 h 516080"/>
                  <a:gd name="connsiteX127" fmla="*/ 481253 w 523468"/>
                  <a:gd name="connsiteY127" fmla="*/ 398851 h 516080"/>
                  <a:gd name="connsiteX128" fmla="*/ 464367 w 523468"/>
                  <a:gd name="connsiteY128" fmla="*/ 398851 h 516080"/>
                  <a:gd name="connsiteX129" fmla="*/ 464367 w 523468"/>
                  <a:gd name="connsiteY129" fmla="*/ 424180 h 516080"/>
                  <a:gd name="connsiteX130" fmla="*/ 439038 w 523468"/>
                  <a:gd name="connsiteY130" fmla="*/ 424180 h 516080"/>
                  <a:gd name="connsiteX131" fmla="*/ 439038 w 523468"/>
                  <a:gd name="connsiteY131" fmla="*/ 415737 h 516080"/>
                  <a:gd name="connsiteX132" fmla="*/ 472810 w 523468"/>
                  <a:gd name="connsiteY132" fmla="*/ 381965 h 516080"/>
                  <a:gd name="connsiteX133" fmla="*/ 472810 w 523468"/>
                  <a:gd name="connsiteY133" fmla="*/ 500167 h 516080"/>
                  <a:gd name="connsiteX134" fmla="*/ 439038 w 523468"/>
                  <a:gd name="connsiteY134" fmla="*/ 466395 h 516080"/>
                  <a:gd name="connsiteX135" fmla="*/ 439038 w 523468"/>
                  <a:gd name="connsiteY135" fmla="*/ 441066 h 516080"/>
                  <a:gd name="connsiteX136" fmla="*/ 506582 w 523468"/>
                  <a:gd name="connsiteY136" fmla="*/ 441066 h 516080"/>
                  <a:gd name="connsiteX137" fmla="*/ 506582 w 523468"/>
                  <a:gd name="connsiteY137" fmla="*/ 466395 h 516080"/>
                  <a:gd name="connsiteX138" fmla="*/ 472810 w 523468"/>
                  <a:gd name="connsiteY138" fmla="*/ 500167 h 51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3468" h="516080">
                    <a:moveTo>
                      <a:pt x="481253" y="365838"/>
                    </a:moveTo>
                    <a:lnTo>
                      <a:pt x="481253" y="343971"/>
                    </a:lnTo>
                    <a:cubicBezTo>
                      <a:pt x="481253" y="318361"/>
                      <a:pt x="460426" y="297535"/>
                      <a:pt x="434816" y="297535"/>
                    </a:cubicBezTo>
                    <a:cubicBezTo>
                      <a:pt x="409206" y="297535"/>
                      <a:pt x="388379" y="318361"/>
                      <a:pt x="388379" y="343971"/>
                    </a:cubicBezTo>
                    <a:lnTo>
                      <a:pt x="388379" y="381965"/>
                    </a:lnTo>
                    <a:lnTo>
                      <a:pt x="371493" y="381965"/>
                    </a:lnTo>
                    <a:lnTo>
                      <a:pt x="371493" y="297535"/>
                    </a:lnTo>
                    <a:lnTo>
                      <a:pt x="312392" y="297535"/>
                    </a:lnTo>
                    <a:lnTo>
                      <a:pt x="312392" y="263762"/>
                    </a:lnTo>
                    <a:lnTo>
                      <a:pt x="329278" y="263762"/>
                    </a:lnTo>
                    <a:lnTo>
                      <a:pt x="329278" y="246876"/>
                    </a:lnTo>
                    <a:lnTo>
                      <a:pt x="388379" y="246876"/>
                    </a:lnTo>
                    <a:lnTo>
                      <a:pt x="388379" y="280649"/>
                    </a:lnTo>
                    <a:lnTo>
                      <a:pt x="405266" y="280649"/>
                    </a:lnTo>
                    <a:lnTo>
                      <a:pt x="405266" y="221547"/>
                    </a:lnTo>
                    <a:cubicBezTo>
                      <a:pt x="405266" y="207580"/>
                      <a:pt x="393899" y="196218"/>
                      <a:pt x="379936" y="196218"/>
                    </a:cubicBezTo>
                    <a:lnTo>
                      <a:pt x="337721" y="196218"/>
                    </a:lnTo>
                    <a:lnTo>
                      <a:pt x="337721" y="99061"/>
                    </a:lnTo>
                    <a:lnTo>
                      <a:pt x="202633" y="0"/>
                    </a:lnTo>
                    <a:lnTo>
                      <a:pt x="67544" y="99061"/>
                    </a:lnTo>
                    <a:lnTo>
                      <a:pt x="67544" y="196218"/>
                    </a:lnTo>
                    <a:lnTo>
                      <a:pt x="25329" y="196218"/>
                    </a:lnTo>
                    <a:cubicBezTo>
                      <a:pt x="11366" y="196218"/>
                      <a:pt x="0" y="207580"/>
                      <a:pt x="0" y="221547"/>
                    </a:cubicBezTo>
                    <a:lnTo>
                      <a:pt x="0" y="441066"/>
                    </a:lnTo>
                    <a:cubicBezTo>
                      <a:pt x="0" y="455029"/>
                      <a:pt x="11366" y="466395"/>
                      <a:pt x="25329" y="466395"/>
                    </a:cubicBezTo>
                    <a:lnTo>
                      <a:pt x="118202" y="466395"/>
                    </a:lnTo>
                    <a:lnTo>
                      <a:pt x="118202" y="500167"/>
                    </a:lnTo>
                    <a:lnTo>
                      <a:pt x="84430" y="500167"/>
                    </a:lnTo>
                    <a:lnTo>
                      <a:pt x="84430" y="517053"/>
                    </a:lnTo>
                    <a:lnTo>
                      <a:pt x="303949" y="517053"/>
                    </a:lnTo>
                    <a:lnTo>
                      <a:pt x="303949" y="500167"/>
                    </a:lnTo>
                    <a:lnTo>
                      <a:pt x="270177" y="500167"/>
                    </a:lnTo>
                    <a:lnTo>
                      <a:pt x="270177" y="466395"/>
                    </a:lnTo>
                    <a:lnTo>
                      <a:pt x="379936" y="466395"/>
                    </a:lnTo>
                    <a:cubicBezTo>
                      <a:pt x="393899" y="466395"/>
                      <a:pt x="405266" y="455029"/>
                      <a:pt x="405266" y="441066"/>
                    </a:cubicBezTo>
                    <a:lnTo>
                      <a:pt x="405266" y="343971"/>
                    </a:lnTo>
                    <a:cubicBezTo>
                      <a:pt x="405266" y="327674"/>
                      <a:pt x="418520" y="314421"/>
                      <a:pt x="434816" y="314421"/>
                    </a:cubicBezTo>
                    <a:cubicBezTo>
                      <a:pt x="451112" y="314421"/>
                      <a:pt x="464367" y="327674"/>
                      <a:pt x="464367" y="343971"/>
                    </a:cubicBezTo>
                    <a:lnTo>
                      <a:pt x="464367" y="365838"/>
                    </a:lnTo>
                    <a:cubicBezTo>
                      <a:pt x="440448" y="369873"/>
                      <a:pt x="422152" y="390676"/>
                      <a:pt x="422152" y="415737"/>
                    </a:cubicBezTo>
                    <a:lnTo>
                      <a:pt x="422152" y="466395"/>
                    </a:lnTo>
                    <a:cubicBezTo>
                      <a:pt x="422152" y="494330"/>
                      <a:pt x="444871" y="517053"/>
                      <a:pt x="472810" y="517053"/>
                    </a:cubicBezTo>
                    <a:cubicBezTo>
                      <a:pt x="500749" y="517053"/>
                      <a:pt x="523468" y="494330"/>
                      <a:pt x="523468" y="466395"/>
                    </a:cubicBezTo>
                    <a:lnTo>
                      <a:pt x="523468" y="415737"/>
                    </a:lnTo>
                    <a:cubicBezTo>
                      <a:pt x="523468" y="390684"/>
                      <a:pt x="505172" y="369882"/>
                      <a:pt x="481253" y="365838"/>
                    </a:cubicBezTo>
                    <a:close/>
                    <a:moveTo>
                      <a:pt x="354607" y="314421"/>
                    </a:moveTo>
                    <a:lnTo>
                      <a:pt x="354607" y="381965"/>
                    </a:lnTo>
                    <a:lnTo>
                      <a:pt x="312392" y="381965"/>
                    </a:lnTo>
                    <a:lnTo>
                      <a:pt x="312392" y="314421"/>
                    </a:lnTo>
                    <a:close/>
                    <a:moveTo>
                      <a:pt x="295506" y="385189"/>
                    </a:moveTo>
                    <a:lnTo>
                      <a:pt x="278620" y="393632"/>
                    </a:lnTo>
                    <a:lnTo>
                      <a:pt x="278620" y="263762"/>
                    </a:lnTo>
                    <a:lnTo>
                      <a:pt x="295506" y="263762"/>
                    </a:lnTo>
                    <a:close/>
                    <a:moveTo>
                      <a:pt x="92873" y="263762"/>
                    </a:moveTo>
                    <a:lnTo>
                      <a:pt x="92873" y="297535"/>
                    </a:lnTo>
                    <a:lnTo>
                      <a:pt x="33772" y="297535"/>
                    </a:lnTo>
                    <a:lnTo>
                      <a:pt x="33772" y="398851"/>
                    </a:lnTo>
                    <a:lnTo>
                      <a:pt x="16886" y="398851"/>
                    </a:lnTo>
                    <a:lnTo>
                      <a:pt x="16886" y="246876"/>
                    </a:lnTo>
                    <a:lnTo>
                      <a:pt x="75987" y="246876"/>
                    </a:lnTo>
                    <a:lnTo>
                      <a:pt x="75987" y="263762"/>
                    </a:lnTo>
                    <a:close/>
                    <a:moveTo>
                      <a:pt x="50658" y="314421"/>
                    </a:moveTo>
                    <a:lnTo>
                      <a:pt x="92873" y="314421"/>
                    </a:lnTo>
                    <a:lnTo>
                      <a:pt x="92873" y="398851"/>
                    </a:lnTo>
                    <a:lnTo>
                      <a:pt x="50658" y="398851"/>
                    </a:lnTo>
                    <a:close/>
                    <a:moveTo>
                      <a:pt x="109759" y="263762"/>
                    </a:moveTo>
                    <a:lnTo>
                      <a:pt x="126645" y="263762"/>
                    </a:lnTo>
                    <a:lnTo>
                      <a:pt x="126645" y="398851"/>
                    </a:lnTo>
                    <a:lnTo>
                      <a:pt x="109759" y="398851"/>
                    </a:lnTo>
                    <a:close/>
                    <a:moveTo>
                      <a:pt x="143532" y="263762"/>
                    </a:moveTo>
                    <a:lnTo>
                      <a:pt x="177304" y="263762"/>
                    </a:lnTo>
                    <a:lnTo>
                      <a:pt x="177304" y="398851"/>
                    </a:lnTo>
                    <a:lnTo>
                      <a:pt x="143532" y="398851"/>
                    </a:lnTo>
                    <a:close/>
                    <a:moveTo>
                      <a:pt x="194190" y="263762"/>
                    </a:moveTo>
                    <a:lnTo>
                      <a:pt x="211076" y="263762"/>
                    </a:lnTo>
                    <a:lnTo>
                      <a:pt x="211076" y="398851"/>
                    </a:lnTo>
                    <a:lnTo>
                      <a:pt x="194190" y="398851"/>
                    </a:lnTo>
                    <a:close/>
                    <a:moveTo>
                      <a:pt x="227962" y="263762"/>
                    </a:moveTo>
                    <a:lnTo>
                      <a:pt x="261734" y="263762"/>
                    </a:lnTo>
                    <a:lnTo>
                      <a:pt x="261734" y="398851"/>
                    </a:lnTo>
                    <a:lnTo>
                      <a:pt x="227962" y="398851"/>
                    </a:lnTo>
                    <a:close/>
                    <a:moveTo>
                      <a:pt x="312392" y="246876"/>
                    </a:moveTo>
                    <a:lnTo>
                      <a:pt x="92873" y="246876"/>
                    </a:lnTo>
                    <a:lnTo>
                      <a:pt x="92873" y="242317"/>
                    </a:lnTo>
                    <a:lnTo>
                      <a:pt x="202633" y="148235"/>
                    </a:lnTo>
                    <a:lnTo>
                      <a:pt x="312392" y="242317"/>
                    </a:lnTo>
                    <a:close/>
                    <a:moveTo>
                      <a:pt x="388379" y="221547"/>
                    </a:moveTo>
                    <a:lnTo>
                      <a:pt x="388379" y="229990"/>
                    </a:lnTo>
                    <a:lnTo>
                      <a:pt x="323960" y="229990"/>
                    </a:lnTo>
                    <a:lnTo>
                      <a:pt x="304263" y="213104"/>
                    </a:lnTo>
                    <a:lnTo>
                      <a:pt x="379936" y="213104"/>
                    </a:lnTo>
                    <a:cubicBezTo>
                      <a:pt x="384586" y="213104"/>
                      <a:pt x="388379" y="216893"/>
                      <a:pt x="388379" y="221547"/>
                    </a:cubicBezTo>
                    <a:close/>
                    <a:moveTo>
                      <a:pt x="303484" y="94902"/>
                    </a:moveTo>
                    <a:lnTo>
                      <a:pt x="101782" y="94902"/>
                    </a:lnTo>
                    <a:lnTo>
                      <a:pt x="202633" y="20939"/>
                    </a:lnTo>
                    <a:close/>
                    <a:moveTo>
                      <a:pt x="84430" y="111788"/>
                    </a:moveTo>
                    <a:lnTo>
                      <a:pt x="320835" y="111788"/>
                    </a:lnTo>
                    <a:lnTo>
                      <a:pt x="320835" y="196218"/>
                    </a:lnTo>
                    <a:lnTo>
                      <a:pt x="284557" y="196218"/>
                    </a:lnTo>
                    <a:lnTo>
                      <a:pt x="202633" y="125994"/>
                    </a:lnTo>
                    <a:lnTo>
                      <a:pt x="120709" y="196218"/>
                    </a:lnTo>
                    <a:lnTo>
                      <a:pt x="84430" y="196218"/>
                    </a:lnTo>
                    <a:close/>
                    <a:moveTo>
                      <a:pt x="25329" y="213104"/>
                    </a:moveTo>
                    <a:lnTo>
                      <a:pt x="101003" y="213104"/>
                    </a:lnTo>
                    <a:lnTo>
                      <a:pt x="81305" y="229990"/>
                    </a:lnTo>
                    <a:lnTo>
                      <a:pt x="16886" y="229990"/>
                    </a:lnTo>
                    <a:lnTo>
                      <a:pt x="16886" y="221547"/>
                    </a:lnTo>
                    <a:cubicBezTo>
                      <a:pt x="16886" y="216893"/>
                      <a:pt x="20679" y="213104"/>
                      <a:pt x="25329" y="213104"/>
                    </a:cubicBezTo>
                    <a:close/>
                    <a:moveTo>
                      <a:pt x="379936" y="449509"/>
                    </a:moveTo>
                    <a:lnTo>
                      <a:pt x="151975" y="449509"/>
                    </a:lnTo>
                    <a:lnTo>
                      <a:pt x="151975" y="466395"/>
                    </a:lnTo>
                    <a:lnTo>
                      <a:pt x="253291" y="466395"/>
                    </a:lnTo>
                    <a:lnTo>
                      <a:pt x="253291" y="500167"/>
                    </a:lnTo>
                    <a:lnTo>
                      <a:pt x="135089" y="500167"/>
                    </a:lnTo>
                    <a:lnTo>
                      <a:pt x="135089" y="449509"/>
                    </a:lnTo>
                    <a:lnTo>
                      <a:pt x="25329" y="449509"/>
                    </a:lnTo>
                    <a:cubicBezTo>
                      <a:pt x="20679" y="449509"/>
                      <a:pt x="16886" y="445716"/>
                      <a:pt x="16886" y="441066"/>
                    </a:cubicBezTo>
                    <a:lnTo>
                      <a:pt x="16886" y="415737"/>
                    </a:lnTo>
                    <a:lnTo>
                      <a:pt x="272169" y="415737"/>
                    </a:lnTo>
                    <a:lnTo>
                      <a:pt x="305941" y="398851"/>
                    </a:lnTo>
                    <a:lnTo>
                      <a:pt x="388379" y="398851"/>
                    </a:lnTo>
                    <a:lnTo>
                      <a:pt x="388379" y="441066"/>
                    </a:lnTo>
                    <a:cubicBezTo>
                      <a:pt x="388379" y="445716"/>
                      <a:pt x="384586" y="449509"/>
                      <a:pt x="379936" y="449509"/>
                    </a:cubicBezTo>
                    <a:close/>
                    <a:moveTo>
                      <a:pt x="472810" y="381965"/>
                    </a:moveTo>
                    <a:cubicBezTo>
                      <a:pt x="491435" y="381965"/>
                      <a:pt x="506582" y="397111"/>
                      <a:pt x="506582" y="415737"/>
                    </a:cubicBezTo>
                    <a:lnTo>
                      <a:pt x="506582" y="424180"/>
                    </a:lnTo>
                    <a:lnTo>
                      <a:pt x="481253" y="424180"/>
                    </a:lnTo>
                    <a:lnTo>
                      <a:pt x="481253" y="398851"/>
                    </a:lnTo>
                    <a:lnTo>
                      <a:pt x="464367" y="398851"/>
                    </a:lnTo>
                    <a:lnTo>
                      <a:pt x="464367" y="424180"/>
                    </a:lnTo>
                    <a:lnTo>
                      <a:pt x="439038" y="424180"/>
                    </a:lnTo>
                    <a:lnTo>
                      <a:pt x="439038" y="415737"/>
                    </a:lnTo>
                    <a:cubicBezTo>
                      <a:pt x="439038" y="397111"/>
                      <a:pt x="454184" y="381965"/>
                      <a:pt x="472810" y="381965"/>
                    </a:cubicBezTo>
                    <a:close/>
                    <a:moveTo>
                      <a:pt x="472810" y="500167"/>
                    </a:moveTo>
                    <a:cubicBezTo>
                      <a:pt x="454184" y="500167"/>
                      <a:pt x="439038" y="485016"/>
                      <a:pt x="439038" y="466395"/>
                    </a:cubicBezTo>
                    <a:lnTo>
                      <a:pt x="439038" y="441066"/>
                    </a:lnTo>
                    <a:lnTo>
                      <a:pt x="506582" y="441066"/>
                    </a:lnTo>
                    <a:lnTo>
                      <a:pt x="506582" y="466395"/>
                    </a:lnTo>
                    <a:cubicBezTo>
                      <a:pt x="506582" y="485016"/>
                      <a:pt x="491435" y="500167"/>
                      <a:pt x="472810" y="5001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8C5DCAA7-3737-4DC3-8805-E46DCFDBA7B3}"/>
                  </a:ext>
                </a:extLst>
              </p:cNvPr>
              <p:cNvSpPr/>
              <p:nvPr/>
            </p:nvSpPr>
            <p:spPr>
              <a:xfrm>
                <a:off x="15013159" y="472866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12EF90F9-5654-42DC-B687-064F0E6AE903}"/>
                  </a:ext>
                </a:extLst>
              </p:cNvPr>
              <p:cNvSpPr/>
              <p:nvPr/>
            </p:nvSpPr>
            <p:spPr>
              <a:xfrm>
                <a:off x="14979387" y="472866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E76E8988-9B41-48ED-BCA3-9308B06B734A}"/>
                  </a:ext>
                </a:extLst>
              </p:cNvPr>
              <p:cNvSpPr/>
              <p:nvPr/>
            </p:nvSpPr>
            <p:spPr>
              <a:xfrm>
                <a:off x="14861185" y="472866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4AEB54EB-590C-46C7-ABCC-4548FB540B45}"/>
                  </a:ext>
                </a:extLst>
              </p:cNvPr>
              <p:cNvSpPr/>
              <p:nvPr/>
            </p:nvSpPr>
            <p:spPr>
              <a:xfrm>
                <a:off x="14827412" y="472866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17" name="Graphic 78">
              <a:extLst>
                <a:ext uri="{FF2B5EF4-FFF2-40B4-BE49-F238E27FC236}">
                  <a16:creationId xmlns:a16="http://schemas.microsoft.com/office/drawing/2014/main" id="{46149B93-89A6-4D7A-A548-108AD4551F88}"/>
                </a:ext>
              </a:extLst>
            </p:cNvPr>
            <p:cNvGrpSpPr/>
            <p:nvPr/>
          </p:nvGrpSpPr>
          <p:grpSpPr>
            <a:xfrm>
              <a:off x="10276440" y="4591548"/>
              <a:ext cx="523468" cy="523468"/>
              <a:chOff x="10276440" y="4591548"/>
              <a:chExt cx="523468" cy="523468"/>
            </a:xfrm>
          </p:grpSpPr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7CB3B4B2-2C6B-4305-B960-7EF300303D08}"/>
                  </a:ext>
                </a:extLst>
              </p:cNvPr>
              <p:cNvSpPr/>
              <p:nvPr/>
            </p:nvSpPr>
            <p:spPr>
              <a:xfrm>
                <a:off x="10497682" y="4946155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B5D9268B-363D-43F1-BE39-8F9A6971AFA5}"/>
                  </a:ext>
                </a:extLst>
              </p:cNvPr>
              <p:cNvSpPr/>
              <p:nvPr/>
            </p:nvSpPr>
            <p:spPr>
              <a:xfrm>
                <a:off x="10478776" y="4912383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3C37D2C3-DEA2-4C62-8DE4-6F0F9F55994A}"/>
                  </a:ext>
                </a:extLst>
              </p:cNvPr>
              <p:cNvSpPr/>
              <p:nvPr/>
            </p:nvSpPr>
            <p:spPr>
              <a:xfrm>
                <a:off x="10447024" y="4944140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AD2E6922-BC2C-41A2-8A0B-4CCF5DFEAF0D}"/>
                  </a:ext>
                </a:extLst>
              </p:cNvPr>
              <p:cNvSpPr/>
              <p:nvPr/>
            </p:nvSpPr>
            <p:spPr>
              <a:xfrm>
                <a:off x="10276440" y="4663153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BEFA5BFB-9946-43F6-9525-50AE4D268598}"/>
                  </a:ext>
                </a:extLst>
              </p:cNvPr>
              <p:cNvSpPr/>
              <p:nvPr/>
            </p:nvSpPr>
            <p:spPr>
              <a:xfrm>
                <a:off x="10700315" y="476885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45A3945D-E318-40D2-B75B-7561C1865568}"/>
                  </a:ext>
                </a:extLst>
              </p:cNvPr>
              <p:cNvSpPr/>
              <p:nvPr/>
            </p:nvSpPr>
            <p:spPr>
              <a:xfrm>
                <a:off x="10700315" y="473508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36FF7F47-7674-4705-AD81-F95CAC995809}"/>
                  </a:ext>
                </a:extLst>
              </p:cNvPr>
              <p:cNvSpPr/>
              <p:nvPr/>
            </p:nvSpPr>
            <p:spPr>
              <a:xfrm>
                <a:off x="10666543" y="488705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BD2F05D3-2751-4F90-9773-3A4219582DE9}"/>
                  </a:ext>
                </a:extLst>
              </p:cNvPr>
              <p:cNvSpPr/>
              <p:nvPr/>
            </p:nvSpPr>
            <p:spPr>
              <a:xfrm>
                <a:off x="10666543" y="485328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8948A672-CCE4-44F6-9E87-F71FE13EE4F5}"/>
                  </a:ext>
                </a:extLst>
              </p:cNvPr>
              <p:cNvSpPr/>
              <p:nvPr/>
            </p:nvSpPr>
            <p:spPr>
              <a:xfrm>
                <a:off x="10295049" y="4591548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27" name="Graphic 79">
              <a:extLst>
                <a:ext uri="{FF2B5EF4-FFF2-40B4-BE49-F238E27FC236}">
                  <a16:creationId xmlns:a16="http://schemas.microsoft.com/office/drawing/2014/main" id="{F10BBAB8-FD81-421F-B036-F1316012D40E}"/>
                </a:ext>
              </a:extLst>
            </p:cNvPr>
            <p:cNvGrpSpPr/>
            <p:nvPr/>
          </p:nvGrpSpPr>
          <p:grpSpPr>
            <a:xfrm>
              <a:off x="12501268" y="4591548"/>
              <a:ext cx="523468" cy="523468"/>
              <a:chOff x="12501268" y="4591548"/>
              <a:chExt cx="523468" cy="523468"/>
            </a:xfrm>
          </p:grpSpPr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3160AF80-7D6E-4883-9077-3707BAABEEA3}"/>
                  </a:ext>
                </a:extLst>
              </p:cNvPr>
              <p:cNvSpPr/>
              <p:nvPr/>
            </p:nvSpPr>
            <p:spPr>
              <a:xfrm>
                <a:off x="12691364" y="4591548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92183C4B-31D8-4823-AD49-0D5137753330}"/>
                  </a:ext>
                </a:extLst>
              </p:cNvPr>
              <p:cNvSpPr/>
              <p:nvPr/>
            </p:nvSpPr>
            <p:spPr>
              <a:xfrm>
                <a:off x="12715238" y="4625320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33991C4B-D547-45D1-87B0-4D3F5929FF5A}"/>
                  </a:ext>
                </a:extLst>
              </p:cNvPr>
              <p:cNvSpPr/>
              <p:nvPr/>
            </p:nvSpPr>
            <p:spPr>
              <a:xfrm>
                <a:off x="12739116" y="4659092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F47CFF55-06BD-4334-A581-74E6BCBB9F32}"/>
                  </a:ext>
                </a:extLst>
              </p:cNvPr>
              <p:cNvSpPr/>
              <p:nvPr/>
            </p:nvSpPr>
            <p:spPr>
              <a:xfrm>
                <a:off x="12691364" y="5073398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E8034A37-AE7F-41B0-84CC-41F7EFF8BCED}"/>
                  </a:ext>
                </a:extLst>
              </p:cNvPr>
              <p:cNvSpPr/>
              <p:nvPr/>
            </p:nvSpPr>
            <p:spPr>
              <a:xfrm>
                <a:off x="12715238" y="5049524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CF7AA89C-0FF6-4FA2-ACD2-EBB0B1E17B1C}"/>
                  </a:ext>
                </a:extLst>
              </p:cNvPr>
              <p:cNvSpPr/>
              <p:nvPr/>
            </p:nvSpPr>
            <p:spPr>
              <a:xfrm>
                <a:off x="12739124" y="5025639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284CF47B-AEC6-437C-B31B-096C155FBF24}"/>
                  </a:ext>
                </a:extLst>
              </p:cNvPr>
              <p:cNvSpPr/>
              <p:nvPr/>
            </p:nvSpPr>
            <p:spPr>
              <a:xfrm>
                <a:off x="12501268" y="4591548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0947FC49-89B4-44AA-8903-E5A5DA083BC6}"/>
                  </a:ext>
                </a:extLst>
              </p:cNvPr>
              <p:cNvSpPr/>
              <p:nvPr/>
            </p:nvSpPr>
            <p:spPr>
              <a:xfrm>
                <a:off x="12501268" y="487861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741E64A2-2612-426B-B278-8BF3366FD742}"/>
                  </a:ext>
                </a:extLst>
              </p:cNvPr>
              <p:cNvSpPr/>
              <p:nvPr/>
            </p:nvSpPr>
            <p:spPr>
              <a:xfrm>
                <a:off x="13007850" y="487861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4ED5E568-F634-434E-8922-1BFB42ED7ABE}"/>
                  </a:ext>
                </a:extLst>
              </p:cNvPr>
              <p:cNvSpPr/>
              <p:nvPr/>
            </p:nvSpPr>
            <p:spPr>
              <a:xfrm>
                <a:off x="13007850" y="481106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F0D70C79-0397-4F39-8BF0-A514D1CDAF68}"/>
                  </a:ext>
                </a:extLst>
              </p:cNvPr>
              <p:cNvSpPr/>
              <p:nvPr/>
            </p:nvSpPr>
            <p:spPr>
              <a:xfrm>
                <a:off x="12501268" y="481106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0DE6B72F-C7EE-465A-9258-C7D0FCC2CBAA}"/>
                  </a:ext>
                </a:extLst>
              </p:cNvPr>
              <p:cNvSpPr/>
              <p:nvPr/>
            </p:nvSpPr>
            <p:spPr>
              <a:xfrm>
                <a:off x="12535040" y="484483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09E3D19-7B90-42BE-A126-07C16FB2BE5F}"/>
                  </a:ext>
                </a:extLst>
              </p:cNvPr>
              <p:cNvSpPr/>
              <p:nvPr/>
            </p:nvSpPr>
            <p:spPr>
              <a:xfrm>
                <a:off x="12568812" y="4844839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5E85F6C6-2DBB-472F-BAFD-26DC867D3440}"/>
                  </a:ext>
                </a:extLst>
              </p:cNvPr>
              <p:cNvSpPr/>
              <p:nvPr/>
            </p:nvSpPr>
            <p:spPr>
              <a:xfrm>
                <a:off x="12974078" y="484483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B586B5C3-C488-4248-9949-227EE68973AD}"/>
                  </a:ext>
                </a:extLst>
              </p:cNvPr>
              <p:cNvSpPr/>
              <p:nvPr/>
            </p:nvSpPr>
            <p:spPr>
              <a:xfrm>
                <a:off x="12923420" y="4844839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43" name="Graphic 80">
              <a:extLst>
                <a:ext uri="{FF2B5EF4-FFF2-40B4-BE49-F238E27FC236}">
                  <a16:creationId xmlns:a16="http://schemas.microsoft.com/office/drawing/2014/main" id="{33501A2F-39DF-4A07-93E4-B1C35B9F6782}"/>
                </a:ext>
              </a:extLst>
            </p:cNvPr>
            <p:cNvGrpSpPr/>
            <p:nvPr/>
          </p:nvGrpSpPr>
          <p:grpSpPr>
            <a:xfrm>
              <a:off x="11388854" y="4591548"/>
              <a:ext cx="523468" cy="523468"/>
              <a:chOff x="11388854" y="4591548"/>
              <a:chExt cx="523468" cy="523468"/>
            </a:xfrm>
          </p:grpSpPr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41E0093D-88E3-4F23-884E-3DD9DD22E36E}"/>
                  </a:ext>
                </a:extLst>
              </p:cNvPr>
              <p:cNvSpPr/>
              <p:nvPr/>
            </p:nvSpPr>
            <p:spPr>
              <a:xfrm>
                <a:off x="11388854" y="4591548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CE03DFD4-FAFC-4813-B0AA-7517F3B8C6A1}"/>
                  </a:ext>
                </a:extLst>
              </p:cNvPr>
              <p:cNvSpPr/>
              <p:nvPr/>
            </p:nvSpPr>
            <p:spPr>
              <a:xfrm>
                <a:off x="11473284" y="4819510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2FD8F488-BA51-46DE-A58F-7782AA539536}"/>
                  </a:ext>
                </a:extLst>
              </p:cNvPr>
              <p:cNvSpPr/>
              <p:nvPr/>
            </p:nvSpPr>
            <p:spPr>
              <a:xfrm>
                <a:off x="11760347" y="4819510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211C4DD1-BDF8-426C-8DA1-766647B27065}"/>
                  </a:ext>
                </a:extLst>
              </p:cNvPr>
              <p:cNvSpPr/>
              <p:nvPr/>
            </p:nvSpPr>
            <p:spPr>
              <a:xfrm>
                <a:off x="11473284" y="5013700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194A3186-B64A-4256-8880-D6F0B04BD3D1}"/>
                  </a:ext>
                </a:extLst>
              </p:cNvPr>
              <p:cNvSpPr/>
              <p:nvPr/>
            </p:nvSpPr>
            <p:spPr>
              <a:xfrm>
                <a:off x="11760347" y="5013700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49" name="Graphic 81">
              <a:extLst>
                <a:ext uri="{FF2B5EF4-FFF2-40B4-BE49-F238E27FC236}">
                  <a16:creationId xmlns:a16="http://schemas.microsoft.com/office/drawing/2014/main" id="{0CB3CE5C-7E20-4F93-B11B-8C2AC56FA132}"/>
                </a:ext>
              </a:extLst>
            </p:cNvPr>
            <p:cNvGrpSpPr/>
            <p:nvPr/>
          </p:nvGrpSpPr>
          <p:grpSpPr>
            <a:xfrm>
              <a:off x="13613682" y="4591548"/>
              <a:ext cx="523468" cy="523468"/>
              <a:chOff x="13613682" y="4591548"/>
              <a:chExt cx="523468" cy="523468"/>
            </a:xfrm>
          </p:grpSpPr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D6ABE37-8F3F-4ABE-B71B-6E6A6242D04A}"/>
                  </a:ext>
                </a:extLst>
              </p:cNvPr>
              <p:cNvSpPr/>
              <p:nvPr/>
            </p:nvSpPr>
            <p:spPr>
              <a:xfrm>
                <a:off x="13613682" y="4591548"/>
                <a:ext cx="523468" cy="523468"/>
              </a:xfrm>
              <a:custGeom>
                <a:avLst/>
                <a:gdLst>
                  <a:gd name="connsiteX0" fmla="*/ 371493 w 523468"/>
                  <a:gd name="connsiteY0" fmla="*/ 227962 h 523468"/>
                  <a:gd name="connsiteX1" fmla="*/ 371493 w 523468"/>
                  <a:gd name="connsiteY1" fmla="*/ 244848 h 523468"/>
                  <a:gd name="connsiteX2" fmla="*/ 356599 w 523468"/>
                  <a:gd name="connsiteY2" fmla="*/ 244848 h 523468"/>
                  <a:gd name="connsiteX3" fmla="*/ 324607 w 523468"/>
                  <a:gd name="connsiteY3" fmla="*/ 237291 h 523468"/>
                  <a:gd name="connsiteX4" fmla="*/ 303949 w 523468"/>
                  <a:gd name="connsiteY4" fmla="*/ 226965 h 523468"/>
                  <a:gd name="connsiteX5" fmla="*/ 303949 w 523468"/>
                  <a:gd name="connsiteY5" fmla="*/ 42215 h 523468"/>
                  <a:gd name="connsiteX6" fmla="*/ 261734 w 523468"/>
                  <a:gd name="connsiteY6" fmla="*/ 0 h 523468"/>
                  <a:gd name="connsiteX7" fmla="*/ 42215 w 523468"/>
                  <a:gd name="connsiteY7" fmla="*/ 0 h 523468"/>
                  <a:gd name="connsiteX8" fmla="*/ 0 w 523468"/>
                  <a:gd name="connsiteY8" fmla="*/ 42215 h 523468"/>
                  <a:gd name="connsiteX9" fmla="*/ 0 w 523468"/>
                  <a:gd name="connsiteY9" fmla="*/ 481253 h 523468"/>
                  <a:gd name="connsiteX10" fmla="*/ 42215 w 523468"/>
                  <a:gd name="connsiteY10" fmla="*/ 523468 h 523468"/>
                  <a:gd name="connsiteX11" fmla="*/ 261734 w 523468"/>
                  <a:gd name="connsiteY11" fmla="*/ 523468 h 523468"/>
                  <a:gd name="connsiteX12" fmla="*/ 303949 w 523468"/>
                  <a:gd name="connsiteY12" fmla="*/ 481253 h 523468"/>
                  <a:gd name="connsiteX13" fmla="*/ 303949 w 523468"/>
                  <a:gd name="connsiteY13" fmla="*/ 377809 h 523468"/>
                  <a:gd name="connsiteX14" fmla="*/ 324607 w 523468"/>
                  <a:gd name="connsiteY14" fmla="*/ 370598 h 523468"/>
                  <a:gd name="connsiteX15" fmla="*/ 356599 w 523468"/>
                  <a:gd name="connsiteY15" fmla="*/ 363050 h 523468"/>
                  <a:gd name="connsiteX16" fmla="*/ 371493 w 523468"/>
                  <a:gd name="connsiteY16" fmla="*/ 363050 h 523468"/>
                  <a:gd name="connsiteX17" fmla="*/ 371493 w 523468"/>
                  <a:gd name="connsiteY17" fmla="*/ 379936 h 523468"/>
                  <a:gd name="connsiteX18" fmla="*/ 523468 w 523468"/>
                  <a:gd name="connsiteY18" fmla="*/ 379936 h 523468"/>
                  <a:gd name="connsiteX19" fmla="*/ 523468 w 523468"/>
                  <a:gd name="connsiteY19" fmla="*/ 227962 h 523468"/>
                  <a:gd name="connsiteX20" fmla="*/ 273949 w 523468"/>
                  <a:gd name="connsiteY20" fmla="*/ 211962 h 523468"/>
                  <a:gd name="connsiteX21" fmla="*/ 240721 w 523468"/>
                  <a:gd name="connsiteY21" fmla="*/ 202996 h 523468"/>
                  <a:gd name="connsiteX22" fmla="*/ 269113 w 523468"/>
                  <a:gd name="connsiteY22" fmla="*/ 97940 h 523468"/>
                  <a:gd name="connsiteX23" fmla="*/ 270177 w 523468"/>
                  <a:gd name="connsiteY23" fmla="*/ 89901 h 523468"/>
                  <a:gd name="connsiteX24" fmla="*/ 269621 w 523468"/>
                  <a:gd name="connsiteY24" fmla="*/ 84430 h 523468"/>
                  <a:gd name="connsiteX25" fmla="*/ 287063 w 523468"/>
                  <a:gd name="connsiteY25" fmla="*/ 84430 h 523468"/>
                  <a:gd name="connsiteX26" fmla="*/ 287063 w 523468"/>
                  <a:gd name="connsiteY26" fmla="*/ 218522 h 523468"/>
                  <a:gd name="connsiteX27" fmla="*/ 217998 w 523468"/>
                  <a:gd name="connsiteY27" fmla="*/ 287063 h 523468"/>
                  <a:gd name="connsiteX28" fmla="*/ 236405 w 523468"/>
                  <a:gd name="connsiteY28" fmla="*/ 287063 h 523468"/>
                  <a:gd name="connsiteX29" fmla="*/ 244848 w 523468"/>
                  <a:gd name="connsiteY29" fmla="*/ 295506 h 523468"/>
                  <a:gd name="connsiteX30" fmla="*/ 236405 w 523468"/>
                  <a:gd name="connsiteY30" fmla="*/ 303949 h 523468"/>
                  <a:gd name="connsiteX31" fmla="*/ 213429 w 523468"/>
                  <a:gd name="connsiteY31" fmla="*/ 303949 h 523468"/>
                  <a:gd name="connsiteX32" fmla="*/ 195946 w 523468"/>
                  <a:gd name="connsiteY32" fmla="*/ 303949 h 523468"/>
                  <a:gd name="connsiteX33" fmla="*/ 164380 w 523468"/>
                  <a:gd name="connsiteY33" fmla="*/ 303949 h 523468"/>
                  <a:gd name="connsiteX34" fmla="*/ 200031 w 523468"/>
                  <a:gd name="connsiteY34" fmla="*/ 172035 h 523468"/>
                  <a:gd name="connsiteX35" fmla="*/ 228993 w 523468"/>
                  <a:gd name="connsiteY35" fmla="*/ 181686 h 523468"/>
                  <a:gd name="connsiteX36" fmla="*/ 106907 w 523468"/>
                  <a:gd name="connsiteY36" fmla="*/ 325572 h 523468"/>
                  <a:gd name="connsiteX37" fmla="*/ 101316 w 523468"/>
                  <a:gd name="connsiteY37" fmla="*/ 313843 h 523468"/>
                  <a:gd name="connsiteX38" fmla="*/ 105843 w 523468"/>
                  <a:gd name="connsiteY38" fmla="*/ 302927 h 523468"/>
                  <a:gd name="connsiteX39" fmla="*/ 162463 w 523468"/>
                  <a:gd name="connsiteY39" fmla="*/ 246299 h 523468"/>
                  <a:gd name="connsiteX40" fmla="*/ 146883 w 523468"/>
                  <a:gd name="connsiteY40" fmla="*/ 303949 h 523468"/>
                  <a:gd name="connsiteX41" fmla="*/ 143532 w 523468"/>
                  <a:gd name="connsiteY41" fmla="*/ 303949 h 523468"/>
                  <a:gd name="connsiteX42" fmla="*/ 106907 w 523468"/>
                  <a:gd name="connsiteY42" fmla="*/ 325572 h 523468"/>
                  <a:gd name="connsiteX43" fmla="*/ 223208 w 523468"/>
                  <a:gd name="connsiteY43" fmla="*/ 86269 h 523468"/>
                  <a:gd name="connsiteX44" fmla="*/ 236640 w 523468"/>
                  <a:gd name="connsiteY44" fmla="*/ 75987 h 523468"/>
                  <a:gd name="connsiteX45" fmla="*/ 239377 w 523468"/>
                  <a:gd name="connsiteY45" fmla="*/ 75987 h 523468"/>
                  <a:gd name="connsiteX46" fmla="*/ 253291 w 523468"/>
                  <a:gd name="connsiteY46" fmla="*/ 89901 h 523468"/>
                  <a:gd name="connsiteX47" fmla="*/ 252809 w 523468"/>
                  <a:gd name="connsiteY47" fmla="*/ 93541 h 523468"/>
                  <a:gd name="connsiteX48" fmla="*/ 242465 w 523468"/>
                  <a:gd name="connsiteY48" fmla="*/ 131795 h 523468"/>
                  <a:gd name="connsiteX49" fmla="*/ 213508 w 523468"/>
                  <a:gd name="connsiteY49" fmla="*/ 122143 h 523468"/>
                  <a:gd name="connsiteX50" fmla="*/ 209101 w 523468"/>
                  <a:gd name="connsiteY50" fmla="*/ 138465 h 523468"/>
                  <a:gd name="connsiteX51" fmla="*/ 238058 w 523468"/>
                  <a:gd name="connsiteY51" fmla="*/ 148116 h 523468"/>
                  <a:gd name="connsiteX52" fmla="*/ 233399 w 523468"/>
                  <a:gd name="connsiteY52" fmla="*/ 165357 h 523468"/>
                  <a:gd name="connsiteX53" fmla="*/ 204439 w 523468"/>
                  <a:gd name="connsiteY53" fmla="*/ 155705 h 523468"/>
                  <a:gd name="connsiteX54" fmla="*/ 42215 w 523468"/>
                  <a:gd name="connsiteY54" fmla="*/ 16886 h 523468"/>
                  <a:gd name="connsiteX55" fmla="*/ 261734 w 523468"/>
                  <a:gd name="connsiteY55" fmla="*/ 16886 h 523468"/>
                  <a:gd name="connsiteX56" fmla="*/ 287063 w 523468"/>
                  <a:gd name="connsiteY56" fmla="*/ 42215 h 523468"/>
                  <a:gd name="connsiteX57" fmla="*/ 287063 w 523468"/>
                  <a:gd name="connsiteY57" fmla="*/ 67544 h 523468"/>
                  <a:gd name="connsiteX58" fmla="*/ 260436 w 523468"/>
                  <a:gd name="connsiteY58" fmla="*/ 67544 h 523468"/>
                  <a:gd name="connsiteX59" fmla="*/ 239377 w 523468"/>
                  <a:gd name="connsiteY59" fmla="*/ 59101 h 523468"/>
                  <a:gd name="connsiteX60" fmla="*/ 236640 w 523468"/>
                  <a:gd name="connsiteY60" fmla="*/ 59101 h 523468"/>
                  <a:gd name="connsiteX61" fmla="*/ 215611 w 523468"/>
                  <a:gd name="connsiteY61" fmla="*/ 67544 h 523468"/>
                  <a:gd name="connsiteX62" fmla="*/ 16886 w 523468"/>
                  <a:gd name="connsiteY62" fmla="*/ 67544 h 523468"/>
                  <a:gd name="connsiteX63" fmla="*/ 16886 w 523468"/>
                  <a:gd name="connsiteY63" fmla="*/ 42215 h 523468"/>
                  <a:gd name="connsiteX64" fmla="*/ 42215 w 523468"/>
                  <a:gd name="connsiteY64" fmla="*/ 16886 h 523468"/>
                  <a:gd name="connsiteX65" fmla="*/ 261734 w 523468"/>
                  <a:gd name="connsiteY65" fmla="*/ 506582 h 523468"/>
                  <a:gd name="connsiteX66" fmla="*/ 42215 w 523468"/>
                  <a:gd name="connsiteY66" fmla="*/ 506582 h 523468"/>
                  <a:gd name="connsiteX67" fmla="*/ 16886 w 523468"/>
                  <a:gd name="connsiteY67" fmla="*/ 481253 h 523468"/>
                  <a:gd name="connsiteX68" fmla="*/ 16886 w 523468"/>
                  <a:gd name="connsiteY68" fmla="*/ 455924 h 523468"/>
                  <a:gd name="connsiteX69" fmla="*/ 287063 w 523468"/>
                  <a:gd name="connsiteY69" fmla="*/ 455924 h 523468"/>
                  <a:gd name="connsiteX70" fmla="*/ 287063 w 523468"/>
                  <a:gd name="connsiteY70" fmla="*/ 481253 h 523468"/>
                  <a:gd name="connsiteX71" fmla="*/ 261734 w 523468"/>
                  <a:gd name="connsiteY71" fmla="*/ 506582 h 523468"/>
                  <a:gd name="connsiteX72" fmla="*/ 287063 w 523468"/>
                  <a:gd name="connsiteY72" fmla="*/ 439038 h 523468"/>
                  <a:gd name="connsiteX73" fmla="*/ 16886 w 523468"/>
                  <a:gd name="connsiteY73" fmla="*/ 439038 h 523468"/>
                  <a:gd name="connsiteX74" fmla="*/ 16886 w 523468"/>
                  <a:gd name="connsiteY74" fmla="*/ 84430 h 523468"/>
                  <a:gd name="connsiteX75" fmla="*/ 206212 w 523468"/>
                  <a:gd name="connsiteY75" fmla="*/ 84430 h 523468"/>
                  <a:gd name="connsiteX76" fmla="*/ 171309 w 523468"/>
                  <a:gd name="connsiteY76" fmla="*/ 213574 h 523468"/>
                  <a:gd name="connsiteX77" fmla="*/ 148479 w 523468"/>
                  <a:gd name="connsiteY77" fmla="*/ 236405 h 523468"/>
                  <a:gd name="connsiteX78" fmla="*/ 33772 w 523468"/>
                  <a:gd name="connsiteY78" fmla="*/ 236405 h 523468"/>
                  <a:gd name="connsiteX79" fmla="*/ 33772 w 523468"/>
                  <a:gd name="connsiteY79" fmla="*/ 253291 h 523468"/>
                  <a:gd name="connsiteX80" fmla="*/ 131593 w 523468"/>
                  <a:gd name="connsiteY80" fmla="*/ 253291 h 523468"/>
                  <a:gd name="connsiteX81" fmla="*/ 114707 w 523468"/>
                  <a:gd name="connsiteY81" fmla="*/ 270177 h 523468"/>
                  <a:gd name="connsiteX82" fmla="*/ 33772 w 523468"/>
                  <a:gd name="connsiteY82" fmla="*/ 270177 h 523468"/>
                  <a:gd name="connsiteX83" fmla="*/ 33772 w 523468"/>
                  <a:gd name="connsiteY83" fmla="*/ 287063 h 523468"/>
                  <a:gd name="connsiteX84" fmla="*/ 97829 w 523468"/>
                  <a:gd name="connsiteY84" fmla="*/ 287063 h 523468"/>
                  <a:gd name="connsiteX85" fmla="*/ 93904 w 523468"/>
                  <a:gd name="connsiteY85" fmla="*/ 290988 h 523468"/>
                  <a:gd name="connsiteX86" fmla="*/ 86121 w 523468"/>
                  <a:gd name="connsiteY86" fmla="*/ 303949 h 523468"/>
                  <a:gd name="connsiteX87" fmla="*/ 33772 w 523468"/>
                  <a:gd name="connsiteY87" fmla="*/ 303949 h 523468"/>
                  <a:gd name="connsiteX88" fmla="*/ 33772 w 523468"/>
                  <a:gd name="connsiteY88" fmla="*/ 320835 h 523468"/>
                  <a:gd name="connsiteX89" fmla="*/ 85275 w 523468"/>
                  <a:gd name="connsiteY89" fmla="*/ 320835 h 523468"/>
                  <a:gd name="connsiteX90" fmla="*/ 95017 w 523468"/>
                  <a:gd name="connsiteY90" fmla="*/ 337721 h 523468"/>
                  <a:gd name="connsiteX91" fmla="*/ 33772 w 523468"/>
                  <a:gd name="connsiteY91" fmla="*/ 337721 h 523468"/>
                  <a:gd name="connsiteX92" fmla="*/ 33772 w 523468"/>
                  <a:gd name="connsiteY92" fmla="*/ 354607 h 523468"/>
                  <a:gd name="connsiteX93" fmla="*/ 103662 w 523468"/>
                  <a:gd name="connsiteY93" fmla="*/ 354607 h 523468"/>
                  <a:gd name="connsiteX94" fmla="*/ 118202 w 523468"/>
                  <a:gd name="connsiteY94" fmla="*/ 363050 h 523468"/>
                  <a:gd name="connsiteX95" fmla="*/ 130908 w 523468"/>
                  <a:gd name="connsiteY95" fmla="*/ 363050 h 523468"/>
                  <a:gd name="connsiteX96" fmla="*/ 127718 w 523468"/>
                  <a:gd name="connsiteY96" fmla="*/ 374861 h 523468"/>
                  <a:gd name="connsiteX97" fmla="*/ 126645 w 523468"/>
                  <a:gd name="connsiteY97" fmla="*/ 382908 h 523468"/>
                  <a:gd name="connsiteX98" fmla="*/ 142217 w 523468"/>
                  <a:gd name="connsiteY98" fmla="*/ 409511 h 523468"/>
                  <a:gd name="connsiteX99" fmla="*/ 139561 w 523468"/>
                  <a:gd name="connsiteY99" fmla="*/ 420107 h 523468"/>
                  <a:gd name="connsiteX100" fmla="*/ 155945 w 523468"/>
                  <a:gd name="connsiteY100" fmla="*/ 424197 h 523468"/>
                  <a:gd name="connsiteX101" fmla="*/ 158566 w 523468"/>
                  <a:gd name="connsiteY101" fmla="*/ 413709 h 523468"/>
                  <a:gd name="connsiteX102" fmla="*/ 160182 w 523468"/>
                  <a:gd name="connsiteY102" fmla="*/ 413709 h 523468"/>
                  <a:gd name="connsiteX103" fmla="*/ 189919 w 523468"/>
                  <a:gd name="connsiteY103" fmla="*/ 390948 h 523468"/>
                  <a:gd name="connsiteX104" fmla="*/ 196147 w 523468"/>
                  <a:gd name="connsiteY104" fmla="*/ 367907 h 523468"/>
                  <a:gd name="connsiteX105" fmla="*/ 196919 w 523468"/>
                  <a:gd name="connsiteY105" fmla="*/ 368174 h 523468"/>
                  <a:gd name="connsiteX106" fmla="*/ 210527 w 523468"/>
                  <a:gd name="connsiteY106" fmla="*/ 373621 h 523468"/>
                  <a:gd name="connsiteX107" fmla="*/ 243373 w 523468"/>
                  <a:gd name="connsiteY107" fmla="*/ 379945 h 523468"/>
                  <a:gd name="connsiteX108" fmla="*/ 285080 w 523468"/>
                  <a:gd name="connsiteY108" fmla="*/ 379945 h 523468"/>
                  <a:gd name="connsiteX109" fmla="*/ 287072 w 523468"/>
                  <a:gd name="connsiteY109" fmla="*/ 379826 h 523468"/>
                  <a:gd name="connsiteX110" fmla="*/ 287072 w 523468"/>
                  <a:gd name="connsiteY110" fmla="*/ 439038 h 523468"/>
                  <a:gd name="connsiteX111" fmla="*/ 157446 w 523468"/>
                  <a:gd name="connsiteY111" fmla="*/ 396823 h 523468"/>
                  <a:gd name="connsiteX112" fmla="*/ 143532 w 523468"/>
                  <a:gd name="connsiteY112" fmla="*/ 382908 h 523468"/>
                  <a:gd name="connsiteX113" fmla="*/ 144014 w 523468"/>
                  <a:gd name="connsiteY113" fmla="*/ 379268 h 523468"/>
                  <a:gd name="connsiteX114" fmla="*/ 148396 w 523468"/>
                  <a:gd name="connsiteY114" fmla="*/ 363050 h 523468"/>
                  <a:gd name="connsiteX115" fmla="*/ 170336 w 523468"/>
                  <a:gd name="connsiteY115" fmla="*/ 363050 h 523468"/>
                  <a:gd name="connsiteX116" fmla="*/ 179769 w 523468"/>
                  <a:gd name="connsiteY116" fmla="*/ 363751 h 523468"/>
                  <a:gd name="connsiteX117" fmla="*/ 173606 w 523468"/>
                  <a:gd name="connsiteY117" fmla="*/ 386549 h 523468"/>
                  <a:gd name="connsiteX118" fmla="*/ 160182 w 523468"/>
                  <a:gd name="connsiteY118" fmla="*/ 396823 h 523468"/>
                  <a:gd name="connsiteX119" fmla="*/ 356599 w 523468"/>
                  <a:gd name="connsiteY119" fmla="*/ 346164 h 523468"/>
                  <a:gd name="connsiteX120" fmla="*/ 317063 w 523468"/>
                  <a:gd name="connsiteY120" fmla="*/ 355494 h 523468"/>
                  <a:gd name="connsiteX121" fmla="*/ 285072 w 523468"/>
                  <a:gd name="connsiteY121" fmla="*/ 363050 h 523468"/>
                  <a:gd name="connsiteX122" fmla="*/ 243364 w 523468"/>
                  <a:gd name="connsiteY122" fmla="*/ 363050 h 523468"/>
                  <a:gd name="connsiteX123" fmla="*/ 216790 w 523468"/>
                  <a:gd name="connsiteY123" fmla="*/ 357934 h 523468"/>
                  <a:gd name="connsiteX124" fmla="*/ 203182 w 523468"/>
                  <a:gd name="connsiteY124" fmla="*/ 352488 h 523468"/>
                  <a:gd name="connsiteX125" fmla="*/ 170345 w 523468"/>
                  <a:gd name="connsiteY125" fmla="*/ 346164 h 523468"/>
                  <a:gd name="connsiteX126" fmla="*/ 118202 w 523468"/>
                  <a:gd name="connsiteY126" fmla="*/ 346164 h 523468"/>
                  <a:gd name="connsiteX127" fmla="*/ 143532 w 523468"/>
                  <a:gd name="connsiteY127" fmla="*/ 320835 h 523468"/>
                  <a:gd name="connsiteX128" fmla="*/ 236405 w 523468"/>
                  <a:gd name="connsiteY128" fmla="*/ 320835 h 523468"/>
                  <a:gd name="connsiteX129" fmla="*/ 261734 w 523468"/>
                  <a:gd name="connsiteY129" fmla="*/ 295506 h 523468"/>
                  <a:gd name="connsiteX130" fmla="*/ 236405 w 523468"/>
                  <a:gd name="connsiteY130" fmla="*/ 270177 h 523468"/>
                  <a:gd name="connsiteX131" fmla="*/ 222557 w 523468"/>
                  <a:gd name="connsiteY131" fmla="*/ 270177 h 523468"/>
                  <a:gd name="connsiteX132" fmla="*/ 236219 w 523468"/>
                  <a:gd name="connsiteY132" fmla="*/ 219630 h 523468"/>
                  <a:gd name="connsiteX133" fmla="*/ 266392 w 523468"/>
                  <a:gd name="connsiteY133" fmla="*/ 227075 h 523468"/>
                  <a:gd name="connsiteX134" fmla="*/ 317051 w 523468"/>
                  <a:gd name="connsiteY134" fmla="*/ 252404 h 523468"/>
                  <a:gd name="connsiteX135" fmla="*/ 356599 w 523468"/>
                  <a:gd name="connsiteY135" fmla="*/ 261734 h 523468"/>
                  <a:gd name="connsiteX136" fmla="*/ 371493 w 523468"/>
                  <a:gd name="connsiteY136" fmla="*/ 261734 h 523468"/>
                  <a:gd name="connsiteX137" fmla="*/ 371493 w 523468"/>
                  <a:gd name="connsiteY137" fmla="*/ 346164 h 523468"/>
                  <a:gd name="connsiteX138" fmla="*/ 506582 w 523468"/>
                  <a:gd name="connsiteY138" fmla="*/ 363050 h 523468"/>
                  <a:gd name="connsiteX139" fmla="*/ 422152 w 523468"/>
                  <a:gd name="connsiteY139" fmla="*/ 363050 h 523468"/>
                  <a:gd name="connsiteX140" fmla="*/ 422152 w 523468"/>
                  <a:gd name="connsiteY140" fmla="*/ 329278 h 523468"/>
                  <a:gd name="connsiteX141" fmla="*/ 405266 w 523468"/>
                  <a:gd name="connsiteY141" fmla="*/ 329278 h 523468"/>
                  <a:gd name="connsiteX142" fmla="*/ 405266 w 523468"/>
                  <a:gd name="connsiteY142" fmla="*/ 363050 h 523468"/>
                  <a:gd name="connsiteX143" fmla="*/ 388379 w 523468"/>
                  <a:gd name="connsiteY143" fmla="*/ 363050 h 523468"/>
                  <a:gd name="connsiteX144" fmla="*/ 388379 w 523468"/>
                  <a:gd name="connsiteY144" fmla="*/ 244848 h 523468"/>
                  <a:gd name="connsiteX145" fmla="*/ 405266 w 523468"/>
                  <a:gd name="connsiteY145" fmla="*/ 244848 h 523468"/>
                  <a:gd name="connsiteX146" fmla="*/ 405266 w 523468"/>
                  <a:gd name="connsiteY146" fmla="*/ 312392 h 523468"/>
                  <a:gd name="connsiteX147" fmla="*/ 422152 w 523468"/>
                  <a:gd name="connsiteY147" fmla="*/ 312392 h 523468"/>
                  <a:gd name="connsiteX148" fmla="*/ 422152 w 523468"/>
                  <a:gd name="connsiteY148" fmla="*/ 244848 h 523468"/>
                  <a:gd name="connsiteX149" fmla="*/ 506582 w 523468"/>
                  <a:gd name="connsiteY149" fmla="*/ 244848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523468" h="523468">
                    <a:moveTo>
                      <a:pt x="371493" y="227962"/>
                    </a:moveTo>
                    <a:lnTo>
                      <a:pt x="371493" y="244848"/>
                    </a:lnTo>
                    <a:lnTo>
                      <a:pt x="356599" y="244848"/>
                    </a:lnTo>
                    <a:cubicBezTo>
                      <a:pt x="345559" y="244848"/>
                      <a:pt x="334497" y="242231"/>
                      <a:pt x="324607" y="237291"/>
                    </a:cubicBezTo>
                    <a:lnTo>
                      <a:pt x="303949" y="226965"/>
                    </a:lnTo>
                    <a:lnTo>
                      <a:pt x="303949" y="42215"/>
                    </a:lnTo>
                    <a:cubicBezTo>
                      <a:pt x="303949" y="18939"/>
                      <a:pt x="285010" y="0"/>
                      <a:pt x="261734" y="0"/>
                    </a:cubicBezTo>
                    <a:lnTo>
                      <a:pt x="42215" y="0"/>
                    </a:lnTo>
                    <a:cubicBezTo>
                      <a:pt x="18939" y="0"/>
                      <a:pt x="0" y="18939"/>
                      <a:pt x="0" y="42215"/>
                    </a:cubicBezTo>
                    <a:lnTo>
                      <a:pt x="0" y="481253"/>
                    </a:lnTo>
                    <a:cubicBezTo>
                      <a:pt x="0" y="504529"/>
                      <a:pt x="18939" y="523468"/>
                      <a:pt x="42215" y="523468"/>
                    </a:cubicBezTo>
                    <a:lnTo>
                      <a:pt x="261734" y="523468"/>
                    </a:lnTo>
                    <a:cubicBezTo>
                      <a:pt x="285010" y="523468"/>
                      <a:pt x="303949" y="504529"/>
                      <a:pt x="303949" y="481253"/>
                    </a:cubicBezTo>
                    <a:lnTo>
                      <a:pt x="303949" y="377809"/>
                    </a:lnTo>
                    <a:cubicBezTo>
                      <a:pt x="311094" y="376247"/>
                      <a:pt x="318065" y="373876"/>
                      <a:pt x="324607" y="370598"/>
                    </a:cubicBezTo>
                    <a:cubicBezTo>
                      <a:pt x="334497" y="365668"/>
                      <a:pt x="345559" y="363050"/>
                      <a:pt x="356599" y="363050"/>
                    </a:cubicBezTo>
                    <a:lnTo>
                      <a:pt x="371493" y="363050"/>
                    </a:lnTo>
                    <a:lnTo>
                      <a:pt x="371493" y="379936"/>
                    </a:lnTo>
                    <a:lnTo>
                      <a:pt x="523468" y="379936"/>
                    </a:lnTo>
                    <a:lnTo>
                      <a:pt x="523468" y="227962"/>
                    </a:lnTo>
                    <a:close/>
                    <a:moveTo>
                      <a:pt x="273949" y="211962"/>
                    </a:moveTo>
                    <a:cubicBezTo>
                      <a:pt x="263618" y="206796"/>
                      <a:pt x="252236" y="203833"/>
                      <a:pt x="240721" y="202996"/>
                    </a:cubicBezTo>
                    <a:lnTo>
                      <a:pt x="269113" y="97940"/>
                    </a:lnTo>
                    <a:cubicBezTo>
                      <a:pt x="269822" y="95322"/>
                      <a:pt x="270177" y="92622"/>
                      <a:pt x="270177" y="89901"/>
                    </a:cubicBezTo>
                    <a:cubicBezTo>
                      <a:pt x="270177" y="88025"/>
                      <a:pt x="269950" y="86211"/>
                      <a:pt x="269621" y="84430"/>
                    </a:cubicBezTo>
                    <a:lnTo>
                      <a:pt x="287063" y="84430"/>
                    </a:lnTo>
                    <a:lnTo>
                      <a:pt x="287063" y="218522"/>
                    </a:lnTo>
                    <a:close/>
                    <a:moveTo>
                      <a:pt x="217998" y="287063"/>
                    </a:moveTo>
                    <a:lnTo>
                      <a:pt x="236405" y="287063"/>
                    </a:lnTo>
                    <a:cubicBezTo>
                      <a:pt x="241055" y="287063"/>
                      <a:pt x="244848" y="290848"/>
                      <a:pt x="244848" y="295506"/>
                    </a:cubicBezTo>
                    <a:cubicBezTo>
                      <a:pt x="244848" y="300165"/>
                      <a:pt x="241055" y="303949"/>
                      <a:pt x="236405" y="303949"/>
                    </a:cubicBezTo>
                    <a:lnTo>
                      <a:pt x="213429" y="303949"/>
                    </a:lnTo>
                    <a:close/>
                    <a:moveTo>
                      <a:pt x="195946" y="303949"/>
                    </a:moveTo>
                    <a:lnTo>
                      <a:pt x="164380" y="303949"/>
                    </a:lnTo>
                    <a:lnTo>
                      <a:pt x="200031" y="172035"/>
                    </a:lnTo>
                    <a:lnTo>
                      <a:pt x="228993" y="181686"/>
                    </a:lnTo>
                    <a:close/>
                    <a:moveTo>
                      <a:pt x="106907" y="325572"/>
                    </a:moveTo>
                    <a:cubicBezTo>
                      <a:pt x="103493" y="322711"/>
                      <a:pt x="101316" y="318539"/>
                      <a:pt x="101316" y="313843"/>
                    </a:cubicBezTo>
                    <a:cubicBezTo>
                      <a:pt x="101316" y="309782"/>
                      <a:pt x="102961" y="305809"/>
                      <a:pt x="105843" y="302927"/>
                    </a:cubicBezTo>
                    <a:lnTo>
                      <a:pt x="162463" y="246299"/>
                    </a:lnTo>
                    <a:lnTo>
                      <a:pt x="146883" y="303949"/>
                    </a:lnTo>
                    <a:lnTo>
                      <a:pt x="143532" y="303949"/>
                    </a:lnTo>
                    <a:cubicBezTo>
                      <a:pt x="127767" y="303949"/>
                      <a:pt x="114158" y="312738"/>
                      <a:pt x="106907" y="325572"/>
                    </a:cubicBezTo>
                    <a:close/>
                    <a:moveTo>
                      <a:pt x="223208" y="86269"/>
                    </a:moveTo>
                    <a:cubicBezTo>
                      <a:pt x="224837" y="80217"/>
                      <a:pt x="230369" y="75987"/>
                      <a:pt x="236640" y="75987"/>
                    </a:cubicBezTo>
                    <a:lnTo>
                      <a:pt x="239377" y="75987"/>
                    </a:lnTo>
                    <a:cubicBezTo>
                      <a:pt x="247054" y="75987"/>
                      <a:pt x="253291" y="82225"/>
                      <a:pt x="253291" y="89901"/>
                    </a:cubicBezTo>
                    <a:cubicBezTo>
                      <a:pt x="253291" y="91134"/>
                      <a:pt x="253131" y="92350"/>
                      <a:pt x="252809" y="93541"/>
                    </a:cubicBezTo>
                    <a:lnTo>
                      <a:pt x="242465" y="131795"/>
                    </a:lnTo>
                    <a:lnTo>
                      <a:pt x="213508" y="122143"/>
                    </a:lnTo>
                    <a:close/>
                    <a:moveTo>
                      <a:pt x="209101" y="138465"/>
                    </a:moveTo>
                    <a:lnTo>
                      <a:pt x="238058" y="148116"/>
                    </a:lnTo>
                    <a:lnTo>
                      <a:pt x="233399" y="165357"/>
                    </a:lnTo>
                    <a:lnTo>
                      <a:pt x="204439" y="155705"/>
                    </a:lnTo>
                    <a:close/>
                    <a:moveTo>
                      <a:pt x="42215" y="16886"/>
                    </a:moveTo>
                    <a:lnTo>
                      <a:pt x="261734" y="16886"/>
                    </a:lnTo>
                    <a:cubicBezTo>
                      <a:pt x="275697" y="16886"/>
                      <a:pt x="287063" y="28252"/>
                      <a:pt x="287063" y="42215"/>
                    </a:cubicBezTo>
                    <a:lnTo>
                      <a:pt x="287063" y="67544"/>
                    </a:lnTo>
                    <a:lnTo>
                      <a:pt x="260436" y="67544"/>
                    </a:lnTo>
                    <a:cubicBezTo>
                      <a:pt x="254919" y="62342"/>
                      <a:pt x="247532" y="59101"/>
                      <a:pt x="239377" y="59101"/>
                    </a:cubicBezTo>
                    <a:lnTo>
                      <a:pt x="236640" y="59101"/>
                    </a:lnTo>
                    <a:cubicBezTo>
                      <a:pt x="228605" y="59101"/>
                      <a:pt x="221193" y="62300"/>
                      <a:pt x="215611" y="67544"/>
                    </a:cubicBezTo>
                    <a:lnTo>
                      <a:pt x="16886" y="67544"/>
                    </a:lnTo>
                    <a:lnTo>
                      <a:pt x="16886" y="42215"/>
                    </a:lnTo>
                    <a:cubicBezTo>
                      <a:pt x="16886" y="28252"/>
                      <a:pt x="28252" y="16886"/>
                      <a:pt x="42215" y="16886"/>
                    </a:cubicBezTo>
                    <a:close/>
                    <a:moveTo>
                      <a:pt x="261734" y="506582"/>
                    </a:moveTo>
                    <a:lnTo>
                      <a:pt x="42215" y="506582"/>
                    </a:lnTo>
                    <a:cubicBezTo>
                      <a:pt x="28252" y="506582"/>
                      <a:pt x="16886" y="495216"/>
                      <a:pt x="16886" y="481253"/>
                    </a:cubicBezTo>
                    <a:lnTo>
                      <a:pt x="16886" y="455924"/>
                    </a:lnTo>
                    <a:lnTo>
                      <a:pt x="287063" y="455924"/>
                    </a:lnTo>
                    <a:lnTo>
                      <a:pt x="287063" y="481253"/>
                    </a:lnTo>
                    <a:cubicBezTo>
                      <a:pt x="287063" y="495216"/>
                      <a:pt x="275697" y="506582"/>
                      <a:pt x="261734" y="506582"/>
                    </a:cubicBezTo>
                    <a:close/>
                    <a:moveTo>
                      <a:pt x="287063" y="439038"/>
                    </a:moveTo>
                    <a:lnTo>
                      <a:pt x="16886" y="439038"/>
                    </a:lnTo>
                    <a:lnTo>
                      <a:pt x="16886" y="84430"/>
                    </a:lnTo>
                    <a:lnTo>
                      <a:pt x="206212" y="84430"/>
                    </a:lnTo>
                    <a:lnTo>
                      <a:pt x="171309" y="213574"/>
                    </a:lnTo>
                    <a:lnTo>
                      <a:pt x="148479" y="236405"/>
                    </a:lnTo>
                    <a:lnTo>
                      <a:pt x="33772" y="236405"/>
                    </a:lnTo>
                    <a:lnTo>
                      <a:pt x="33772" y="253291"/>
                    </a:lnTo>
                    <a:lnTo>
                      <a:pt x="131593" y="253291"/>
                    </a:lnTo>
                    <a:lnTo>
                      <a:pt x="114707" y="270177"/>
                    </a:lnTo>
                    <a:lnTo>
                      <a:pt x="33772" y="270177"/>
                    </a:lnTo>
                    <a:lnTo>
                      <a:pt x="33772" y="287063"/>
                    </a:lnTo>
                    <a:lnTo>
                      <a:pt x="97829" y="287063"/>
                    </a:lnTo>
                    <a:lnTo>
                      <a:pt x="93904" y="290988"/>
                    </a:lnTo>
                    <a:cubicBezTo>
                      <a:pt x="90223" y="294669"/>
                      <a:pt x="87671" y="299130"/>
                      <a:pt x="86121" y="303949"/>
                    </a:cubicBezTo>
                    <a:lnTo>
                      <a:pt x="33772" y="303949"/>
                    </a:lnTo>
                    <a:lnTo>
                      <a:pt x="33772" y="320835"/>
                    </a:lnTo>
                    <a:lnTo>
                      <a:pt x="85275" y="320835"/>
                    </a:lnTo>
                    <a:cubicBezTo>
                      <a:pt x="86718" y="327419"/>
                      <a:pt x="90119" y="333281"/>
                      <a:pt x="95017" y="337721"/>
                    </a:cubicBezTo>
                    <a:lnTo>
                      <a:pt x="33772" y="337721"/>
                    </a:lnTo>
                    <a:lnTo>
                      <a:pt x="33772" y="354607"/>
                    </a:lnTo>
                    <a:lnTo>
                      <a:pt x="103662" y="354607"/>
                    </a:lnTo>
                    <a:cubicBezTo>
                      <a:pt x="106593" y="359633"/>
                      <a:pt x="111981" y="363050"/>
                      <a:pt x="118202" y="363050"/>
                    </a:cubicBezTo>
                    <a:lnTo>
                      <a:pt x="130908" y="363050"/>
                    </a:lnTo>
                    <a:lnTo>
                      <a:pt x="127718" y="374861"/>
                    </a:lnTo>
                    <a:cubicBezTo>
                      <a:pt x="127000" y="377480"/>
                      <a:pt x="126645" y="380179"/>
                      <a:pt x="126645" y="382908"/>
                    </a:cubicBezTo>
                    <a:cubicBezTo>
                      <a:pt x="126645" y="394324"/>
                      <a:pt x="132961" y="404193"/>
                      <a:pt x="142217" y="409511"/>
                    </a:cubicBezTo>
                    <a:lnTo>
                      <a:pt x="139561" y="420107"/>
                    </a:lnTo>
                    <a:lnTo>
                      <a:pt x="155945" y="424197"/>
                    </a:lnTo>
                    <a:lnTo>
                      <a:pt x="158566" y="413709"/>
                    </a:lnTo>
                    <a:lnTo>
                      <a:pt x="160182" y="413709"/>
                    </a:lnTo>
                    <a:cubicBezTo>
                      <a:pt x="174072" y="413709"/>
                      <a:pt x="186296" y="404355"/>
                      <a:pt x="189919" y="390948"/>
                    </a:cubicBezTo>
                    <a:lnTo>
                      <a:pt x="196147" y="367907"/>
                    </a:lnTo>
                    <a:cubicBezTo>
                      <a:pt x="196404" y="368005"/>
                      <a:pt x="196664" y="368076"/>
                      <a:pt x="196919" y="368174"/>
                    </a:cubicBezTo>
                    <a:lnTo>
                      <a:pt x="210527" y="373621"/>
                    </a:lnTo>
                    <a:cubicBezTo>
                      <a:pt x="221003" y="377817"/>
                      <a:pt x="232056" y="379945"/>
                      <a:pt x="243373" y="379945"/>
                    </a:cubicBezTo>
                    <a:lnTo>
                      <a:pt x="285080" y="379945"/>
                    </a:lnTo>
                    <a:cubicBezTo>
                      <a:pt x="285748" y="379945"/>
                      <a:pt x="286404" y="379841"/>
                      <a:pt x="287072" y="379826"/>
                    </a:cubicBezTo>
                    <a:lnTo>
                      <a:pt x="287072" y="439038"/>
                    </a:lnTo>
                    <a:close/>
                    <a:moveTo>
                      <a:pt x="157446" y="396823"/>
                    </a:moveTo>
                    <a:cubicBezTo>
                      <a:pt x="149769" y="396823"/>
                      <a:pt x="143532" y="390585"/>
                      <a:pt x="143532" y="382908"/>
                    </a:cubicBezTo>
                    <a:cubicBezTo>
                      <a:pt x="143532" y="381676"/>
                      <a:pt x="143692" y="380460"/>
                      <a:pt x="144014" y="379268"/>
                    </a:cubicBezTo>
                    <a:lnTo>
                      <a:pt x="148396" y="363050"/>
                    </a:lnTo>
                    <a:lnTo>
                      <a:pt x="170336" y="363050"/>
                    </a:lnTo>
                    <a:cubicBezTo>
                      <a:pt x="173511" y="363050"/>
                      <a:pt x="176653" y="363339"/>
                      <a:pt x="179769" y="363751"/>
                    </a:cubicBezTo>
                    <a:lnTo>
                      <a:pt x="173606" y="386549"/>
                    </a:lnTo>
                    <a:cubicBezTo>
                      <a:pt x="171986" y="392593"/>
                      <a:pt x="166453" y="396823"/>
                      <a:pt x="160182" y="396823"/>
                    </a:cubicBezTo>
                    <a:close/>
                    <a:moveTo>
                      <a:pt x="356599" y="346164"/>
                    </a:moveTo>
                    <a:cubicBezTo>
                      <a:pt x="342957" y="346164"/>
                      <a:pt x="329287" y="349389"/>
                      <a:pt x="317063" y="355494"/>
                    </a:cubicBezTo>
                    <a:cubicBezTo>
                      <a:pt x="307173" y="360433"/>
                      <a:pt x="296112" y="363050"/>
                      <a:pt x="285072" y="363050"/>
                    </a:cubicBezTo>
                    <a:lnTo>
                      <a:pt x="243364" y="363050"/>
                    </a:lnTo>
                    <a:cubicBezTo>
                      <a:pt x="234220" y="363050"/>
                      <a:pt x="225278" y="361327"/>
                      <a:pt x="216790" y="357934"/>
                    </a:cubicBezTo>
                    <a:lnTo>
                      <a:pt x="203182" y="352488"/>
                    </a:lnTo>
                    <a:cubicBezTo>
                      <a:pt x="192706" y="348292"/>
                      <a:pt x="181653" y="346164"/>
                      <a:pt x="170345" y="346164"/>
                    </a:cubicBezTo>
                    <a:lnTo>
                      <a:pt x="118202" y="346164"/>
                    </a:lnTo>
                    <a:cubicBezTo>
                      <a:pt x="118202" y="332202"/>
                      <a:pt x="129569" y="320835"/>
                      <a:pt x="143532" y="320835"/>
                    </a:cubicBezTo>
                    <a:lnTo>
                      <a:pt x="236405" y="320835"/>
                    </a:lnTo>
                    <a:cubicBezTo>
                      <a:pt x="250368" y="320835"/>
                      <a:pt x="261734" y="309469"/>
                      <a:pt x="261734" y="295506"/>
                    </a:cubicBezTo>
                    <a:cubicBezTo>
                      <a:pt x="261734" y="281543"/>
                      <a:pt x="250368" y="270177"/>
                      <a:pt x="236405" y="270177"/>
                    </a:cubicBezTo>
                    <a:lnTo>
                      <a:pt x="222557" y="270177"/>
                    </a:lnTo>
                    <a:lnTo>
                      <a:pt x="236219" y="219630"/>
                    </a:lnTo>
                    <a:cubicBezTo>
                      <a:pt x="246654" y="219898"/>
                      <a:pt x="257047" y="222404"/>
                      <a:pt x="266392" y="227075"/>
                    </a:cubicBezTo>
                    <a:lnTo>
                      <a:pt x="317051" y="252404"/>
                    </a:lnTo>
                    <a:cubicBezTo>
                      <a:pt x="329278" y="258510"/>
                      <a:pt x="342957" y="261734"/>
                      <a:pt x="356599" y="261734"/>
                    </a:cubicBezTo>
                    <a:lnTo>
                      <a:pt x="371493" y="261734"/>
                    </a:lnTo>
                    <a:lnTo>
                      <a:pt x="371493" y="346164"/>
                    </a:lnTo>
                    <a:close/>
                    <a:moveTo>
                      <a:pt x="506582" y="363050"/>
                    </a:moveTo>
                    <a:lnTo>
                      <a:pt x="422152" y="363050"/>
                    </a:lnTo>
                    <a:lnTo>
                      <a:pt x="422152" y="329278"/>
                    </a:lnTo>
                    <a:lnTo>
                      <a:pt x="405266" y="329278"/>
                    </a:lnTo>
                    <a:lnTo>
                      <a:pt x="405266" y="363050"/>
                    </a:lnTo>
                    <a:lnTo>
                      <a:pt x="388379" y="363050"/>
                    </a:lnTo>
                    <a:lnTo>
                      <a:pt x="388379" y="244848"/>
                    </a:lnTo>
                    <a:lnTo>
                      <a:pt x="405266" y="244848"/>
                    </a:lnTo>
                    <a:lnTo>
                      <a:pt x="405266" y="312392"/>
                    </a:lnTo>
                    <a:lnTo>
                      <a:pt x="422152" y="312392"/>
                    </a:lnTo>
                    <a:lnTo>
                      <a:pt x="422152" y="244848"/>
                    </a:lnTo>
                    <a:lnTo>
                      <a:pt x="506582" y="2448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8F3496CF-EB15-45BF-9312-7E63495A5A46}"/>
                  </a:ext>
                </a:extLst>
              </p:cNvPr>
              <p:cNvSpPr/>
              <p:nvPr/>
            </p:nvSpPr>
            <p:spPr>
              <a:xfrm>
                <a:off x="13714998" y="5064358"/>
                <a:ext cx="101316" cy="16886"/>
              </a:xfrm>
              <a:custGeom>
                <a:avLst/>
                <a:gdLst>
                  <a:gd name="connsiteX0" fmla="*/ 0 w 101316"/>
                  <a:gd name="connsiteY0" fmla="*/ 0 h 16886"/>
                  <a:gd name="connsiteX1" fmla="*/ 101316 w 101316"/>
                  <a:gd name="connsiteY1" fmla="*/ 0 h 16886"/>
                  <a:gd name="connsiteX2" fmla="*/ 101316 w 101316"/>
                  <a:gd name="connsiteY2" fmla="*/ 16886 h 16886"/>
                  <a:gd name="connsiteX3" fmla="*/ 0 w 10131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16" h="16886">
                    <a:moveTo>
                      <a:pt x="0" y="0"/>
                    </a:moveTo>
                    <a:lnTo>
                      <a:pt x="101316" y="0"/>
                    </a:lnTo>
                    <a:lnTo>
                      <a:pt x="10131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17787E00-9A1D-4812-955B-67966CFC0776}"/>
                  </a:ext>
                </a:extLst>
              </p:cNvPr>
              <p:cNvSpPr/>
              <p:nvPr/>
            </p:nvSpPr>
            <p:spPr>
              <a:xfrm>
                <a:off x="13647454" y="469286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2ED49533-3576-4BB6-B29A-768B3EA9C070}"/>
                  </a:ext>
                </a:extLst>
              </p:cNvPr>
              <p:cNvSpPr/>
              <p:nvPr/>
            </p:nvSpPr>
            <p:spPr>
              <a:xfrm>
                <a:off x="13681226" y="4692864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DE026411-D824-4AFD-8EE3-402B855FEB00}"/>
                  </a:ext>
                </a:extLst>
              </p:cNvPr>
              <p:cNvSpPr/>
              <p:nvPr/>
            </p:nvSpPr>
            <p:spPr>
              <a:xfrm>
                <a:off x="13647454" y="472663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5ECEB2B-9EAD-46A0-88D0-9088D0E9D196}"/>
                  </a:ext>
                </a:extLst>
              </p:cNvPr>
              <p:cNvSpPr/>
              <p:nvPr/>
            </p:nvSpPr>
            <p:spPr>
              <a:xfrm>
                <a:off x="13681226" y="4726637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B74BE49B-3598-44F0-A891-D7C6EFA43C00}"/>
                  </a:ext>
                </a:extLst>
              </p:cNvPr>
              <p:cNvSpPr/>
              <p:nvPr/>
            </p:nvSpPr>
            <p:spPr>
              <a:xfrm>
                <a:off x="13647454" y="4760409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68706B8D-33E8-40D3-A5E4-FEEBAE73BB0C}"/>
                  </a:ext>
                </a:extLst>
              </p:cNvPr>
              <p:cNvSpPr/>
              <p:nvPr/>
            </p:nvSpPr>
            <p:spPr>
              <a:xfrm>
                <a:off x="13647454" y="4794181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58" name="Graphic 82">
              <a:extLst>
                <a:ext uri="{FF2B5EF4-FFF2-40B4-BE49-F238E27FC236}">
                  <a16:creationId xmlns:a16="http://schemas.microsoft.com/office/drawing/2014/main" id="{262D6768-B2BD-4E84-AA02-6873C41C6052}"/>
                </a:ext>
              </a:extLst>
            </p:cNvPr>
            <p:cNvGrpSpPr/>
            <p:nvPr/>
          </p:nvGrpSpPr>
          <p:grpSpPr>
            <a:xfrm>
              <a:off x="15838510" y="4591548"/>
              <a:ext cx="523468" cy="523468"/>
              <a:chOff x="15838510" y="4591548"/>
              <a:chExt cx="523468" cy="523468"/>
            </a:xfrm>
          </p:grpSpPr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12781191-3EC7-4C26-A613-65545A37AD34}"/>
                  </a:ext>
                </a:extLst>
              </p:cNvPr>
              <p:cNvSpPr/>
              <p:nvPr/>
            </p:nvSpPr>
            <p:spPr>
              <a:xfrm>
                <a:off x="16059752" y="4946155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093281DB-E7A7-41C8-9760-1459432CCDCF}"/>
                  </a:ext>
                </a:extLst>
              </p:cNvPr>
              <p:cNvSpPr/>
              <p:nvPr/>
            </p:nvSpPr>
            <p:spPr>
              <a:xfrm>
                <a:off x="16040846" y="4912383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B73BD07D-FDA2-4DC8-A885-AE01C17E63E1}"/>
                  </a:ext>
                </a:extLst>
              </p:cNvPr>
              <p:cNvSpPr/>
              <p:nvPr/>
            </p:nvSpPr>
            <p:spPr>
              <a:xfrm>
                <a:off x="16009094" y="4944140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90D4C1F1-DCC7-4A77-B825-68CEE0C993F8}"/>
                  </a:ext>
                </a:extLst>
              </p:cNvPr>
              <p:cNvSpPr/>
              <p:nvPr/>
            </p:nvSpPr>
            <p:spPr>
              <a:xfrm>
                <a:off x="15838510" y="4663153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2816533C-1574-460C-84B7-3E1BB31EA70F}"/>
                  </a:ext>
                </a:extLst>
              </p:cNvPr>
              <p:cNvSpPr/>
              <p:nvPr/>
            </p:nvSpPr>
            <p:spPr>
              <a:xfrm>
                <a:off x="16262385" y="476885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D7ACAF26-CD0B-4DD5-A8D0-D43AC0773333}"/>
                  </a:ext>
                </a:extLst>
              </p:cNvPr>
              <p:cNvSpPr/>
              <p:nvPr/>
            </p:nvSpPr>
            <p:spPr>
              <a:xfrm>
                <a:off x="16262385" y="473508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F2E3CBFB-583B-4E4F-BAE4-A8A64DB920E5}"/>
                  </a:ext>
                </a:extLst>
              </p:cNvPr>
              <p:cNvSpPr/>
              <p:nvPr/>
            </p:nvSpPr>
            <p:spPr>
              <a:xfrm>
                <a:off x="16228613" y="488705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393A3A18-8B04-4192-8EB0-52B930DCA62D}"/>
                  </a:ext>
                </a:extLst>
              </p:cNvPr>
              <p:cNvSpPr/>
              <p:nvPr/>
            </p:nvSpPr>
            <p:spPr>
              <a:xfrm>
                <a:off x="16228613" y="485328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EC6DBC75-C3BC-4EE9-9A30-CA9FF68C3711}"/>
                  </a:ext>
                </a:extLst>
              </p:cNvPr>
              <p:cNvSpPr/>
              <p:nvPr/>
            </p:nvSpPr>
            <p:spPr>
              <a:xfrm>
                <a:off x="15857119" y="4591548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68" name="Graphic 83">
              <a:extLst>
                <a:ext uri="{FF2B5EF4-FFF2-40B4-BE49-F238E27FC236}">
                  <a16:creationId xmlns:a16="http://schemas.microsoft.com/office/drawing/2014/main" id="{0DB42FE3-43D1-4729-B962-8E382CCE2B06}"/>
                </a:ext>
              </a:extLst>
            </p:cNvPr>
            <p:cNvGrpSpPr/>
            <p:nvPr/>
          </p:nvGrpSpPr>
          <p:grpSpPr>
            <a:xfrm>
              <a:off x="18063337" y="4591548"/>
              <a:ext cx="523468" cy="523468"/>
              <a:chOff x="18063337" y="4591548"/>
              <a:chExt cx="523468" cy="523468"/>
            </a:xfrm>
          </p:grpSpPr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15649F1F-B1CA-4317-9185-8E5A070278FD}"/>
                  </a:ext>
                </a:extLst>
              </p:cNvPr>
              <p:cNvSpPr/>
              <p:nvPr/>
            </p:nvSpPr>
            <p:spPr>
              <a:xfrm>
                <a:off x="18253433" y="4591548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03EF6553-6D74-479A-9349-66CFBA3E5C30}"/>
                  </a:ext>
                </a:extLst>
              </p:cNvPr>
              <p:cNvSpPr/>
              <p:nvPr/>
            </p:nvSpPr>
            <p:spPr>
              <a:xfrm>
                <a:off x="18277307" y="4625320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2113DE2-AA1E-4E87-90DD-71FF78566E64}"/>
                  </a:ext>
                </a:extLst>
              </p:cNvPr>
              <p:cNvSpPr/>
              <p:nvPr/>
            </p:nvSpPr>
            <p:spPr>
              <a:xfrm>
                <a:off x="18301185" y="4659092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067C17FB-8E02-43B2-8DA8-98876E351310}"/>
                  </a:ext>
                </a:extLst>
              </p:cNvPr>
              <p:cNvSpPr/>
              <p:nvPr/>
            </p:nvSpPr>
            <p:spPr>
              <a:xfrm>
                <a:off x="18253433" y="5073398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5296EF0A-49A8-4FBF-A124-295BD812A383}"/>
                  </a:ext>
                </a:extLst>
              </p:cNvPr>
              <p:cNvSpPr/>
              <p:nvPr/>
            </p:nvSpPr>
            <p:spPr>
              <a:xfrm>
                <a:off x="18277307" y="5049524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2FCD450A-FF54-47D7-95E7-E71211EFF8AA}"/>
                  </a:ext>
                </a:extLst>
              </p:cNvPr>
              <p:cNvSpPr/>
              <p:nvPr/>
            </p:nvSpPr>
            <p:spPr>
              <a:xfrm>
                <a:off x="18301193" y="5025639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9E29F339-6600-4FF0-A5B6-0173F018FB84}"/>
                  </a:ext>
                </a:extLst>
              </p:cNvPr>
              <p:cNvSpPr/>
              <p:nvPr/>
            </p:nvSpPr>
            <p:spPr>
              <a:xfrm>
                <a:off x="18063337" y="4591548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1E4A4B3D-E208-4C39-93B0-EA4ED1507C97}"/>
                  </a:ext>
                </a:extLst>
              </p:cNvPr>
              <p:cNvSpPr/>
              <p:nvPr/>
            </p:nvSpPr>
            <p:spPr>
              <a:xfrm>
                <a:off x="18063337" y="487861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946639F1-2934-45B9-89CA-BC5237DDA10F}"/>
                  </a:ext>
                </a:extLst>
              </p:cNvPr>
              <p:cNvSpPr/>
              <p:nvPr/>
            </p:nvSpPr>
            <p:spPr>
              <a:xfrm>
                <a:off x="18569919" y="487861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BB4D1CCC-161B-4920-A6D5-132F84F02A88}"/>
                  </a:ext>
                </a:extLst>
              </p:cNvPr>
              <p:cNvSpPr/>
              <p:nvPr/>
            </p:nvSpPr>
            <p:spPr>
              <a:xfrm>
                <a:off x="18569919" y="481106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66F4E7AC-B18D-4F7F-9DF9-182F18619B8F}"/>
                  </a:ext>
                </a:extLst>
              </p:cNvPr>
              <p:cNvSpPr/>
              <p:nvPr/>
            </p:nvSpPr>
            <p:spPr>
              <a:xfrm>
                <a:off x="18063337" y="481106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89F3D0D5-11FD-44D2-9A71-D237D0FE7496}"/>
                  </a:ext>
                </a:extLst>
              </p:cNvPr>
              <p:cNvSpPr/>
              <p:nvPr/>
            </p:nvSpPr>
            <p:spPr>
              <a:xfrm>
                <a:off x="18097109" y="484483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1CA12DA3-3376-429C-AA64-283A2495445F}"/>
                  </a:ext>
                </a:extLst>
              </p:cNvPr>
              <p:cNvSpPr/>
              <p:nvPr/>
            </p:nvSpPr>
            <p:spPr>
              <a:xfrm>
                <a:off x="18130881" y="4844839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EDE0A728-5743-41AE-9DE3-FEE4E5B5888C}"/>
                  </a:ext>
                </a:extLst>
              </p:cNvPr>
              <p:cNvSpPr/>
              <p:nvPr/>
            </p:nvSpPr>
            <p:spPr>
              <a:xfrm>
                <a:off x="18536147" y="484483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A69FDF9D-5115-4692-9B50-8505E13FF5DA}"/>
                  </a:ext>
                </a:extLst>
              </p:cNvPr>
              <p:cNvSpPr/>
              <p:nvPr/>
            </p:nvSpPr>
            <p:spPr>
              <a:xfrm>
                <a:off x="18485489" y="4844839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84" name="Graphic 84">
              <a:extLst>
                <a:ext uri="{FF2B5EF4-FFF2-40B4-BE49-F238E27FC236}">
                  <a16:creationId xmlns:a16="http://schemas.microsoft.com/office/drawing/2014/main" id="{2D667C5A-6101-4FE6-BE72-3E98A56C6A51}"/>
                </a:ext>
              </a:extLst>
            </p:cNvPr>
            <p:cNvGrpSpPr/>
            <p:nvPr/>
          </p:nvGrpSpPr>
          <p:grpSpPr>
            <a:xfrm>
              <a:off x="16950924" y="4591548"/>
              <a:ext cx="523468" cy="523468"/>
              <a:chOff x="16950924" y="4591548"/>
              <a:chExt cx="523468" cy="523468"/>
            </a:xfrm>
          </p:grpSpPr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A779BAA0-C228-407B-83A1-975E03C179B9}"/>
                  </a:ext>
                </a:extLst>
              </p:cNvPr>
              <p:cNvSpPr/>
              <p:nvPr/>
            </p:nvSpPr>
            <p:spPr>
              <a:xfrm>
                <a:off x="16950924" y="4591548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BE5F50FD-5144-4D77-8D56-07910132BA80}"/>
                  </a:ext>
                </a:extLst>
              </p:cNvPr>
              <p:cNvSpPr/>
              <p:nvPr/>
            </p:nvSpPr>
            <p:spPr>
              <a:xfrm>
                <a:off x="17035354" y="4819510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1BBED1EE-61FC-46B1-83ED-D3BBB602ACBF}"/>
                  </a:ext>
                </a:extLst>
              </p:cNvPr>
              <p:cNvSpPr/>
              <p:nvPr/>
            </p:nvSpPr>
            <p:spPr>
              <a:xfrm>
                <a:off x="17322417" y="4819510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C02644D7-8CAF-4730-881D-FF9625AA02C6}"/>
                  </a:ext>
                </a:extLst>
              </p:cNvPr>
              <p:cNvSpPr/>
              <p:nvPr/>
            </p:nvSpPr>
            <p:spPr>
              <a:xfrm>
                <a:off x="17035354" y="5013700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E5439B47-5116-4384-A477-3643D00A626E}"/>
                  </a:ext>
                </a:extLst>
              </p:cNvPr>
              <p:cNvSpPr/>
              <p:nvPr/>
            </p:nvSpPr>
            <p:spPr>
              <a:xfrm>
                <a:off x="17322417" y="5013700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690" name="Graphic 69">
              <a:extLst>
                <a:ext uri="{FF2B5EF4-FFF2-40B4-BE49-F238E27FC236}">
                  <a16:creationId xmlns:a16="http://schemas.microsoft.com/office/drawing/2014/main" id="{D35421D0-F3C5-4A64-88A1-CC0BEFFEF977}"/>
                </a:ext>
              </a:extLst>
            </p:cNvPr>
            <p:cNvGrpSpPr/>
            <p:nvPr/>
          </p:nvGrpSpPr>
          <p:grpSpPr>
            <a:xfrm>
              <a:off x="14116496" y="5452994"/>
              <a:ext cx="523468" cy="523468"/>
              <a:chOff x="14116496" y="5452994"/>
              <a:chExt cx="523468" cy="523468"/>
            </a:xfrm>
          </p:grpSpPr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A630497F-FEF7-40F4-A149-FCA071DAD84A}"/>
                  </a:ext>
                </a:extLst>
              </p:cNvPr>
              <p:cNvSpPr/>
              <p:nvPr/>
            </p:nvSpPr>
            <p:spPr>
              <a:xfrm>
                <a:off x="14403559" y="586873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C6B74CB2-F40C-4A9B-9264-246DFE9B75E6}"/>
                  </a:ext>
                </a:extLst>
              </p:cNvPr>
              <p:cNvSpPr/>
              <p:nvPr/>
            </p:nvSpPr>
            <p:spPr>
              <a:xfrm>
                <a:off x="14437331" y="586873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4C407D40-B073-44E3-A9E2-8C7F5F508754}"/>
                  </a:ext>
                </a:extLst>
              </p:cNvPr>
              <p:cNvSpPr/>
              <p:nvPr/>
            </p:nvSpPr>
            <p:spPr>
              <a:xfrm>
                <a:off x="14471103" y="586873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D457C11B-5413-43B9-B457-BF3E1186672B}"/>
                  </a:ext>
                </a:extLst>
              </p:cNvPr>
              <p:cNvSpPr/>
              <p:nvPr/>
            </p:nvSpPr>
            <p:spPr>
              <a:xfrm>
                <a:off x="14293800" y="5632326"/>
                <a:ext cx="50658" cy="50658"/>
              </a:xfrm>
              <a:custGeom>
                <a:avLst/>
                <a:gdLst>
                  <a:gd name="connsiteX0" fmla="*/ 0 w 50658"/>
                  <a:gd name="connsiteY0" fmla="*/ 25329 h 50658"/>
                  <a:gd name="connsiteX1" fmla="*/ 25329 w 50658"/>
                  <a:gd name="connsiteY1" fmla="*/ 50658 h 50658"/>
                  <a:gd name="connsiteX2" fmla="*/ 50658 w 50658"/>
                  <a:gd name="connsiteY2" fmla="*/ 25329 h 50658"/>
                  <a:gd name="connsiteX3" fmla="*/ 25329 w 50658"/>
                  <a:gd name="connsiteY3" fmla="*/ 0 h 50658"/>
                  <a:gd name="connsiteX4" fmla="*/ 0 w 50658"/>
                  <a:gd name="connsiteY4" fmla="*/ 25329 h 50658"/>
                  <a:gd name="connsiteX5" fmla="*/ 33772 w 50658"/>
                  <a:gd name="connsiteY5" fmla="*/ 25329 h 50658"/>
                  <a:gd name="connsiteX6" fmla="*/ 25329 w 50658"/>
                  <a:gd name="connsiteY6" fmla="*/ 33772 h 50658"/>
                  <a:gd name="connsiteX7" fmla="*/ 16886 w 50658"/>
                  <a:gd name="connsiteY7" fmla="*/ 25329 h 50658"/>
                  <a:gd name="connsiteX8" fmla="*/ 25329 w 50658"/>
                  <a:gd name="connsiteY8" fmla="*/ 16886 h 50658"/>
                  <a:gd name="connsiteX9" fmla="*/ 33772 w 50658"/>
                  <a:gd name="connsiteY9" fmla="*/ 25329 h 5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58" h="50658">
                    <a:moveTo>
                      <a:pt x="0" y="25329"/>
                    </a:moveTo>
                    <a:cubicBezTo>
                      <a:pt x="0" y="39292"/>
                      <a:pt x="11366" y="50658"/>
                      <a:pt x="25329" y="50658"/>
                    </a:cubicBezTo>
                    <a:cubicBezTo>
                      <a:pt x="39292" y="50658"/>
                      <a:pt x="50658" y="39292"/>
                      <a:pt x="50658" y="25329"/>
                    </a:cubicBezTo>
                    <a:cubicBezTo>
                      <a:pt x="50658" y="11362"/>
                      <a:pt x="39292" y="0"/>
                      <a:pt x="25329" y="0"/>
                    </a:cubicBezTo>
                    <a:cubicBezTo>
                      <a:pt x="11366" y="0"/>
                      <a:pt x="0" y="11362"/>
                      <a:pt x="0" y="25329"/>
                    </a:cubicBezTo>
                    <a:close/>
                    <a:moveTo>
                      <a:pt x="33772" y="25329"/>
                    </a:moveTo>
                    <a:cubicBezTo>
                      <a:pt x="33772" y="29979"/>
                      <a:pt x="29979" y="33772"/>
                      <a:pt x="25329" y="33772"/>
                    </a:cubicBezTo>
                    <a:cubicBezTo>
                      <a:pt x="20679" y="33772"/>
                      <a:pt x="16886" y="29979"/>
                      <a:pt x="16886" y="25329"/>
                    </a:cubicBezTo>
                    <a:cubicBezTo>
                      <a:pt x="16886" y="20675"/>
                      <a:pt x="20679" y="16886"/>
                      <a:pt x="25329" y="16886"/>
                    </a:cubicBezTo>
                    <a:cubicBezTo>
                      <a:pt x="29979" y="16886"/>
                      <a:pt x="33772" y="20675"/>
                      <a:pt x="33772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808F778D-863E-4A67-B85F-7A93E2F731F1}"/>
                  </a:ext>
                </a:extLst>
              </p:cNvPr>
              <p:cNvSpPr/>
              <p:nvPr/>
            </p:nvSpPr>
            <p:spPr>
              <a:xfrm>
                <a:off x="14116496" y="5452994"/>
                <a:ext cx="523468" cy="516080"/>
              </a:xfrm>
              <a:custGeom>
                <a:avLst/>
                <a:gdLst>
                  <a:gd name="connsiteX0" fmla="*/ 481253 w 523468"/>
                  <a:gd name="connsiteY0" fmla="*/ 365838 h 516080"/>
                  <a:gd name="connsiteX1" fmla="*/ 481253 w 523468"/>
                  <a:gd name="connsiteY1" fmla="*/ 343971 h 516080"/>
                  <a:gd name="connsiteX2" fmla="*/ 434816 w 523468"/>
                  <a:gd name="connsiteY2" fmla="*/ 297535 h 516080"/>
                  <a:gd name="connsiteX3" fmla="*/ 388379 w 523468"/>
                  <a:gd name="connsiteY3" fmla="*/ 343971 h 516080"/>
                  <a:gd name="connsiteX4" fmla="*/ 388379 w 523468"/>
                  <a:gd name="connsiteY4" fmla="*/ 381965 h 516080"/>
                  <a:gd name="connsiteX5" fmla="*/ 371493 w 523468"/>
                  <a:gd name="connsiteY5" fmla="*/ 381965 h 516080"/>
                  <a:gd name="connsiteX6" fmla="*/ 371493 w 523468"/>
                  <a:gd name="connsiteY6" fmla="*/ 297535 h 516080"/>
                  <a:gd name="connsiteX7" fmla="*/ 312392 w 523468"/>
                  <a:gd name="connsiteY7" fmla="*/ 297535 h 516080"/>
                  <a:gd name="connsiteX8" fmla="*/ 312392 w 523468"/>
                  <a:gd name="connsiteY8" fmla="*/ 263762 h 516080"/>
                  <a:gd name="connsiteX9" fmla="*/ 329278 w 523468"/>
                  <a:gd name="connsiteY9" fmla="*/ 263762 h 516080"/>
                  <a:gd name="connsiteX10" fmla="*/ 329278 w 523468"/>
                  <a:gd name="connsiteY10" fmla="*/ 246876 h 516080"/>
                  <a:gd name="connsiteX11" fmla="*/ 388379 w 523468"/>
                  <a:gd name="connsiteY11" fmla="*/ 246876 h 516080"/>
                  <a:gd name="connsiteX12" fmla="*/ 388379 w 523468"/>
                  <a:gd name="connsiteY12" fmla="*/ 280649 h 516080"/>
                  <a:gd name="connsiteX13" fmla="*/ 405266 w 523468"/>
                  <a:gd name="connsiteY13" fmla="*/ 280649 h 516080"/>
                  <a:gd name="connsiteX14" fmla="*/ 405266 w 523468"/>
                  <a:gd name="connsiteY14" fmla="*/ 221547 h 516080"/>
                  <a:gd name="connsiteX15" fmla="*/ 379936 w 523468"/>
                  <a:gd name="connsiteY15" fmla="*/ 196218 h 516080"/>
                  <a:gd name="connsiteX16" fmla="*/ 337721 w 523468"/>
                  <a:gd name="connsiteY16" fmla="*/ 196218 h 516080"/>
                  <a:gd name="connsiteX17" fmla="*/ 337721 w 523468"/>
                  <a:gd name="connsiteY17" fmla="*/ 99061 h 516080"/>
                  <a:gd name="connsiteX18" fmla="*/ 202633 w 523468"/>
                  <a:gd name="connsiteY18" fmla="*/ 0 h 516080"/>
                  <a:gd name="connsiteX19" fmla="*/ 67544 w 523468"/>
                  <a:gd name="connsiteY19" fmla="*/ 99061 h 516080"/>
                  <a:gd name="connsiteX20" fmla="*/ 67544 w 523468"/>
                  <a:gd name="connsiteY20" fmla="*/ 196218 h 516080"/>
                  <a:gd name="connsiteX21" fmla="*/ 25329 w 523468"/>
                  <a:gd name="connsiteY21" fmla="*/ 196218 h 516080"/>
                  <a:gd name="connsiteX22" fmla="*/ 0 w 523468"/>
                  <a:gd name="connsiteY22" fmla="*/ 221547 h 516080"/>
                  <a:gd name="connsiteX23" fmla="*/ 0 w 523468"/>
                  <a:gd name="connsiteY23" fmla="*/ 441066 h 516080"/>
                  <a:gd name="connsiteX24" fmla="*/ 25329 w 523468"/>
                  <a:gd name="connsiteY24" fmla="*/ 466395 h 516080"/>
                  <a:gd name="connsiteX25" fmla="*/ 118202 w 523468"/>
                  <a:gd name="connsiteY25" fmla="*/ 466395 h 516080"/>
                  <a:gd name="connsiteX26" fmla="*/ 118202 w 523468"/>
                  <a:gd name="connsiteY26" fmla="*/ 500167 h 516080"/>
                  <a:gd name="connsiteX27" fmla="*/ 84430 w 523468"/>
                  <a:gd name="connsiteY27" fmla="*/ 500167 h 516080"/>
                  <a:gd name="connsiteX28" fmla="*/ 84430 w 523468"/>
                  <a:gd name="connsiteY28" fmla="*/ 517053 h 516080"/>
                  <a:gd name="connsiteX29" fmla="*/ 303949 w 523468"/>
                  <a:gd name="connsiteY29" fmla="*/ 517053 h 516080"/>
                  <a:gd name="connsiteX30" fmla="*/ 303949 w 523468"/>
                  <a:gd name="connsiteY30" fmla="*/ 500167 h 516080"/>
                  <a:gd name="connsiteX31" fmla="*/ 270177 w 523468"/>
                  <a:gd name="connsiteY31" fmla="*/ 500167 h 516080"/>
                  <a:gd name="connsiteX32" fmla="*/ 270177 w 523468"/>
                  <a:gd name="connsiteY32" fmla="*/ 466395 h 516080"/>
                  <a:gd name="connsiteX33" fmla="*/ 379936 w 523468"/>
                  <a:gd name="connsiteY33" fmla="*/ 466395 h 516080"/>
                  <a:gd name="connsiteX34" fmla="*/ 405266 w 523468"/>
                  <a:gd name="connsiteY34" fmla="*/ 441066 h 516080"/>
                  <a:gd name="connsiteX35" fmla="*/ 405266 w 523468"/>
                  <a:gd name="connsiteY35" fmla="*/ 343971 h 516080"/>
                  <a:gd name="connsiteX36" fmla="*/ 434816 w 523468"/>
                  <a:gd name="connsiteY36" fmla="*/ 314421 h 516080"/>
                  <a:gd name="connsiteX37" fmla="*/ 464367 w 523468"/>
                  <a:gd name="connsiteY37" fmla="*/ 343971 h 516080"/>
                  <a:gd name="connsiteX38" fmla="*/ 464367 w 523468"/>
                  <a:gd name="connsiteY38" fmla="*/ 365838 h 516080"/>
                  <a:gd name="connsiteX39" fmla="*/ 422152 w 523468"/>
                  <a:gd name="connsiteY39" fmla="*/ 415737 h 516080"/>
                  <a:gd name="connsiteX40" fmla="*/ 422152 w 523468"/>
                  <a:gd name="connsiteY40" fmla="*/ 466395 h 516080"/>
                  <a:gd name="connsiteX41" fmla="*/ 472810 w 523468"/>
                  <a:gd name="connsiteY41" fmla="*/ 517053 h 516080"/>
                  <a:gd name="connsiteX42" fmla="*/ 523468 w 523468"/>
                  <a:gd name="connsiteY42" fmla="*/ 466395 h 516080"/>
                  <a:gd name="connsiteX43" fmla="*/ 523468 w 523468"/>
                  <a:gd name="connsiteY43" fmla="*/ 415737 h 516080"/>
                  <a:gd name="connsiteX44" fmla="*/ 481253 w 523468"/>
                  <a:gd name="connsiteY44" fmla="*/ 365838 h 516080"/>
                  <a:gd name="connsiteX45" fmla="*/ 354607 w 523468"/>
                  <a:gd name="connsiteY45" fmla="*/ 314421 h 516080"/>
                  <a:gd name="connsiteX46" fmla="*/ 354607 w 523468"/>
                  <a:gd name="connsiteY46" fmla="*/ 381965 h 516080"/>
                  <a:gd name="connsiteX47" fmla="*/ 312392 w 523468"/>
                  <a:gd name="connsiteY47" fmla="*/ 381965 h 516080"/>
                  <a:gd name="connsiteX48" fmla="*/ 312392 w 523468"/>
                  <a:gd name="connsiteY48" fmla="*/ 314421 h 516080"/>
                  <a:gd name="connsiteX49" fmla="*/ 295506 w 523468"/>
                  <a:gd name="connsiteY49" fmla="*/ 385189 h 516080"/>
                  <a:gd name="connsiteX50" fmla="*/ 278620 w 523468"/>
                  <a:gd name="connsiteY50" fmla="*/ 393632 h 516080"/>
                  <a:gd name="connsiteX51" fmla="*/ 278620 w 523468"/>
                  <a:gd name="connsiteY51" fmla="*/ 263762 h 516080"/>
                  <a:gd name="connsiteX52" fmla="*/ 295506 w 523468"/>
                  <a:gd name="connsiteY52" fmla="*/ 263762 h 516080"/>
                  <a:gd name="connsiteX53" fmla="*/ 92873 w 523468"/>
                  <a:gd name="connsiteY53" fmla="*/ 263762 h 516080"/>
                  <a:gd name="connsiteX54" fmla="*/ 92873 w 523468"/>
                  <a:gd name="connsiteY54" fmla="*/ 297535 h 516080"/>
                  <a:gd name="connsiteX55" fmla="*/ 33772 w 523468"/>
                  <a:gd name="connsiteY55" fmla="*/ 297535 h 516080"/>
                  <a:gd name="connsiteX56" fmla="*/ 33772 w 523468"/>
                  <a:gd name="connsiteY56" fmla="*/ 398851 h 516080"/>
                  <a:gd name="connsiteX57" fmla="*/ 16886 w 523468"/>
                  <a:gd name="connsiteY57" fmla="*/ 398851 h 516080"/>
                  <a:gd name="connsiteX58" fmla="*/ 16886 w 523468"/>
                  <a:gd name="connsiteY58" fmla="*/ 246876 h 516080"/>
                  <a:gd name="connsiteX59" fmla="*/ 75987 w 523468"/>
                  <a:gd name="connsiteY59" fmla="*/ 246876 h 516080"/>
                  <a:gd name="connsiteX60" fmla="*/ 75987 w 523468"/>
                  <a:gd name="connsiteY60" fmla="*/ 263762 h 516080"/>
                  <a:gd name="connsiteX61" fmla="*/ 50658 w 523468"/>
                  <a:gd name="connsiteY61" fmla="*/ 314421 h 516080"/>
                  <a:gd name="connsiteX62" fmla="*/ 92873 w 523468"/>
                  <a:gd name="connsiteY62" fmla="*/ 314421 h 516080"/>
                  <a:gd name="connsiteX63" fmla="*/ 92873 w 523468"/>
                  <a:gd name="connsiteY63" fmla="*/ 398851 h 516080"/>
                  <a:gd name="connsiteX64" fmla="*/ 50658 w 523468"/>
                  <a:gd name="connsiteY64" fmla="*/ 398851 h 516080"/>
                  <a:gd name="connsiteX65" fmla="*/ 109759 w 523468"/>
                  <a:gd name="connsiteY65" fmla="*/ 263762 h 516080"/>
                  <a:gd name="connsiteX66" fmla="*/ 126645 w 523468"/>
                  <a:gd name="connsiteY66" fmla="*/ 263762 h 516080"/>
                  <a:gd name="connsiteX67" fmla="*/ 126645 w 523468"/>
                  <a:gd name="connsiteY67" fmla="*/ 398851 h 516080"/>
                  <a:gd name="connsiteX68" fmla="*/ 109759 w 523468"/>
                  <a:gd name="connsiteY68" fmla="*/ 398851 h 516080"/>
                  <a:gd name="connsiteX69" fmla="*/ 143532 w 523468"/>
                  <a:gd name="connsiteY69" fmla="*/ 263762 h 516080"/>
                  <a:gd name="connsiteX70" fmla="*/ 177304 w 523468"/>
                  <a:gd name="connsiteY70" fmla="*/ 263762 h 516080"/>
                  <a:gd name="connsiteX71" fmla="*/ 177304 w 523468"/>
                  <a:gd name="connsiteY71" fmla="*/ 398851 h 516080"/>
                  <a:gd name="connsiteX72" fmla="*/ 143532 w 523468"/>
                  <a:gd name="connsiteY72" fmla="*/ 398851 h 516080"/>
                  <a:gd name="connsiteX73" fmla="*/ 194190 w 523468"/>
                  <a:gd name="connsiteY73" fmla="*/ 263762 h 516080"/>
                  <a:gd name="connsiteX74" fmla="*/ 211076 w 523468"/>
                  <a:gd name="connsiteY74" fmla="*/ 263762 h 516080"/>
                  <a:gd name="connsiteX75" fmla="*/ 211076 w 523468"/>
                  <a:gd name="connsiteY75" fmla="*/ 398851 h 516080"/>
                  <a:gd name="connsiteX76" fmla="*/ 194190 w 523468"/>
                  <a:gd name="connsiteY76" fmla="*/ 398851 h 516080"/>
                  <a:gd name="connsiteX77" fmla="*/ 227962 w 523468"/>
                  <a:gd name="connsiteY77" fmla="*/ 263762 h 516080"/>
                  <a:gd name="connsiteX78" fmla="*/ 261734 w 523468"/>
                  <a:gd name="connsiteY78" fmla="*/ 263762 h 516080"/>
                  <a:gd name="connsiteX79" fmla="*/ 261734 w 523468"/>
                  <a:gd name="connsiteY79" fmla="*/ 398851 h 516080"/>
                  <a:gd name="connsiteX80" fmla="*/ 227962 w 523468"/>
                  <a:gd name="connsiteY80" fmla="*/ 398851 h 516080"/>
                  <a:gd name="connsiteX81" fmla="*/ 312392 w 523468"/>
                  <a:gd name="connsiteY81" fmla="*/ 246876 h 516080"/>
                  <a:gd name="connsiteX82" fmla="*/ 92873 w 523468"/>
                  <a:gd name="connsiteY82" fmla="*/ 246876 h 516080"/>
                  <a:gd name="connsiteX83" fmla="*/ 92873 w 523468"/>
                  <a:gd name="connsiteY83" fmla="*/ 242317 h 516080"/>
                  <a:gd name="connsiteX84" fmla="*/ 202633 w 523468"/>
                  <a:gd name="connsiteY84" fmla="*/ 148235 h 516080"/>
                  <a:gd name="connsiteX85" fmla="*/ 312392 w 523468"/>
                  <a:gd name="connsiteY85" fmla="*/ 242317 h 516080"/>
                  <a:gd name="connsiteX86" fmla="*/ 388379 w 523468"/>
                  <a:gd name="connsiteY86" fmla="*/ 221547 h 516080"/>
                  <a:gd name="connsiteX87" fmla="*/ 388379 w 523468"/>
                  <a:gd name="connsiteY87" fmla="*/ 229990 h 516080"/>
                  <a:gd name="connsiteX88" fmla="*/ 323960 w 523468"/>
                  <a:gd name="connsiteY88" fmla="*/ 229990 h 516080"/>
                  <a:gd name="connsiteX89" fmla="*/ 304263 w 523468"/>
                  <a:gd name="connsiteY89" fmla="*/ 213104 h 516080"/>
                  <a:gd name="connsiteX90" fmla="*/ 379936 w 523468"/>
                  <a:gd name="connsiteY90" fmla="*/ 213104 h 516080"/>
                  <a:gd name="connsiteX91" fmla="*/ 388379 w 523468"/>
                  <a:gd name="connsiteY91" fmla="*/ 221547 h 516080"/>
                  <a:gd name="connsiteX92" fmla="*/ 303484 w 523468"/>
                  <a:gd name="connsiteY92" fmla="*/ 94902 h 516080"/>
                  <a:gd name="connsiteX93" fmla="*/ 101782 w 523468"/>
                  <a:gd name="connsiteY93" fmla="*/ 94902 h 516080"/>
                  <a:gd name="connsiteX94" fmla="*/ 202633 w 523468"/>
                  <a:gd name="connsiteY94" fmla="*/ 20939 h 516080"/>
                  <a:gd name="connsiteX95" fmla="*/ 84430 w 523468"/>
                  <a:gd name="connsiteY95" fmla="*/ 111788 h 516080"/>
                  <a:gd name="connsiteX96" fmla="*/ 320835 w 523468"/>
                  <a:gd name="connsiteY96" fmla="*/ 111788 h 516080"/>
                  <a:gd name="connsiteX97" fmla="*/ 320835 w 523468"/>
                  <a:gd name="connsiteY97" fmla="*/ 196218 h 516080"/>
                  <a:gd name="connsiteX98" fmla="*/ 284557 w 523468"/>
                  <a:gd name="connsiteY98" fmla="*/ 196218 h 516080"/>
                  <a:gd name="connsiteX99" fmla="*/ 202633 w 523468"/>
                  <a:gd name="connsiteY99" fmla="*/ 125994 h 516080"/>
                  <a:gd name="connsiteX100" fmla="*/ 120709 w 523468"/>
                  <a:gd name="connsiteY100" fmla="*/ 196218 h 516080"/>
                  <a:gd name="connsiteX101" fmla="*/ 84430 w 523468"/>
                  <a:gd name="connsiteY101" fmla="*/ 196218 h 516080"/>
                  <a:gd name="connsiteX102" fmla="*/ 25329 w 523468"/>
                  <a:gd name="connsiteY102" fmla="*/ 213104 h 516080"/>
                  <a:gd name="connsiteX103" fmla="*/ 101003 w 523468"/>
                  <a:gd name="connsiteY103" fmla="*/ 213104 h 516080"/>
                  <a:gd name="connsiteX104" fmla="*/ 81305 w 523468"/>
                  <a:gd name="connsiteY104" fmla="*/ 229990 h 516080"/>
                  <a:gd name="connsiteX105" fmla="*/ 16886 w 523468"/>
                  <a:gd name="connsiteY105" fmla="*/ 229990 h 516080"/>
                  <a:gd name="connsiteX106" fmla="*/ 16886 w 523468"/>
                  <a:gd name="connsiteY106" fmla="*/ 221547 h 516080"/>
                  <a:gd name="connsiteX107" fmla="*/ 25329 w 523468"/>
                  <a:gd name="connsiteY107" fmla="*/ 213104 h 516080"/>
                  <a:gd name="connsiteX108" fmla="*/ 379936 w 523468"/>
                  <a:gd name="connsiteY108" fmla="*/ 449509 h 516080"/>
                  <a:gd name="connsiteX109" fmla="*/ 151975 w 523468"/>
                  <a:gd name="connsiteY109" fmla="*/ 449509 h 516080"/>
                  <a:gd name="connsiteX110" fmla="*/ 151975 w 523468"/>
                  <a:gd name="connsiteY110" fmla="*/ 466395 h 516080"/>
                  <a:gd name="connsiteX111" fmla="*/ 253291 w 523468"/>
                  <a:gd name="connsiteY111" fmla="*/ 466395 h 516080"/>
                  <a:gd name="connsiteX112" fmla="*/ 253291 w 523468"/>
                  <a:gd name="connsiteY112" fmla="*/ 500167 h 516080"/>
                  <a:gd name="connsiteX113" fmla="*/ 135089 w 523468"/>
                  <a:gd name="connsiteY113" fmla="*/ 500167 h 516080"/>
                  <a:gd name="connsiteX114" fmla="*/ 135089 w 523468"/>
                  <a:gd name="connsiteY114" fmla="*/ 449509 h 516080"/>
                  <a:gd name="connsiteX115" fmla="*/ 25329 w 523468"/>
                  <a:gd name="connsiteY115" fmla="*/ 449509 h 516080"/>
                  <a:gd name="connsiteX116" fmla="*/ 16886 w 523468"/>
                  <a:gd name="connsiteY116" fmla="*/ 441066 h 516080"/>
                  <a:gd name="connsiteX117" fmla="*/ 16886 w 523468"/>
                  <a:gd name="connsiteY117" fmla="*/ 415737 h 516080"/>
                  <a:gd name="connsiteX118" fmla="*/ 272169 w 523468"/>
                  <a:gd name="connsiteY118" fmla="*/ 415737 h 516080"/>
                  <a:gd name="connsiteX119" fmla="*/ 305941 w 523468"/>
                  <a:gd name="connsiteY119" fmla="*/ 398851 h 516080"/>
                  <a:gd name="connsiteX120" fmla="*/ 388379 w 523468"/>
                  <a:gd name="connsiteY120" fmla="*/ 398851 h 516080"/>
                  <a:gd name="connsiteX121" fmla="*/ 388379 w 523468"/>
                  <a:gd name="connsiteY121" fmla="*/ 441066 h 516080"/>
                  <a:gd name="connsiteX122" fmla="*/ 379936 w 523468"/>
                  <a:gd name="connsiteY122" fmla="*/ 449509 h 516080"/>
                  <a:gd name="connsiteX123" fmla="*/ 472810 w 523468"/>
                  <a:gd name="connsiteY123" fmla="*/ 381965 h 516080"/>
                  <a:gd name="connsiteX124" fmla="*/ 506582 w 523468"/>
                  <a:gd name="connsiteY124" fmla="*/ 415737 h 516080"/>
                  <a:gd name="connsiteX125" fmla="*/ 506582 w 523468"/>
                  <a:gd name="connsiteY125" fmla="*/ 424180 h 516080"/>
                  <a:gd name="connsiteX126" fmla="*/ 481253 w 523468"/>
                  <a:gd name="connsiteY126" fmla="*/ 424180 h 516080"/>
                  <a:gd name="connsiteX127" fmla="*/ 481253 w 523468"/>
                  <a:gd name="connsiteY127" fmla="*/ 398851 h 516080"/>
                  <a:gd name="connsiteX128" fmla="*/ 464367 w 523468"/>
                  <a:gd name="connsiteY128" fmla="*/ 398851 h 516080"/>
                  <a:gd name="connsiteX129" fmla="*/ 464367 w 523468"/>
                  <a:gd name="connsiteY129" fmla="*/ 424180 h 516080"/>
                  <a:gd name="connsiteX130" fmla="*/ 439038 w 523468"/>
                  <a:gd name="connsiteY130" fmla="*/ 424180 h 516080"/>
                  <a:gd name="connsiteX131" fmla="*/ 439038 w 523468"/>
                  <a:gd name="connsiteY131" fmla="*/ 415737 h 516080"/>
                  <a:gd name="connsiteX132" fmla="*/ 472810 w 523468"/>
                  <a:gd name="connsiteY132" fmla="*/ 381965 h 516080"/>
                  <a:gd name="connsiteX133" fmla="*/ 472810 w 523468"/>
                  <a:gd name="connsiteY133" fmla="*/ 500167 h 516080"/>
                  <a:gd name="connsiteX134" fmla="*/ 439038 w 523468"/>
                  <a:gd name="connsiteY134" fmla="*/ 466395 h 516080"/>
                  <a:gd name="connsiteX135" fmla="*/ 439038 w 523468"/>
                  <a:gd name="connsiteY135" fmla="*/ 441066 h 516080"/>
                  <a:gd name="connsiteX136" fmla="*/ 506582 w 523468"/>
                  <a:gd name="connsiteY136" fmla="*/ 441066 h 516080"/>
                  <a:gd name="connsiteX137" fmla="*/ 506582 w 523468"/>
                  <a:gd name="connsiteY137" fmla="*/ 466395 h 516080"/>
                  <a:gd name="connsiteX138" fmla="*/ 472810 w 523468"/>
                  <a:gd name="connsiteY138" fmla="*/ 500167 h 51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3468" h="516080">
                    <a:moveTo>
                      <a:pt x="481253" y="365838"/>
                    </a:moveTo>
                    <a:lnTo>
                      <a:pt x="481253" y="343971"/>
                    </a:lnTo>
                    <a:cubicBezTo>
                      <a:pt x="481253" y="318361"/>
                      <a:pt x="460426" y="297535"/>
                      <a:pt x="434816" y="297535"/>
                    </a:cubicBezTo>
                    <a:cubicBezTo>
                      <a:pt x="409206" y="297535"/>
                      <a:pt x="388379" y="318361"/>
                      <a:pt x="388379" y="343971"/>
                    </a:cubicBezTo>
                    <a:lnTo>
                      <a:pt x="388379" y="381965"/>
                    </a:lnTo>
                    <a:lnTo>
                      <a:pt x="371493" y="381965"/>
                    </a:lnTo>
                    <a:lnTo>
                      <a:pt x="371493" y="297535"/>
                    </a:lnTo>
                    <a:lnTo>
                      <a:pt x="312392" y="297535"/>
                    </a:lnTo>
                    <a:lnTo>
                      <a:pt x="312392" y="263762"/>
                    </a:lnTo>
                    <a:lnTo>
                      <a:pt x="329278" y="263762"/>
                    </a:lnTo>
                    <a:lnTo>
                      <a:pt x="329278" y="246876"/>
                    </a:lnTo>
                    <a:lnTo>
                      <a:pt x="388379" y="246876"/>
                    </a:lnTo>
                    <a:lnTo>
                      <a:pt x="388379" y="280649"/>
                    </a:lnTo>
                    <a:lnTo>
                      <a:pt x="405266" y="280649"/>
                    </a:lnTo>
                    <a:lnTo>
                      <a:pt x="405266" y="221547"/>
                    </a:lnTo>
                    <a:cubicBezTo>
                      <a:pt x="405266" y="207580"/>
                      <a:pt x="393899" y="196218"/>
                      <a:pt x="379936" y="196218"/>
                    </a:cubicBezTo>
                    <a:lnTo>
                      <a:pt x="337721" y="196218"/>
                    </a:lnTo>
                    <a:lnTo>
                      <a:pt x="337721" y="99061"/>
                    </a:lnTo>
                    <a:lnTo>
                      <a:pt x="202633" y="0"/>
                    </a:lnTo>
                    <a:lnTo>
                      <a:pt x="67544" y="99061"/>
                    </a:lnTo>
                    <a:lnTo>
                      <a:pt x="67544" y="196218"/>
                    </a:lnTo>
                    <a:lnTo>
                      <a:pt x="25329" y="196218"/>
                    </a:lnTo>
                    <a:cubicBezTo>
                      <a:pt x="11366" y="196218"/>
                      <a:pt x="0" y="207580"/>
                      <a:pt x="0" y="221547"/>
                    </a:cubicBezTo>
                    <a:lnTo>
                      <a:pt x="0" y="441066"/>
                    </a:lnTo>
                    <a:cubicBezTo>
                      <a:pt x="0" y="455029"/>
                      <a:pt x="11366" y="466395"/>
                      <a:pt x="25329" y="466395"/>
                    </a:cubicBezTo>
                    <a:lnTo>
                      <a:pt x="118202" y="466395"/>
                    </a:lnTo>
                    <a:lnTo>
                      <a:pt x="118202" y="500167"/>
                    </a:lnTo>
                    <a:lnTo>
                      <a:pt x="84430" y="500167"/>
                    </a:lnTo>
                    <a:lnTo>
                      <a:pt x="84430" y="517053"/>
                    </a:lnTo>
                    <a:lnTo>
                      <a:pt x="303949" y="517053"/>
                    </a:lnTo>
                    <a:lnTo>
                      <a:pt x="303949" y="500167"/>
                    </a:lnTo>
                    <a:lnTo>
                      <a:pt x="270177" y="500167"/>
                    </a:lnTo>
                    <a:lnTo>
                      <a:pt x="270177" y="466395"/>
                    </a:lnTo>
                    <a:lnTo>
                      <a:pt x="379936" y="466395"/>
                    </a:lnTo>
                    <a:cubicBezTo>
                      <a:pt x="393899" y="466395"/>
                      <a:pt x="405266" y="455029"/>
                      <a:pt x="405266" y="441066"/>
                    </a:cubicBezTo>
                    <a:lnTo>
                      <a:pt x="405266" y="343971"/>
                    </a:lnTo>
                    <a:cubicBezTo>
                      <a:pt x="405266" y="327674"/>
                      <a:pt x="418520" y="314421"/>
                      <a:pt x="434816" y="314421"/>
                    </a:cubicBezTo>
                    <a:cubicBezTo>
                      <a:pt x="451112" y="314421"/>
                      <a:pt x="464367" y="327674"/>
                      <a:pt x="464367" y="343971"/>
                    </a:cubicBezTo>
                    <a:lnTo>
                      <a:pt x="464367" y="365838"/>
                    </a:lnTo>
                    <a:cubicBezTo>
                      <a:pt x="440448" y="369873"/>
                      <a:pt x="422152" y="390676"/>
                      <a:pt x="422152" y="415737"/>
                    </a:cubicBezTo>
                    <a:lnTo>
                      <a:pt x="422152" y="466395"/>
                    </a:lnTo>
                    <a:cubicBezTo>
                      <a:pt x="422152" y="494330"/>
                      <a:pt x="444871" y="517053"/>
                      <a:pt x="472810" y="517053"/>
                    </a:cubicBezTo>
                    <a:cubicBezTo>
                      <a:pt x="500749" y="517053"/>
                      <a:pt x="523468" y="494330"/>
                      <a:pt x="523468" y="466395"/>
                    </a:cubicBezTo>
                    <a:lnTo>
                      <a:pt x="523468" y="415737"/>
                    </a:lnTo>
                    <a:cubicBezTo>
                      <a:pt x="523468" y="390684"/>
                      <a:pt x="505172" y="369882"/>
                      <a:pt x="481253" y="365838"/>
                    </a:cubicBezTo>
                    <a:close/>
                    <a:moveTo>
                      <a:pt x="354607" y="314421"/>
                    </a:moveTo>
                    <a:lnTo>
                      <a:pt x="354607" y="381965"/>
                    </a:lnTo>
                    <a:lnTo>
                      <a:pt x="312392" y="381965"/>
                    </a:lnTo>
                    <a:lnTo>
                      <a:pt x="312392" y="314421"/>
                    </a:lnTo>
                    <a:close/>
                    <a:moveTo>
                      <a:pt x="295506" y="385189"/>
                    </a:moveTo>
                    <a:lnTo>
                      <a:pt x="278620" y="393632"/>
                    </a:lnTo>
                    <a:lnTo>
                      <a:pt x="278620" y="263762"/>
                    </a:lnTo>
                    <a:lnTo>
                      <a:pt x="295506" y="263762"/>
                    </a:lnTo>
                    <a:close/>
                    <a:moveTo>
                      <a:pt x="92873" y="263762"/>
                    </a:moveTo>
                    <a:lnTo>
                      <a:pt x="92873" y="297535"/>
                    </a:lnTo>
                    <a:lnTo>
                      <a:pt x="33772" y="297535"/>
                    </a:lnTo>
                    <a:lnTo>
                      <a:pt x="33772" y="398851"/>
                    </a:lnTo>
                    <a:lnTo>
                      <a:pt x="16886" y="398851"/>
                    </a:lnTo>
                    <a:lnTo>
                      <a:pt x="16886" y="246876"/>
                    </a:lnTo>
                    <a:lnTo>
                      <a:pt x="75987" y="246876"/>
                    </a:lnTo>
                    <a:lnTo>
                      <a:pt x="75987" y="263762"/>
                    </a:lnTo>
                    <a:close/>
                    <a:moveTo>
                      <a:pt x="50658" y="314421"/>
                    </a:moveTo>
                    <a:lnTo>
                      <a:pt x="92873" y="314421"/>
                    </a:lnTo>
                    <a:lnTo>
                      <a:pt x="92873" y="398851"/>
                    </a:lnTo>
                    <a:lnTo>
                      <a:pt x="50658" y="398851"/>
                    </a:lnTo>
                    <a:close/>
                    <a:moveTo>
                      <a:pt x="109759" y="263762"/>
                    </a:moveTo>
                    <a:lnTo>
                      <a:pt x="126645" y="263762"/>
                    </a:lnTo>
                    <a:lnTo>
                      <a:pt x="126645" y="398851"/>
                    </a:lnTo>
                    <a:lnTo>
                      <a:pt x="109759" y="398851"/>
                    </a:lnTo>
                    <a:close/>
                    <a:moveTo>
                      <a:pt x="143532" y="263762"/>
                    </a:moveTo>
                    <a:lnTo>
                      <a:pt x="177304" y="263762"/>
                    </a:lnTo>
                    <a:lnTo>
                      <a:pt x="177304" y="398851"/>
                    </a:lnTo>
                    <a:lnTo>
                      <a:pt x="143532" y="398851"/>
                    </a:lnTo>
                    <a:close/>
                    <a:moveTo>
                      <a:pt x="194190" y="263762"/>
                    </a:moveTo>
                    <a:lnTo>
                      <a:pt x="211076" y="263762"/>
                    </a:lnTo>
                    <a:lnTo>
                      <a:pt x="211076" y="398851"/>
                    </a:lnTo>
                    <a:lnTo>
                      <a:pt x="194190" y="398851"/>
                    </a:lnTo>
                    <a:close/>
                    <a:moveTo>
                      <a:pt x="227962" y="263762"/>
                    </a:moveTo>
                    <a:lnTo>
                      <a:pt x="261734" y="263762"/>
                    </a:lnTo>
                    <a:lnTo>
                      <a:pt x="261734" y="398851"/>
                    </a:lnTo>
                    <a:lnTo>
                      <a:pt x="227962" y="398851"/>
                    </a:lnTo>
                    <a:close/>
                    <a:moveTo>
                      <a:pt x="312392" y="246876"/>
                    </a:moveTo>
                    <a:lnTo>
                      <a:pt x="92873" y="246876"/>
                    </a:lnTo>
                    <a:lnTo>
                      <a:pt x="92873" y="242317"/>
                    </a:lnTo>
                    <a:lnTo>
                      <a:pt x="202633" y="148235"/>
                    </a:lnTo>
                    <a:lnTo>
                      <a:pt x="312392" y="242317"/>
                    </a:lnTo>
                    <a:close/>
                    <a:moveTo>
                      <a:pt x="388379" y="221547"/>
                    </a:moveTo>
                    <a:lnTo>
                      <a:pt x="388379" y="229990"/>
                    </a:lnTo>
                    <a:lnTo>
                      <a:pt x="323960" y="229990"/>
                    </a:lnTo>
                    <a:lnTo>
                      <a:pt x="304263" y="213104"/>
                    </a:lnTo>
                    <a:lnTo>
                      <a:pt x="379936" y="213104"/>
                    </a:lnTo>
                    <a:cubicBezTo>
                      <a:pt x="384586" y="213104"/>
                      <a:pt x="388379" y="216893"/>
                      <a:pt x="388379" y="221547"/>
                    </a:cubicBezTo>
                    <a:close/>
                    <a:moveTo>
                      <a:pt x="303484" y="94902"/>
                    </a:moveTo>
                    <a:lnTo>
                      <a:pt x="101782" y="94902"/>
                    </a:lnTo>
                    <a:lnTo>
                      <a:pt x="202633" y="20939"/>
                    </a:lnTo>
                    <a:close/>
                    <a:moveTo>
                      <a:pt x="84430" y="111788"/>
                    </a:moveTo>
                    <a:lnTo>
                      <a:pt x="320835" y="111788"/>
                    </a:lnTo>
                    <a:lnTo>
                      <a:pt x="320835" y="196218"/>
                    </a:lnTo>
                    <a:lnTo>
                      <a:pt x="284557" y="196218"/>
                    </a:lnTo>
                    <a:lnTo>
                      <a:pt x="202633" y="125994"/>
                    </a:lnTo>
                    <a:lnTo>
                      <a:pt x="120709" y="196218"/>
                    </a:lnTo>
                    <a:lnTo>
                      <a:pt x="84430" y="196218"/>
                    </a:lnTo>
                    <a:close/>
                    <a:moveTo>
                      <a:pt x="25329" y="213104"/>
                    </a:moveTo>
                    <a:lnTo>
                      <a:pt x="101003" y="213104"/>
                    </a:lnTo>
                    <a:lnTo>
                      <a:pt x="81305" y="229990"/>
                    </a:lnTo>
                    <a:lnTo>
                      <a:pt x="16886" y="229990"/>
                    </a:lnTo>
                    <a:lnTo>
                      <a:pt x="16886" y="221547"/>
                    </a:lnTo>
                    <a:cubicBezTo>
                      <a:pt x="16886" y="216893"/>
                      <a:pt x="20679" y="213104"/>
                      <a:pt x="25329" y="213104"/>
                    </a:cubicBezTo>
                    <a:close/>
                    <a:moveTo>
                      <a:pt x="379936" y="449509"/>
                    </a:moveTo>
                    <a:lnTo>
                      <a:pt x="151975" y="449509"/>
                    </a:lnTo>
                    <a:lnTo>
                      <a:pt x="151975" y="466395"/>
                    </a:lnTo>
                    <a:lnTo>
                      <a:pt x="253291" y="466395"/>
                    </a:lnTo>
                    <a:lnTo>
                      <a:pt x="253291" y="500167"/>
                    </a:lnTo>
                    <a:lnTo>
                      <a:pt x="135089" y="500167"/>
                    </a:lnTo>
                    <a:lnTo>
                      <a:pt x="135089" y="449509"/>
                    </a:lnTo>
                    <a:lnTo>
                      <a:pt x="25329" y="449509"/>
                    </a:lnTo>
                    <a:cubicBezTo>
                      <a:pt x="20679" y="449509"/>
                      <a:pt x="16886" y="445716"/>
                      <a:pt x="16886" y="441066"/>
                    </a:cubicBezTo>
                    <a:lnTo>
                      <a:pt x="16886" y="415737"/>
                    </a:lnTo>
                    <a:lnTo>
                      <a:pt x="272169" y="415737"/>
                    </a:lnTo>
                    <a:lnTo>
                      <a:pt x="305941" y="398851"/>
                    </a:lnTo>
                    <a:lnTo>
                      <a:pt x="388379" y="398851"/>
                    </a:lnTo>
                    <a:lnTo>
                      <a:pt x="388379" y="441066"/>
                    </a:lnTo>
                    <a:cubicBezTo>
                      <a:pt x="388379" y="445716"/>
                      <a:pt x="384586" y="449509"/>
                      <a:pt x="379936" y="449509"/>
                    </a:cubicBezTo>
                    <a:close/>
                    <a:moveTo>
                      <a:pt x="472810" y="381965"/>
                    </a:moveTo>
                    <a:cubicBezTo>
                      <a:pt x="491435" y="381965"/>
                      <a:pt x="506582" y="397111"/>
                      <a:pt x="506582" y="415737"/>
                    </a:cubicBezTo>
                    <a:lnTo>
                      <a:pt x="506582" y="424180"/>
                    </a:lnTo>
                    <a:lnTo>
                      <a:pt x="481253" y="424180"/>
                    </a:lnTo>
                    <a:lnTo>
                      <a:pt x="481253" y="398851"/>
                    </a:lnTo>
                    <a:lnTo>
                      <a:pt x="464367" y="398851"/>
                    </a:lnTo>
                    <a:lnTo>
                      <a:pt x="464367" y="424180"/>
                    </a:lnTo>
                    <a:lnTo>
                      <a:pt x="439038" y="424180"/>
                    </a:lnTo>
                    <a:lnTo>
                      <a:pt x="439038" y="415737"/>
                    </a:lnTo>
                    <a:cubicBezTo>
                      <a:pt x="439038" y="397111"/>
                      <a:pt x="454184" y="381965"/>
                      <a:pt x="472810" y="381965"/>
                    </a:cubicBezTo>
                    <a:close/>
                    <a:moveTo>
                      <a:pt x="472810" y="500167"/>
                    </a:moveTo>
                    <a:cubicBezTo>
                      <a:pt x="454184" y="500167"/>
                      <a:pt x="439038" y="485016"/>
                      <a:pt x="439038" y="466395"/>
                    </a:cubicBezTo>
                    <a:lnTo>
                      <a:pt x="439038" y="441066"/>
                    </a:lnTo>
                    <a:lnTo>
                      <a:pt x="506582" y="441066"/>
                    </a:lnTo>
                    <a:lnTo>
                      <a:pt x="506582" y="466395"/>
                    </a:lnTo>
                    <a:cubicBezTo>
                      <a:pt x="506582" y="485016"/>
                      <a:pt x="491435" y="500167"/>
                      <a:pt x="472810" y="5001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EF0F0775-D339-4C1A-A041-2E65695D20FF}"/>
                  </a:ext>
                </a:extLst>
              </p:cNvPr>
              <p:cNvSpPr/>
              <p:nvPr/>
            </p:nvSpPr>
            <p:spPr>
              <a:xfrm>
                <a:off x="14403559" y="559011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A481FBB6-BF79-4A0B-A7F7-9574391056BB}"/>
                  </a:ext>
                </a:extLst>
              </p:cNvPr>
              <p:cNvSpPr/>
              <p:nvPr/>
            </p:nvSpPr>
            <p:spPr>
              <a:xfrm>
                <a:off x="14369787" y="559011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81477E36-244E-4186-93EE-6E88AA68DB68}"/>
                  </a:ext>
                </a:extLst>
              </p:cNvPr>
              <p:cNvSpPr/>
              <p:nvPr/>
            </p:nvSpPr>
            <p:spPr>
              <a:xfrm>
                <a:off x="14251585" y="559011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866C65F0-E25A-4E4A-984A-E128383FBD1A}"/>
                  </a:ext>
                </a:extLst>
              </p:cNvPr>
              <p:cNvSpPr/>
              <p:nvPr/>
            </p:nvSpPr>
            <p:spPr>
              <a:xfrm>
                <a:off x="14217812" y="559011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00" name="Graphic 70">
              <a:extLst>
                <a:ext uri="{FF2B5EF4-FFF2-40B4-BE49-F238E27FC236}">
                  <a16:creationId xmlns:a16="http://schemas.microsoft.com/office/drawing/2014/main" id="{DB8FCA72-393B-47CD-9F65-83A875B78CB2}"/>
                </a:ext>
              </a:extLst>
            </p:cNvPr>
            <p:cNvGrpSpPr/>
            <p:nvPr/>
          </p:nvGrpSpPr>
          <p:grpSpPr>
            <a:xfrm>
              <a:off x="9666840" y="5452994"/>
              <a:ext cx="523468" cy="523468"/>
              <a:chOff x="9666840" y="5452994"/>
              <a:chExt cx="523468" cy="523468"/>
            </a:xfrm>
          </p:grpSpPr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51F67C4A-865E-4473-9243-05784E648E13}"/>
                  </a:ext>
                </a:extLst>
              </p:cNvPr>
              <p:cNvSpPr/>
              <p:nvPr/>
            </p:nvSpPr>
            <p:spPr>
              <a:xfrm>
                <a:off x="9888082" y="5807601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EF79C69-CA27-45E7-A22D-4B2814DEB0A8}"/>
                  </a:ext>
                </a:extLst>
              </p:cNvPr>
              <p:cNvSpPr/>
              <p:nvPr/>
            </p:nvSpPr>
            <p:spPr>
              <a:xfrm>
                <a:off x="9869176" y="5773829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FF602811-89E5-4ABF-A026-28A56DB7450E}"/>
                  </a:ext>
                </a:extLst>
              </p:cNvPr>
              <p:cNvSpPr/>
              <p:nvPr/>
            </p:nvSpPr>
            <p:spPr>
              <a:xfrm>
                <a:off x="9837424" y="5805586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32871D83-3572-4222-BFC4-45EEB3FFA63A}"/>
                  </a:ext>
                </a:extLst>
              </p:cNvPr>
              <p:cNvSpPr/>
              <p:nvPr/>
            </p:nvSpPr>
            <p:spPr>
              <a:xfrm>
                <a:off x="9666840" y="5524599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3F7B7E04-C93C-4CD8-8240-50DD00622A2E}"/>
                  </a:ext>
                </a:extLst>
              </p:cNvPr>
              <p:cNvSpPr/>
              <p:nvPr/>
            </p:nvSpPr>
            <p:spPr>
              <a:xfrm>
                <a:off x="10090715" y="563029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326162C1-E628-41EF-AFAB-242B9908155B}"/>
                  </a:ext>
                </a:extLst>
              </p:cNvPr>
              <p:cNvSpPr/>
              <p:nvPr/>
            </p:nvSpPr>
            <p:spPr>
              <a:xfrm>
                <a:off x="10090715" y="559652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502CECFB-7540-499C-B0B5-59A77D3B6BE8}"/>
                  </a:ext>
                </a:extLst>
              </p:cNvPr>
              <p:cNvSpPr/>
              <p:nvPr/>
            </p:nvSpPr>
            <p:spPr>
              <a:xfrm>
                <a:off x="10056943" y="574850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BF5CACE8-1BB9-40C7-B1DD-32A2879B2798}"/>
                  </a:ext>
                </a:extLst>
              </p:cNvPr>
              <p:cNvSpPr/>
              <p:nvPr/>
            </p:nvSpPr>
            <p:spPr>
              <a:xfrm>
                <a:off x="10056943" y="571472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C1D61D1D-23F5-4C9F-A1E6-81DE7D576860}"/>
                  </a:ext>
                </a:extLst>
              </p:cNvPr>
              <p:cNvSpPr/>
              <p:nvPr/>
            </p:nvSpPr>
            <p:spPr>
              <a:xfrm>
                <a:off x="9685449" y="5452994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10" name="Graphic 71">
              <a:extLst>
                <a:ext uri="{FF2B5EF4-FFF2-40B4-BE49-F238E27FC236}">
                  <a16:creationId xmlns:a16="http://schemas.microsoft.com/office/drawing/2014/main" id="{0500BA12-D446-4D35-8CE1-B58D75E5141E}"/>
                </a:ext>
              </a:extLst>
            </p:cNvPr>
            <p:cNvGrpSpPr/>
            <p:nvPr/>
          </p:nvGrpSpPr>
          <p:grpSpPr>
            <a:xfrm>
              <a:off x="11891668" y="5452994"/>
              <a:ext cx="523468" cy="523468"/>
              <a:chOff x="11891668" y="5452994"/>
              <a:chExt cx="523468" cy="523468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889F4869-7580-4C62-B8BB-369F44BDAFE0}"/>
                  </a:ext>
                </a:extLst>
              </p:cNvPr>
              <p:cNvSpPr/>
              <p:nvPr/>
            </p:nvSpPr>
            <p:spPr>
              <a:xfrm>
                <a:off x="12081764" y="5452994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1D840CC-AD9E-491E-A9EE-CF11725AB351}"/>
                  </a:ext>
                </a:extLst>
              </p:cNvPr>
              <p:cNvSpPr/>
              <p:nvPr/>
            </p:nvSpPr>
            <p:spPr>
              <a:xfrm>
                <a:off x="12105638" y="5486766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FFA33362-5488-4504-BA9C-E364ABE9416D}"/>
                  </a:ext>
                </a:extLst>
              </p:cNvPr>
              <p:cNvSpPr/>
              <p:nvPr/>
            </p:nvSpPr>
            <p:spPr>
              <a:xfrm>
                <a:off x="12129516" y="5520538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8791840E-3147-43E0-8338-F8316BBD9980}"/>
                  </a:ext>
                </a:extLst>
              </p:cNvPr>
              <p:cNvSpPr/>
              <p:nvPr/>
            </p:nvSpPr>
            <p:spPr>
              <a:xfrm>
                <a:off x="12081764" y="5934844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F55ED3AF-A620-4D7D-8216-19DC21A0F0F1}"/>
                  </a:ext>
                </a:extLst>
              </p:cNvPr>
              <p:cNvSpPr/>
              <p:nvPr/>
            </p:nvSpPr>
            <p:spPr>
              <a:xfrm>
                <a:off x="12105638" y="5910970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51785040-CD04-4C4D-8758-D9B1276EF930}"/>
                  </a:ext>
                </a:extLst>
              </p:cNvPr>
              <p:cNvSpPr/>
              <p:nvPr/>
            </p:nvSpPr>
            <p:spPr>
              <a:xfrm>
                <a:off x="12129524" y="5887085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6AACD837-0CCB-449D-A07A-59343249928F}"/>
                  </a:ext>
                </a:extLst>
              </p:cNvPr>
              <p:cNvSpPr/>
              <p:nvPr/>
            </p:nvSpPr>
            <p:spPr>
              <a:xfrm>
                <a:off x="11891668" y="5452994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D1C472AB-E276-4693-AAA4-EEDE601B8A27}"/>
                  </a:ext>
                </a:extLst>
              </p:cNvPr>
              <p:cNvSpPr/>
              <p:nvPr/>
            </p:nvSpPr>
            <p:spPr>
              <a:xfrm>
                <a:off x="11891668" y="574005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96C1E574-13E8-4EEB-BD03-423DE34D0E87}"/>
                  </a:ext>
                </a:extLst>
              </p:cNvPr>
              <p:cNvSpPr/>
              <p:nvPr/>
            </p:nvSpPr>
            <p:spPr>
              <a:xfrm>
                <a:off x="12398250" y="574005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AA3D943A-92D3-408E-B538-F040DC055475}"/>
                  </a:ext>
                </a:extLst>
              </p:cNvPr>
              <p:cNvSpPr/>
              <p:nvPr/>
            </p:nvSpPr>
            <p:spPr>
              <a:xfrm>
                <a:off x="12398250" y="567251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53660DB-C705-4242-B2B6-7C0BAA313CE7}"/>
                  </a:ext>
                </a:extLst>
              </p:cNvPr>
              <p:cNvSpPr/>
              <p:nvPr/>
            </p:nvSpPr>
            <p:spPr>
              <a:xfrm>
                <a:off x="11891668" y="567251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04286D63-1DCC-44F1-8708-F8DC9C433751}"/>
                  </a:ext>
                </a:extLst>
              </p:cNvPr>
              <p:cNvSpPr/>
              <p:nvPr/>
            </p:nvSpPr>
            <p:spPr>
              <a:xfrm>
                <a:off x="11925440" y="570628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E2A5D14C-DB69-49E3-B419-AECAD331C027}"/>
                  </a:ext>
                </a:extLst>
              </p:cNvPr>
              <p:cNvSpPr/>
              <p:nvPr/>
            </p:nvSpPr>
            <p:spPr>
              <a:xfrm>
                <a:off x="11959212" y="5706285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630D3C89-CD38-468C-9897-E82CB24F8C47}"/>
                  </a:ext>
                </a:extLst>
              </p:cNvPr>
              <p:cNvSpPr/>
              <p:nvPr/>
            </p:nvSpPr>
            <p:spPr>
              <a:xfrm>
                <a:off x="12364478" y="570628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9F19D092-E40A-44C0-9793-E6133FDADBB4}"/>
                  </a:ext>
                </a:extLst>
              </p:cNvPr>
              <p:cNvSpPr/>
              <p:nvPr/>
            </p:nvSpPr>
            <p:spPr>
              <a:xfrm>
                <a:off x="12313820" y="5706285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26" name="Graphic 72">
              <a:extLst>
                <a:ext uri="{FF2B5EF4-FFF2-40B4-BE49-F238E27FC236}">
                  <a16:creationId xmlns:a16="http://schemas.microsoft.com/office/drawing/2014/main" id="{7E5EE9FC-BE0A-4B59-A54F-5133B95A5181}"/>
                </a:ext>
              </a:extLst>
            </p:cNvPr>
            <p:cNvGrpSpPr/>
            <p:nvPr/>
          </p:nvGrpSpPr>
          <p:grpSpPr>
            <a:xfrm>
              <a:off x="10779254" y="5452994"/>
              <a:ext cx="523468" cy="523468"/>
              <a:chOff x="10779254" y="5452994"/>
              <a:chExt cx="523468" cy="523468"/>
            </a:xfrm>
          </p:grpSpPr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1999A4F7-2CF8-4601-BB06-FF38CA021E04}"/>
                  </a:ext>
                </a:extLst>
              </p:cNvPr>
              <p:cNvSpPr/>
              <p:nvPr/>
            </p:nvSpPr>
            <p:spPr>
              <a:xfrm>
                <a:off x="10779254" y="5452994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B1259DEE-5452-43FB-A8D1-CACA9BBDFB25}"/>
                  </a:ext>
                </a:extLst>
              </p:cNvPr>
              <p:cNvSpPr/>
              <p:nvPr/>
            </p:nvSpPr>
            <p:spPr>
              <a:xfrm>
                <a:off x="10863684" y="5680956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B7071D79-CAEF-4014-A6E1-13E6AC2D72F2}"/>
                  </a:ext>
                </a:extLst>
              </p:cNvPr>
              <p:cNvSpPr/>
              <p:nvPr/>
            </p:nvSpPr>
            <p:spPr>
              <a:xfrm>
                <a:off x="11150747" y="5680956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7C1E8A00-7B25-4AE7-9E95-7E2B0193081E}"/>
                  </a:ext>
                </a:extLst>
              </p:cNvPr>
              <p:cNvSpPr/>
              <p:nvPr/>
            </p:nvSpPr>
            <p:spPr>
              <a:xfrm>
                <a:off x="10863684" y="5875146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FAD995DF-83A7-428E-BA1C-706C35E8DFC0}"/>
                  </a:ext>
                </a:extLst>
              </p:cNvPr>
              <p:cNvSpPr/>
              <p:nvPr/>
            </p:nvSpPr>
            <p:spPr>
              <a:xfrm>
                <a:off x="11150747" y="5875146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32" name="Graphic 73">
              <a:extLst>
                <a:ext uri="{FF2B5EF4-FFF2-40B4-BE49-F238E27FC236}">
                  <a16:creationId xmlns:a16="http://schemas.microsoft.com/office/drawing/2014/main" id="{EC0032FC-4F2C-4197-8D53-AE3130D42F14}"/>
                </a:ext>
              </a:extLst>
            </p:cNvPr>
            <p:cNvGrpSpPr/>
            <p:nvPr/>
          </p:nvGrpSpPr>
          <p:grpSpPr>
            <a:xfrm>
              <a:off x="13004082" y="5452994"/>
              <a:ext cx="523468" cy="523468"/>
              <a:chOff x="13004082" y="5452994"/>
              <a:chExt cx="523468" cy="523468"/>
            </a:xfrm>
          </p:grpSpPr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E8B5284F-432A-43DD-B6C5-6F4DE8956B49}"/>
                  </a:ext>
                </a:extLst>
              </p:cNvPr>
              <p:cNvSpPr/>
              <p:nvPr/>
            </p:nvSpPr>
            <p:spPr>
              <a:xfrm>
                <a:off x="13004082" y="5452994"/>
                <a:ext cx="523468" cy="523468"/>
              </a:xfrm>
              <a:custGeom>
                <a:avLst/>
                <a:gdLst>
                  <a:gd name="connsiteX0" fmla="*/ 371493 w 523468"/>
                  <a:gd name="connsiteY0" fmla="*/ 227962 h 523468"/>
                  <a:gd name="connsiteX1" fmla="*/ 371493 w 523468"/>
                  <a:gd name="connsiteY1" fmla="*/ 244848 h 523468"/>
                  <a:gd name="connsiteX2" fmla="*/ 356599 w 523468"/>
                  <a:gd name="connsiteY2" fmla="*/ 244848 h 523468"/>
                  <a:gd name="connsiteX3" fmla="*/ 324607 w 523468"/>
                  <a:gd name="connsiteY3" fmla="*/ 237291 h 523468"/>
                  <a:gd name="connsiteX4" fmla="*/ 303949 w 523468"/>
                  <a:gd name="connsiteY4" fmla="*/ 226965 h 523468"/>
                  <a:gd name="connsiteX5" fmla="*/ 303949 w 523468"/>
                  <a:gd name="connsiteY5" fmla="*/ 42215 h 523468"/>
                  <a:gd name="connsiteX6" fmla="*/ 261734 w 523468"/>
                  <a:gd name="connsiteY6" fmla="*/ 0 h 523468"/>
                  <a:gd name="connsiteX7" fmla="*/ 42215 w 523468"/>
                  <a:gd name="connsiteY7" fmla="*/ 0 h 523468"/>
                  <a:gd name="connsiteX8" fmla="*/ 0 w 523468"/>
                  <a:gd name="connsiteY8" fmla="*/ 42215 h 523468"/>
                  <a:gd name="connsiteX9" fmla="*/ 0 w 523468"/>
                  <a:gd name="connsiteY9" fmla="*/ 481253 h 523468"/>
                  <a:gd name="connsiteX10" fmla="*/ 42215 w 523468"/>
                  <a:gd name="connsiteY10" fmla="*/ 523468 h 523468"/>
                  <a:gd name="connsiteX11" fmla="*/ 261734 w 523468"/>
                  <a:gd name="connsiteY11" fmla="*/ 523468 h 523468"/>
                  <a:gd name="connsiteX12" fmla="*/ 303949 w 523468"/>
                  <a:gd name="connsiteY12" fmla="*/ 481253 h 523468"/>
                  <a:gd name="connsiteX13" fmla="*/ 303949 w 523468"/>
                  <a:gd name="connsiteY13" fmla="*/ 377809 h 523468"/>
                  <a:gd name="connsiteX14" fmla="*/ 324607 w 523468"/>
                  <a:gd name="connsiteY14" fmla="*/ 370598 h 523468"/>
                  <a:gd name="connsiteX15" fmla="*/ 356599 w 523468"/>
                  <a:gd name="connsiteY15" fmla="*/ 363050 h 523468"/>
                  <a:gd name="connsiteX16" fmla="*/ 371493 w 523468"/>
                  <a:gd name="connsiteY16" fmla="*/ 363050 h 523468"/>
                  <a:gd name="connsiteX17" fmla="*/ 371493 w 523468"/>
                  <a:gd name="connsiteY17" fmla="*/ 379936 h 523468"/>
                  <a:gd name="connsiteX18" fmla="*/ 523468 w 523468"/>
                  <a:gd name="connsiteY18" fmla="*/ 379936 h 523468"/>
                  <a:gd name="connsiteX19" fmla="*/ 523468 w 523468"/>
                  <a:gd name="connsiteY19" fmla="*/ 227962 h 523468"/>
                  <a:gd name="connsiteX20" fmla="*/ 273949 w 523468"/>
                  <a:gd name="connsiteY20" fmla="*/ 211962 h 523468"/>
                  <a:gd name="connsiteX21" fmla="*/ 240721 w 523468"/>
                  <a:gd name="connsiteY21" fmla="*/ 202996 h 523468"/>
                  <a:gd name="connsiteX22" fmla="*/ 269113 w 523468"/>
                  <a:gd name="connsiteY22" fmla="*/ 97940 h 523468"/>
                  <a:gd name="connsiteX23" fmla="*/ 270177 w 523468"/>
                  <a:gd name="connsiteY23" fmla="*/ 89901 h 523468"/>
                  <a:gd name="connsiteX24" fmla="*/ 269621 w 523468"/>
                  <a:gd name="connsiteY24" fmla="*/ 84430 h 523468"/>
                  <a:gd name="connsiteX25" fmla="*/ 287063 w 523468"/>
                  <a:gd name="connsiteY25" fmla="*/ 84430 h 523468"/>
                  <a:gd name="connsiteX26" fmla="*/ 287063 w 523468"/>
                  <a:gd name="connsiteY26" fmla="*/ 218522 h 523468"/>
                  <a:gd name="connsiteX27" fmla="*/ 217998 w 523468"/>
                  <a:gd name="connsiteY27" fmla="*/ 287063 h 523468"/>
                  <a:gd name="connsiteX28" fmla="*/ 236405 w 523468"/>
                  <a:gd name="connsiteY28" fmla="*/ 287063 h 523468"/>
                  <a:gd name="connsiteX29" fmla="*/ 244848 w 523468"/>
                  <a:gd name="connsiteY29" fmla="*/ 295506 h 523468"/>
                  <a:gd name="connsiteX30" fmla="*/ 236405 w 523468"/>
                  <a:gd name="connsiteY30" fmla="*/ 303949 h 523468"/>
                  <a:gd name="connsiteX31" fmla="*/ 213429 w 523468"/>
                  <a:gd name="connsiteY31" fmla="*/ 303949 h 523468"/>
                  <a:gd name="connsiteX32" fmla="*/ 195946 w 523468"/>
                  <a:gd name="connsiteY32" fmla="*/ 303949 h 523468"/>
                  <a:gd name="connsiteX33" fmla="*/ 164380 w 523468"/>
                  <a:gd name="connsiteY33" fmla="*/ 303949 h 523468"/>
                  <a:gd name="connsiteX34" fmla="*/ 200031 w 523468"/>
                  <a:gd name="connsiteY34" fmla="*/ 172035 h 523468"/>
                  <a:gd name="connsiteX35" fmla="*/ 228993 w 523468"/>
                  <a:gd name="connsiteY35" fmla="*/ 181686 h 523468"/>
                  <a:gd name="connsiteX36" fmla="*/ 106907 w 523468"/>
                  <a:gd name="connsiteY36" fmla="*/ 325572 h 523468"/>
                  <a:gd name="connsiteX37" fmla="*/ 101316 w 523468"/>
                  <a:gd name="connsiteY37" fmla="*/ 313843 h 523468"/>
                  <a:gd name="connsiteX38" fmla="*/ 105843 w 523468"/>
                  <a:gd name="connsiteY38" fmla="*/ 302927 h 523468"/>
                  <a:gd name="connsiteX39" fmla="*/ 162463 w 523468"/>
                  <a:gd name="connsiteY39" fmla="*/ 246299 h 523468"/>
                  <a:gd name="connsiteX40" fmla="*/ 146883 w 523468"/>
                  <a:gd name="connsiteY40" fmla="*/ 303949 h 523468"/>
                  <a:gd name="connsiteX41" fmla="*/ 143532 w 523468"/>
                  <a:gd name="connsiteY41" fmla="*/ 303949 h 523468"/>
                  <a:gd name="connsiteX42" fmla="*/ 106907 w 523468"/>
                  <a:gd name="connsiteY42" fmla="*/ 325572 h 523468"/>
                  <a:gd name="connsiteX43" fmla="*/ 223208 w 523468"/>
                  <a:gd name="connsiteY43" fmla="*/ 86269 h 523468"/>
                  <a:gd name="connsiteX44" fmla="*/ 236640 w 523468"/>
                  <a:gd name="connsiteY44" fmla="*/ 75987 h 523468"/>
                  <a:gd name="connsiteX45" fmla="*/ 239377 w 523468"/>
                  <a:gd name="connsiteY45" fmla="*/ 75987 h 523468"/>
                  <a:gd name="connsiteX46" fmla="*/ 253291 w 523468"/>
                  <a:gd name="connsiteY46" fmla="*/ 89901 h 523468"/>
                  <a:gd name="connsiteX47" fmla="*/ 252809 w 523468"/>
                  <a:gd name="connsiteY47" fmla="*/ 93541 h 523468"/>
                  <a:gd name="connsiteX48" fmla="*/ 242465 w 523468"/>
                  <a:gd name="connsiteY48" fmla="*/ 131795 h 523468"/>
                  <a:gd name="connsiteX49" fmla="*/ 213508 w 523468"/>
                  <a:gd name="connsiteY49" fmla="*/ 122143 h 523468"/>
                  <a:gd name="connsiteX50" fmla="*/ 209101 w 523468"/>
                  <a:gd name="connsiteY50" fmla="*/ 138465 h 523468"/>
                  <a:gd name="connsiteX51" fmla="*/ 238058 w 523468"/>
                  <a:gd name="connsiteY51" fmla="*/ 148116 h 523468"/>
                  <a:gd name="connsiteX52" fmla="*/ 233399 w 523468"/>
                  <a:gd name="connsiteY52" fmla="*/ 165357 h 523468"/>
                  <a:gd name="connsiteX53" fmla="*/ 204439 w 523468"/>
                  <a:gd name="connsiteY53" fmla="*/ 155705 h 523468"/>
                  <a:gd name="connsiteX54" fmla="*/ 42215 w 523468"/>
                  <a:gd name="connsiteY54" fmla="*/ 16886 h 523468"/>
                  <a:gd name="connsiteX55" fmla="*/ 261734 w 523468"/>
                  <a:gd name="connsiteY55" fmla="*/ 16886 h 523468"/>
                  <a:gd name="connsiteX56" fmla="*/ 287063 w 523468"/>
                  <a:gd name="connsiteY56" fmla="*/ 42215 h 523468"/>
                  <a:gd name="connsiteX57" fmla="*/ 287063 w 523468"/>
                  <a:gd name="connsiteY57" fmla="*/ 67544 h 523468"/>
                  <a:gd name="connsiteX58" fmla="*/ 260436 w 523468"/>
                  <a:gd name="connsiteY58" fmla="*/ 67544 h 523468"/>
                  <a:gd name="connsiteX59" fmla="*/ 239377 w 523468"/>
                  <a:gd name="connsiteY59" fmla="*/ 59101 h 523468"/>
                  <a:gd name="connsiteX60" fmla="*/ 236640 w 523468"/>
                  <a:gd name="connsiteY60" fmla="*/ 59101 h 523468"/>
                  <a:gd name="connsiteX61" fmla="*/ 215611 w 523468"/>
                  <a:gd name="connsiteY61" fmla="*/ 67544 h 523468"/>
                  <a:gd name="connsiteX62" fmla="*/ 16886 w 523468"/>
                  <a:gd name="connsiteY62" fmla="*/ 67544 h 523468"/>
                  <a:gd name="connsiteX63" fmla="*/ 16886 w 523468"/>
                  <a:gd name="connsiteY63" fmla="*/ 42215 h 523468"/>
                  <a:gd name="connsiteX64" fmla="*/ 42215 w 523468"/>
                  <a:gd name="connsiteY64" fmla="*/ 16886 h 523468"/>
                  <a:gd name="connsiteX65" fmla="*/ 261734 w 523468"/>
                  <a:gd name="connsiteY65" fmla="*/ 506582 h 523468"/>
                  <a:gd name="connsiteX66" fmla="*/ 42215 w 523468"/>
                  <a:gd name="connsiteY66" fmla="*/ 506582 h 523468"/>
                  <a:gd name="connsiteX67" fmla="*/ 16886 w 523468"/>
                  <a:gd name="connsiteY67" fmla="*/ 481253 h 523468"/>
                  <a:gd name="connsiteX68" fmla="*/ 16886 w 523468"/>
                  <a:gd name="connsiteY68" fmla="*/ 455924 h 523468"/>
                  <a:gd name="connsiteX69" fmla="*/ 287063 w 523468"/>
                  <a:gd name="connsiteY69" fmla="*/ 455924 h 523468"/>
                  <a:gd name="connsiteX70" fmla="*/ 287063 w 523468"/>
                  <a:gd name="connsiteY70" fmla="*/ 481253 h 523468"/>
                  <a:gd name="connsiteX71" fmla="*/ 261734 w 523468"/>
                  <a:gd name="connsiteY71" fmla="*/ 506582 h 523468"/>
                  <a:gd name="connsiteX72" fmla="*/ 287063 w 523468"/>
                  <a:gd name="connsiteY72" fmla="*/ 439038 h 523468"/>
                  <a:gd name="connsiteX73" fmla="*/ 16886 w 523468"/>
                  <a:gd name="connsiteY73" fmla="*/ 439038 h 523468"/>
                  <a:gd name="connsiteX74" fmla="*/ 16886 w 523468"/>
                  <a:gd name="connsiteY74" fmla="*/ 84430 h 523468"/>
                  <a:gd name="connsiteX75" fmla="*/ 206212 w 523468"/>
                  <a:gd name="connsiteY75" fmla="*/ 84430 h 523468"/>
                  <a:gd name="connsiteX76" fmla="*/ 171309 w 523468"/>
                  <a:gd name="connsiteY76" fmla="*/ 213574 h 523468"/>
                  <a:gd name="connsiteX77" fmla="*/ 148479 w 523468"/>
                  <a:gd name="connsiteY77" fmla="*/ 236405 h 523468"/>
                  <a:gd name="connsiteX78" fmla="*/ 33772 w 523468"/>
                  <a:gd name="connsiteY78" fmla="*/ 236405 h 523468"/>
                  <a:gd name="connsiteX79" fmla="*/ 33772 w 523468"/>
                  <a:gd name="connsiteY79" fmla="*/ 253291 h 523468"/>
                  <a:gd name="connsiteX80" fmla="*/ 131593 w 523468"/>
                  <a:gd name="connsiteY80" fmla="*/ 253291 h 523468"/>
                  <a:gd name="connsiteX81" fmla="*/ 114707 w 523468"/>
                  <a:gd name="connsiteY81" fmla="*/ 270177 h 523468"/>
                  <a:gd name="connsiteX82" fmla="*/ 33772 w 523468"/>
                  <a:gd name="connsiteY82" fmla="*/ 270177 h 523468"/>
                  <a:gd name="connsiteX83" fmla="*/ 33772 w 523468"/>
                  <a:gd name="connsiteY83" fmla="*/ 287063 h 523468"/>
                  <a:gd name="connsiteX84" fmla="*/ 97829 w 523468"/>
                  <a:gd name="connsiteY84" fmla="*/ 287063 h 523468"/>
                  <a:gd name="connsiteX85" fmla="*/ 93904 w 523468"/>
                  <a:gd name="connsiteY85" fmla="*/ 290988 h 523468"/>
                  <a:gd name="connsiteX86" fmla="*/ 86121 w 523468"/>
                  <a:gd name="connsiteY86" fmla="*/ 303949 h 523468"/>
                  <a:gd name="connsiteX87" fmla="*/ 33772 w 523468"/>
                  <a:gd name="connsiteY87" fmla="*/ 303949 h 523468"/>
                  <a:gd name="connsiteX88" fmla="*/ 33772 w 523468"/>
                  <a:gd name="connsiteY88" fmla="*/ 320835 h 523468"/>
                  <a:gd name="connsiteX89" fmla="*/ 85275 w 523468"/>
                  <a:gd name="connsiteY89" fmla="*/ 320835 h 523468"/>
                  <a:gd name="connsiteX90" fmla="*/ 95017 w 523468"/>
                  <a:gd name="connsiteY90" fmla="*/ 337721 h 523468"/>
                  <a:gd name="connsiteX91" fmla="*/ 33772 w 523468"/>
                  <a:gd name="connsiteY91" fmla="*/ 337721 h 523468"/>
                  <a:gd name="connsiteX92" fmla="*/ 33772 w 523468"/>
                  <a:gd name="connsiteY92" fmla="*/ 354607 h 523468"/>
                  <a:gd name="connsiteX93" fmla="*/ 103662 w 523468"/>
                  <a:gd name="connsiteY93" fmla="*/ 354607 h 523468"/>
                  <a:gd name="connsiteX94" fmla="*/ 118202 w 523468"/>
                  <a:gd name="connsiteY94" fmla="*/ 363050 h 523468"/>
                  <a:gd name="connsiteX95" fmla="*/ 130908 w 523468"/>
                  <a:gd name="connsiteY95" fmla="*/ 363050 h 523468"/>
                  <a:gd name="connsiteX96" fmla="*/ 127718 w 523468"/>
                  <a:gd name="connsiteY96" fmla="*/ 374861 h 523468"/>
                  <a:gd name="connsiteX97" fmla="*/ 126645 w 523468"/>
                  <a:gd name="connsiteY97" fmla="*/ 382908 h 523468"/>
                  <a:gd name="connsiteX98" fmla="*/ 142217 w 523468"/>
                  <a:gd name="connsiteY98" fmla="*/ 409511 h 523468"/>
                  <a:gd name="connsiteX99" fmla="*/ 139561 w 523468"/>
                  <a:gd name="connsiteY99" fmla="*/ 420107 h 523468"/>
                  <a:gd name="connsiteX100" fmla="*/ 155945 w 523468"/>
                  <a:gd name="connsiteY100" fmla="*/ 424197 h 523468"/>
                  <a:gd name="connsiteX101" fmla="*/ 158566 w 523468"/>
                  <a:gd name="connsiteY101" fmla="*/ 413709 h 523468"/>
                  <a:gd name="connsiteX102" fmla="*/ 160182 w 523468"/>
                  <a:gd name="connsiteY102" fmla="*/ 413709 h 523468"/>
                  <a:gd name="connsiteX103" fmla="*/ 189919 w 523468"/>
                  <a:gd name="connsiteY103" fmla="*/ 390948 h 523468"/>
                  <a:gd name="connsiteX104" fmla="*/ 196147 w 523468"/>
                  <a:gd name="connsiteY104" fmla="*/ 367907 h 523468"/>
                  <a:gd name="connsiteX105" fmla="*/ 196919 w 523468"/>
                  <a:gd name="connsiteY105" fmla="*/ 368174 h 523468"/>
                  <a:gd name="connsiteX106" fmla="*/ 210527 w 523468"/>
                  <a:gd name="connsiteY106" fmla="*/ 373621 h 523468"/>
                  <a:gd name="connsiteX107" fmla="*/ 243373 w 523468"/>
                  <a:gd name="connsiteY107" fmla="*/ 379945 h 523468"/>
                  <a:gd name="connsiteX108" fmla="*/ 285080 w 523468"/>
                  <a:gd name="connsiteY108" fmla="*/ 379945 h 523468"/>
                  <a:gd name="connsiteX109" fmla="*/ 287072 w 523468"/>
                  <a:gd name="connsiteY109" fmla="*/ 379826 h 523468"/>
                  <a:gd name="connsiteX110" fmla="*/ 287072 w 523468"/>
                  <a:gd name="connsiteY110" fmla="*/ 439038 h 523468"/>
                  <a:gd name="connsiteX111" fmla="*/ 157446 w 523468"/>
                  <a:gd name="connsiteY111" fmla="*/ 396823 h 523468"/>
                  <a:gd name="connsiteX112" fmla="*/ 143532 w 523468"/>
                  <a:gd name="connsiteY112" fmla="*/ 382908 h 523468"/>
                  <a:gd name="connsiteX113" fmla="*/ 144014 w 523468"/>
                  <a:gd name="connsiteY113" fmla="*/ 379268 h 523468"/>
                  <a:gd name="connsiteX114" fmla="*/ 148396 w 523468"/>
                  <a:gd name="connsiteY114" fmla="*/ 363050 h 523468"/>
                  <a:gd name="connsiteX115" fmla="*/ 170336 w 523468"/>
                  <a:gd name="connsiteY115" fmla="*/ 363050 h 523468"/>
                  <a:gd name="connsiteX116" fmla="*/ 179769 w 523468"/>
                  <a:gd name="connsiteY116" fmla="*/ 363751 h 523468"/>
                  <a:gd name="connsiteX117" fmla="*/ 173606 w 523468"/>
                  <a:gd name="connsiteY117" fmla="*/ 386549 h 523468"/>
                  <a:gd name="connsiteX118" fmla="*/ 160182 w 523468"/>
                  <a:gd name="connsiteY118" fmla="*/ 396823 h 523468"/>
                  <a:gd name="connsiteX119" fmla="*/ 356599 w 523468"/>
                  <a:gd name="connsiteY119" fmla="*/ 346164 h 523468"/>
                  <a:gd name="connsiteX120" fmla="*/ 317063 w 523468"/>
                  <a:gd name="connsiteY120" fmla="*/ 355494 h 523468"/>
                  <a:gd name="connsiteX121" fmla="*/ 285072 w 523468"/>
                  <a:gd name="connsiteY121" fmla="*/ 363050 h 523468"/>
                  <a:gd name="connsiteX122" fmla="*/ 243364 w 523468"/>
                  <a:gd name="connsiteY122" fmla="*/ 363050 h 523468"/>
                  <a:gd name="connsiteX123" fmla="*/ 216790 w 523468"/>
                  <a:gd name="connsiteY123" fmla="*/ 357934 h 523468"/>
                  <a:gd name="connsiteX124" fmla="*/ 203182 w 523468"/>
                  <a:gd name="connsiteY124" fmla="*/ 352488 h 523468"/>
                  <a:gd name="connsiteX125" fmla="*/ 170345 w 523468"/>
                  <a:gd name="connsiteY125" fmla="*/ 346164 h 523468"/>
                  <a:gd name="connsiteX126" fmla="*/ 118202 w 523468"/>
                  <a:gd name="connsiteY126" fmla="*/ 346164 h 523468"/>
                  <a:gd name="connsiteX127" fmla="*/ 143532 w 523468"/>
                  <a:gd name="connsiteY127" fmla="*/ 320835 h 523468"/>
                  <a:gd name="connsiteX128" fmla="*/ 236405 w 523468"/>
                  <a:gd name="connsiteY128" fmla="*/ 320835 h 523468"/>
                  <a:gd name="connsiteX129" fmla="*/ 261734 w 523468"/>
                  <a:gd name="connsiteY129" fmla="*/ 295506 h 523468"/>
                  <a:gd name="connsiteX130" fmla="*/ 236405 w 523468"/>
                  <a:gd name="connsiteY130" fmla="*/ 270177 h 523468"/>
                  <a:gd name="connsiteX131" fmla="*/ 222557 w 523468"/>
                  <a:gd name="connsiteY131" fmla="*/ 270177 h 523468"/>
                  <a:gd name="connsiteX132" fmla="*/ 236219 w 523468"/>
                  <a:gd name="connsiteY132" fmla="*/ 219630 h 523468"/>
                  <a:gd name="connsiteX133" fmla="*/ 266392 w 523468"/>
                  <a:gd name="connsiteY133" fmla="*/ 227075 h 523468"/>
                  <a:gd name="connsiteX134" fmla="*/ 317051 w 523468"/>
                  <a:gd name="connsiteY134" fmla="*/ 252404 h 523468"/>
                  <a:gd name="connsiteX135" fmla="*/ 356599 w 523468"/>
                  <a:gd name="connsiteY135" fmla="*/ 261734 h 523468"/>
                  <a:gd name="connsiteX136" fmla="*/ 371493 w 523468"/>
                  <a:gd name="connsiteY136" fmla="*/ 261734 h 523468"/>
                  <a:gd name="connsiteX137" fmla="*/ 371493 w 523468"/>
                  <a:gd name="connsiteY137" fmla="*/ 346164 h 523468"/>
                  <a:gd name="connsiteX138" fmla="*/ 506582 w 523468"/>
                  <a:gd name="connsiteY138" fmla="*/ 363050 h 523468"/>
                  <a:gd name="connsiteX139" fmla="*/ 422152 w 523468"/>
                  <a:gd name="connsiteY139" fmla="*/ 363050 h 523468"/>
                  <a:gd name="connsiteX140" fmla="*/ 422152 w 523468"/>
                  <a:gd name="connsiteY140" fmla="*/ 329278 h 523468"/>
                  <a:gd name="connsiteX141" fmla="*/ 405266 w 523468"/>
                  <a:gd name="connsiteY141" fmla="*/ 329278 h 523468"/>
                  <a:gd name="connsiteX142" fmla="*/ 405266 w 523468"/>
                  <a:gd name="connsiteY142" fmla="*/ 363050 h 523468"/>
                  <a:gd name="connsiteX143" fmla="*/ 388379 w 523468"/>
                  <a:gd name="connsiteY143" fmla="*/ 363050 h 523468"/>
                  <a:gd name="connsiteX144" fmla="*/ 388379 w 523468"/>
                  <a:gd name="connsiteY144" fmla="*/ 244848 h 523468"/>
                  <a:gd name="connsiteX145" fmla="*/ 405266 w 523468"/>
                  <a:gd name="connsiteY145" fmla="*/ 244848 h 523468"/>
                  <a:gd name="connsiteX146" fmla="*/ 405266 w 523468"/>
                  <a:gd name="connsiteY146" fmla="*/ 312392 h 523468"/>
                  <a:gd name="connsiteX147" fmla="*/ 422152 w 523468"/>
                  <a:gd name="connsiteY147" fmla="*/ 312392 h 523468"/>
                  <a:gd name="connsiteX148" fmla="*/ 422152 w 523468"/>
                  <a:gd name="connsiteY148" fmla="*/ 244848 h 523468"/>
                  <a:gd name="connsiteX149" fmla="*/ 506582 w 523468"/>
                  <a:gd name="connsiteY149" fmla="*/ 244848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523468" h="523468">
                    <a:moveTo>
                      <a:pt x="371493" y="227962"/>
                    </a:moveTo>
                    <a:lnTo>
                      <a:pt x="371493" y="244848"/>
                    </a:lnTo>
                    <a:lnTo>
                      <a:pt x="356599" y="244848"/>
                    </a:lnTo>
                    <a:cubicBezTo>
                      <a:pt x="345559" y="244848"/>
                      <a:pt x="334497" y="242231"/>
                      <a:pt x="324607" y="237291"/>
                    </a:cubicBezTo>
                    <a:lnTo>
                      <a:pt x="303949" y="226965"/>
                    </a:lnTo>
                    <a:lnTo>
                      <a:pt x="303949" y="42215"/>
                    </a:lnTo>
                    <a:cubicBezTo>
                      <a:pt x="303949" y="18939"/>
                      <a:pt x="285010" y="0"/>
                      <a:pt x="261734" y="0"/>
                    </a:cubicBezTo>
                    <a:lnTo>
                      <a:pt x="42215" y="0"/>
                    </a:lnTo>
                    <a:cubicBezTo>
                      <a:pt x="18939" y="0"/>
                      <a:pt x="0" y="18939"/>
                      <a:pt x="0" y="42215"/>
                    </a:cubicBezTo>
                    <a:lnTo>
                      <a:pt x="0" y="481253"/>
                    </a:lnTo>
                    <a:cubicBezTo>
                      <a:pt x="0" y="504529"/>
                      <a:pt x="18939" y="523468"/>
                      <a:pt x="42215" y="523468"/>
                    </a:cubicBezTo>
                    <a:lnTo>
                      <a:pt x="261734" y="523468"/>
                    </a:lnTo>
                    <a:cubicBezTo>
                      <a:pt x="285010" y="523468"/>
                      <a:pt x="303949" y="504529"/>
                      <a:pt x="303949" y="481253"/>
                    </a:cubicBezTo>
                    <a:lnTo>
                      <a:pt x="303949" y="377809"/>
                    </a:lnTo>
                    <a:cubicBezTo>
                      <a:pt x="311094" y="376247"/>
                      <a:pt x="318065" y="373876"/>
                      <a:pt x="324607" y="370598"/>
                    </a:cubicBezTo>
                    <a:cubicBezTo>
                      <a:pt x="334497" y="365668"/>
                      <a:pt x="345559" y="363050"/>
                      <a:pt x="356599" y="363050"/>
                    </a:cubicBezTo>
                    <a:lnTo>
                      <a:pt x="371493" y="363050"/>
                    </a:lnTo>
                    <a:lnTo>
                      <a:pt x="371493" y="379936"/>
                    </a:lnTo>
                    <a:lnTo>
                      <a:pt x="523468" y="379936"/>
                    </a:lnTo>
                    <a:lnTo>
                      <a:pt x="523468" y="227962"/>
                    </a:lnTo>
                    <a:close/>
                    <a:moveTo>
                      <a:pt x="273949" y="211962"/>
                    </a:moveTo>
                    <a:cubicBezTo>
                      <a:pt x="263618" y="206796"/>
                      <a:pt x="252236" y="203833"/>
                      <a:pt x="240721" y="202996"/>
                    </a:cubicBezTo>
                    <a:lnTo>
                      <a:pt x="269113" y="97940"/>
                    </a:lnTo>
                    <a:cubicBezTo>
                      <a:pt x="269822" y="95322"/>
                      <a:pt x="270177" y="92622"/>
                      <a:pt x="270177" y="89901"/>
                    </a:cubicBezTo>
                    <a:cubicBezTo>
                      <a:pt x="270177" y="88025"/>
                      <a:pt x="269950" y="86211"/>
                      <a:pt x="269621" y="84430"/>
                    </a:cubicBezTo>
                    <a:lnTo>
                      <a:pt x="287063" y="84430"/>
                    </a:lnTo>
                    <a:lnTo>
                      <a:pt x="287063" y="218522"/>
                    </a:lnTo>
                    <a:close/>
                    <a:moveTo>
                      <a:pt x="217998" y="287063"/>
                    </a:moveTo>
                    <a:lnTo>
                      <a:pt x="236405" y="287063"/>
                    </a:lnTo>
                    <a:cubicBezTo>
                      <a:pt x="241055" y="287063"/>
                      <a:pt x="244848" y="290848"/>
                      <a:pt x="244848" y="295506"/>
                    </a:cubicBezTo>
                    <a:cubicBezTo>
                      <a:pt x="244848" y="300165"/>
                      <a:pt x="241055" y="303949"/>
                      <a:pt x="236405" y="303949"/>
                    </a:cubicBezTo>
                    <a:lnTo>
                      <a:pt x="213429" y="303949"/>
                    </a:lnTo>
                    <a:close/>
                    <a:moveTo>
                      <a:pt x="195946" y="303949"/>
                    </a:moveTo>
                    <a:lnTo>
                      <a:pt x="164380" y="303949"/>
                    </a:lnTo>
                    <a:lnTo>
                      <a:pt x="200031" y="172035"/>
                    </a:lnTo>
                    <a:lnTo>
                      <a:pt x="228993" y="181686"/>
                    </a:lnTo>
                    <a:close/>
                    <a:moveTo>
                      <a:pt x="106907" y="325572"/>
                    </a:moveTo>
                    <a:cubicBezTo>
                      <a:pt x="103493" y="322711"/>
                      <a:pt x="101316" y="318539"/>
                      <a:pt x="101316" y="313843"/>
                    </a:cubicBezTo>
                    <a:cubicBezTo>
                      <a:pt x="101316" y="309782"/>
                      <a:pt x="102961" y="305809"/>
                      <a:pt x="105843" y="302927"/>
                    </a:cubicBezTo>
                    <a:lnTo>
                      <a:pt x="162463" y="246299"/>
                    </a:lnTo>
                    <a:lnTo>
                      <a:pt x="146883" y="303949"/>
                    </a:lnTo>
                    <a:lnTo>
                      <a:pt x="143532" y="303949"/>
                    </a:lnTo>
                    <a:cubicBezTo>
                      <a:pt x="127767" y="303949"/>
                      <a:pt x="114158" y="312738"/>
                      <a:pt x="106907" y="325572"/>
                    </a:cubicBezTo>
                    <a:close/>
                    <a:moveTo>
                      <a:pt x="223208" y="86269"/>
                    </a:moveTo>
                    <a:cubicBezTo>
                      <a:pt x="224837" y="80217"/>
                      <a:pt x="230369" y="75987"/>
                      <a:pt x="236640" y="75987"/>
                    </a:cubicBezTo>
                    <a:lnTo>
                      <a:pt x="239377" y="75987"/>
                    </a:lnTo>
                    <a:cubicBezTo>
                      <a:pt x="247054" y="75987"/>
                      <a:pt x="253291" y="82225"/>
                      <a:pt x="253291" y="89901"/>
                    </a:cubicBezTo>
                    <a:cubicBezTo>
                      <a:pt x="253291" y="91134"/>
                      <a:pt x="253131" y="92350"/>
                      <a:pt x="252809" y="93541"/>
                    </a:cubicBezTo>
                    <a:lnTo>
                      <a:pt x="242465" y="131795"/>
                    </a:lnTo>
                    <a:lnTo>
                      <a:pt x="213508" y="122143"/>
                    </a:lnTo>
                    <a:close/>
                    <a:moveTo>
                      <a:pt x="209101" y="138465"/>
                    </a:moveTo>
                    <a:lnTo>
                      <a:pt x="238058" y="148116"/>
                    </a:lnTo>
                    <a:lnTo>
                      <a:pt x="233399" y="165357"/>
                    </a:lnTo>
                    <a:lnTo>
                      <a:pt x="204439" y="155705"/>
                    </a:lnTo>
                    <a:close/>
                    <a:moveTo>
                      <a:pt x="42215" y="16886"/>
                    </a:moveTo>
                    <a:lnTo>
                      <a:pt x="261734" y="16886"/>
                    </a:lnTo>
                    <a:cubicBezTo>
                      <a:pt x="275697" y="16886"/>
                      <a:pt x="287063" y="28252"/>
                      <a:pt x="287063" y="42215"/>
                    </a:cubicBezTo>
                    <a:lnTo>
                      <a:pt x="287063" y="67544"/>
                    </a:lnTo>
                    <a:lnTo>
                      <a:pt x="260436" y="67544"/>
                    </a:lnTo>
                    <a:cubicBezTo>
                      <a:pt x="254919" y="62342"/>
                      <a:pt x="247532" y="59101"/>
                      <a:pt x="239377" y="59101"/>
                    </a:cubicBezTo>
                    <a:lnTo>
                      <a:pt x="236640" y="59101"/>
                    </a:lnTo>
                    <a:cubicBezTo>
                      <a:pt x="228605" y="59101"/>
                      <a:pt x="221193" y="62300"/>
                      <a:pt x="215611" y="67544"/>
                    </a:cubicBezTo>
                    <a:lnTo>
                      <a:pt x="16886" y="67544"/>
                    </a:lnTo>
                    <a:lnTo>
                      <a:pt x="16886" y="42215"/>
                    </a:lnTo>
                    <a:cubicBezTo>
                      <a:pt x="16886" y="28252"/>
                      <a:pt x="28252" y="16886"/>
                      <a:pt x="42215" y="16886"/>
                    </a:cubicBezTo>
                    <a:close/>
                    <a:moveTo>
                      <a:pt x="261734" y="506582"/>
                    </a:moveTo>
                    <a:lnTo>
                      <a:pt x="42215" y="506582"/>
                    </a:lnTo>
                    <a:cubicBezTo>
                      <a:pt x="28252" y="506582"/>
                      <a:pt x="16886" y="495216"/>
                      <a:pt x="16886" y="481253"/>
                    </a:cubicBezTo>
                    <a:lnTo>
                      <a:pt x="16886" y="455924"/>
                    </a:lnTo>
                    <a:lnTo>
                      <a:pt x="287063" y="455924"/>
                    </a:lnTo>
                    <a:lnTo>
                      <a:pt x="287063" y="481253"/>
                    </a:lnTo>
                    <a:cubicBezTo>
                      <a:pt x="287063" y="495216"/>
                      <a:pt x="275697" y="506582"/>
                      <a:pt x="261734" y="506582"/>
                    </a:cubicBezTo>
                    <a:close/>
                    <a:moveTo>
                      <a:pt x="287063" y="439038"/>
                    </a:moveTo>
                    <a:lnTo>
                      <a:pt x="16886" y="439038"/>
                    </a:lnTo>
                    <a:lnTo>
                      <a:pt x="16886" y="84430"/>
                    </a:lnTo>
                    <a:lnTo>
                      <a:pt x="206212" y="84430"/>
                    </a:lnTo>
                    <a:lnTo>
                      <a:pt x="171309" y="213574"/>
                    </a:lnTo>
                    <a:lnTo>
                      <a:pt x="148479" y="236405"/>
                    </a:lnTo>
                    <a:lnTo>
                      <a:pt x="33772" y="236405"/>
                    </a:lnTo>
                    <a:lnTo>
                      <a:pt x="33772" y="253291"/>
                    </a:lnTo>
                    <a:lnTo>
                      <a:pt x="131593" y="253291"/>
                    </a:lnTo>
                    <a:lnTo>
                      <a:pt x="114707" y="270177"/>
                    </a:lnTo>
                    <a:lnTo>
                      <a:pt x="33772" y="270177"/>
                    </a:lnTo>
                    <a:lnTo>
                      <a:pt x="33772" y="287063"/>
                    </a:lnTo>
                    <a:lnTo>
                      <a:pt x="97829" y="287063"/>
                    </a:lnTo>
                    <a:lnTo>
                      <a:pt x="93904" y="290988"/>
                    </a:lnTo>
                    <a:cubicBezTo>
                      <a:pt x="90223" y="294669"/>
                      <a:pt x="87671" y="299130"/>
                      <a:pt x="86121" y="303949"/>
                    </a:cubicBezTo>
                    <a:lnTo>
                      <a:pt x="33772" y="303949"/>
                    </a:lnTo>
                    <a:lnTo>
                      <a:pt x="33772" y="320835"/>
                    </a:lnTo>
                    <a:lnTo>
                      <a:pt x="85275" y="320835"/>
                    </a:lnTo>
                    <a:cubicBezTo>
                      <a:pt x="86718" y="327419"/>
                      <a:pt x="90119" y="333281"/>
                      <a:pt x="95017" y="337721"/>
                    </a:cubicBezTo>
                    <a:lnTo>
                      <a:pt x="33772" y="337721"/>
                    </a:lnTo>
                    <a:lnTo>
                      <a:pt x="33772" y="354607"/>
                    </a:lnTo>
                    <a:lnTo>
                      <a:pt x="103662" y="354607"/>
                    </a:lnTo>
                    <a:cubicBezTo>
                      <a:pt x="106593" y="359633"/>
                      <a:pt x="111981" y="363050"/>
                      <a:pt x="118202" y="363050"/>
                    </a:cubicBezTo>
                    <a:lnTo>
                      <a:pt x="130908" y="363050"/>
                    </a:lnTo>
                    <a:lnTo>
                      <a:pt x="127718" y="374861"/>
                    </a:lnTo>
                    <a:cubicBezTo>
                      <a:pt x="127000" y="377480"/>
                      <a:pt x="126645" y="380179"/>
                      <a:pt x="126645" y="382908"/>
                    </a:cubicBezTo>
                    <a:cubicBezTo>
                      <a:pt x="126645" y="394324"/>
                      <a:pt x="132961" y="404193"/>
                      <a:pt x="142217" y="409511"/>
                    </a:cubicBezTo>
                    <a:lnTo>
                      <a:pt x="139561" y="420107"/>
                    </a:lnTo>
                    <a:lnTo>
                      <a:pt x="155945" y="424197"/>
                    </a:lnTo>
                    <a:lnTo>
                      <a:pt x="158566" y="413709"/>
                    </a:lnTo>
                    <a:lnTo>
                      <a:pt x="160182" y="413709"/>
                    </a:lnTo>
                    <a:cubicBezTo>
                      <a:pt x="174072" y="413709"/>
                      <a:pt x="186296" y="404355"/>
                      <a:pt x="189919" y="390948"/>
                    </a:cubicBezTo>
                    <a:lnTo>
                      <a:pt x="196147" y="367907"/>
                    </a:lnTo>
                    <a:cubicBezTo>
                      <a:pt x="196404" y="368005"/>
                      <a:pt x="196664" y="368076"/>
                      <a:pt x="196919" y="368174"/>
                    </a:cubicBezTo>
                    <a:lnTo>
                      <a:pt x="210527" y="373621"/>
                    </a:lnTo>
                    <a:cubicBezTo>
                      <a:pt x="221003" y="377817"/>
                      <a:pt x="232056" y="379945"/>
                      <a:pt x="243373" y="379945"/>
                    </a:cubicBezTo>
                    <a:lnTo>
                      <a:pt x="285080" y="379945"/>
                    </a:lnTo>
                    <a:cubicBezTo>
                      <a:pt x="285748" y="379945"/>
                      <a:pt x="286404" y="379841"/>
                      <a:pt x="287072" y="379826"/>
                    </a:cubicBezTo>
                    <a:lnTo>
                      <a:pt x="287072" y="439038"/>
                    </a:lnTo>
                    <a:close/>
                    <a:moveTo>
                      <a:pt x="157446" y="396823"/>
                    </a:moveTo>
                    <a:cubicBezTo>
                      <a:pt x="149769" y="396823"/>
                      <a:pt x="143532" y="390585"/>
                      <a:pt x="143532" y="382908"/>
                    </a:cubicBezTo>
                    <a:cubicBezTo>
                      <a:pt x="143532" y="381676"/>
                      <a:pt x="143692" y="380460"/>
                      <a:pt x="144014" y="379268"/>
                    </a:cubicBezTo>
                    <a:lnTo>
                      <a:pt x="148396" y="363050"/>
                    </a:lnTo>
                    <a:lnTo>
                      <a:pt x="170336" y="363050"/>
                    </a:lnTo>
                    <a:cubicBezTo>
                      <a:pt x="173511" y="363050"/>
                      <a:pt x="176653" y="363339"/>
                      <a:pt x="179769" y="363751"/>
                    </a:cubicBezTo>
                    <a:lnTo>
                      <a:pt x="173606" y="386549"/>
                    </a:lnTo>
                    <a:cubicBezTo>
                      <a:pt x="171986" y="392593"/>
                      <a:pt x="166453" y="396823"/>
                      <a:pt x="160182" y="396823"/>
                    </a:cubicBezTo>
                    <a:close/>
                    <a:moveTo>
                      <a:pt x="356599" y="346164"/>
                    </a:moveTo>
                    <a:cubicBezTo>
                      <a:pt x="342957" y="346164"/>
                      <a:pt x="329287" y="349389"/>
                      <a:pt x="317063" y="355494"/>
                    </a:cubicBezTo>
                    <a:cubicBezTo>
                      <a:pt x="307173" y="360433"/>
                      <a:pt x="296112" y="363050"/>
                      <a:pt x="285072" y="363050"/>
                    </a:cubicBezTo>
                    <a:lnTo>
                      <a:pt x="243364" y="363050"/>
                    </a:lnTo>
                    <a:cubicBezTo>
                      <a:pt x="234220" y="363050"/>
                      <a:pt x="225278" y="361327"/>
                      <a:pt x="216790" y="357934"/>
                    </a:cubicBezTo>
                    <a:lnTo>
                      <a:pt x="203182" y="352488"/>
                    </a:lnTo>
                    <a:cubicBezTo>
                      <a:pt x="192706" y="348292"/>
                      <a:pt x="181653" y="346164"/>
                      <a:pt x="170345" y="346164"/>
                    </a:cubicBezTo>
                    <a:lnTo>
                      <a:pt x="118202" y="346164"/>
                    </a:lnTo>
                    <a:cubicBezTo>
                      <a:pt x="118202" y="332202"/>
                      <a:pt x="129569" y="320835"/>
                      <a:pt x="143532" y="320835"/>
                    </a:cubicBezTo>
                    <a:lnTo>
                      <a:pt x="236405" y="320835"/>
                    </a:lnTo>
                    <a:cubicBezTo>
                      <a:pt x="250368" y="320835"/>
                      <a:pt x="261734" y="309469"/>
                      <a:pt x="261734" y="295506"/>
                    </a:cubicBezTo>
                    <a:cubicBezTo>
                      <a:pt x="261734" y="281543"/>
                      <a:pt x="250368" y="270177"/>
                      <a:pt x="236405" y="270177"/>
                    </a:cubicBezTo>
                    <a:lnTo>
                      <a:pt x="222557" y="270177"/>
                    </a:lnTo>
                    <a:lnTo>
                      <a:pt x="236219" y="219630"/>
                    </a:lnTo>
                    <a:cubicBezTo>
                      <a:pt x="246654" y="219898"/>
                      <a:pt x="257047" y="222404"/>
                      <a:pt x="266392" y="227075"/>
                    </a:cubicBezTo>
                    <a:lnTo>
                      <a:pt x="317051" y="252404"/>
                    </a:lnTo>
                    <a:cubicBezTo>
                      <a:pt x="329278" y="258510"/>
                      <a:pt x="342957" y="261734"/>
                      <a:pt x="356599" y="261734"/>
                    </a:cubicBezTo>
                    <a:lnTo>
                      <a:pt x="371493" y="261734"/>
                    </a:lnTo>
                    <a:lnTo>
                      <a:pt x="371493" y="346164"/>
                    </a:lnTo>
                    <a:close/>
                    <a:moveTo>
                      <a:pt x="506582" y="363050"/>
                    </a:moveTo>
                    <a:lnTo>
                      <a:pt x="422152" y="363050"/>
                    </a:lnTo>
                    <a:lnTo>
                      <a:pt x="422152" y="329278"/>
                    </a:lnTo>
                    <a:lnTo>
                      <a:pt x="405266" y="329278"/>
                    </a:lnTo>
                    <a:lnTo>
                      <a:pt x="405266" y="363050"/>
                    </a:lnTo>
                    <a:lnTo>
                      <a:pt x="388379" y="363050"/>
                    </a:lnTo>
                    <a:lnTo>
                      <a:pt x="388379" y="244848"/>
                    </a:lnTo>
                    <a:lnTo>
                      <a:pt x="405266" y="244848"/>
                    </a:lnTo>
                    <a:lnTo>
                      <a:pt x="405266" y="312392"/>
                    </a:lnTo>
                    <a:lnTo>
                      <a:pt x="422152" y="312392"/>
                    </a:lnTo>
                    <a:lnTo>
                      <a:pt x="422152" y="244848"/>
                    </a:lnTo>
                    <a:lnTo>
                      <a:pt x="506582" y="2448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9F362D27-0C12-4898-9F78-CF15E989E747}"/>
                  </a:ext>
                </a:extLst>
              </p:cNvPr>
              <p:cNvSpPr/>
              <p:nvPr/>
            </p:nvSpPr>
            <p:spPr>
              <a:xfrm>
                <a:off x="13105398" y="5925804"/>
                <a:ext cx="101316" cy="16886"/>
              </a:xfrm>
              <a:custGeom>
                <a:avLst/>
                <a:gdLst>
                  <a:gd name="connsiteX0" fmla="*/ 0 w 101316"/>
                  <a:gd name="connsiteY0" fmla="*/ 0 h 16886"/>
                  <a:gd name="connsiteX1" fmla="*/ 101316 w 101316"/>
                  <a:gd name="connsiteY1" fmla="*/ 0 h 16886"/>
                  <a:gd name="connsiteX2" fmla="*/ 101316 w 101316"/>
                  <a:gd name="connsiteY2" fmla="*/ 16886 h 16886"/>
                  <a:gd name="connsiteX3" fmla="*/ 0 w 10131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16" h="16886">
                    <a:moveTo>
                      <a:pt x="0" y="0"/>
                    </a:moveTo>
                    <a:lnTo>
                      <a:pt x="101316" y="0"/>
                    </a:lnTo>
                    <a:lnTo>
                      <a:pt x="10131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B5F8C907-86F5-451B-824D-989C7D935B4C}"/>
                  </a:ext>
                </a:extLst>
              </p:cNvPr>
              <p:cNvSpPr/>
              <p:nvPr/>
            </p:nvSpPr>
            <p:spPr>
              <a:xfrm>
                <a:off x="13037854" y="555431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8DA62AFD-D110-4AF2-A9A5-866033F1E6EB}"/>
                  </a:ext>
                </a:extLst>
              </p:cNvPr>
              <p:cNvSpPr/>
              <p:nvPr/>
            </p:nvSpPr>
            <p:spPr>
              <a:xfrm>
                <a:off x="13071626" y="5554310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6E6407AB-AB35-48DE-B2B7-AC225DD1452D}"/>
                  </a:ext>
                </a:extLst>
              </p:cNvPr>
              <p:cNvSpPr/>
              <p:nvPr/>
            </p:nvSpPr>
            <p:spPr>
              <a:xfrm>
                <a:off x="13037854" y="558808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3960ADEF-42E5-40B7-9286-07EE41BA55B9}"/>
                  </a:ext>
                </a:extLst>
              </p:cNvPr>
              <p:cNvSpPr/>
              <p:nvPr/>
            </p:nvSpPr>
            <p:spPr>
              <a:xfrm>
                <a:off x="13071626" y="5588083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26252A93-F011-4057-B415-0E29BD7F525E}"/>
                  </a:ext>
                </a:extLst>
              </p:cNvPr>
              <p:cNvSpPr/>
              <p:nvPr/>
            </p:nvSpPr>
            <p:spPr>
              <a:xfrm>
                <a:off x="13037854" y="5621855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74CD28E6-D673-4E9F-ABC8-887AE13E91E8}"/>
                  </a:ext>
                </a:extLst>
              </p:cNvPr>
              <p:cNvSpPr/>
              <p:nvPr/>
            </p:nvSpPr>
            <p:spPr>
              <a:xfrm>
                <a:off x="13037854" y="5655627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41" name="Graphic 74">
              <a:extLst>
                <a:ext uri="{FF2B5EF4-FFF2-40B4-BE49-F238E27FC236}">
                  <a16:creationId xmlns:a16="http://schemas.microsoft.com/office/drawing/2014/main" id="{47D05E91-8601-4ED2-A617-93857BC6ED4C}"/>
                </a:ext>
              </a:extLst>
            </p:cNvPr>
            <p:cNvGrpSpPr/>
            <p:nvPr/>
          </p:nvGrpSpPr>
          <p:grpSpPr>
            <a:xfrm>
              <a:off x="15228910" y="5452994"/>
              <a:ext cx="523468" cy="523468"/>
              <a:chOff x="15228910" y="5452994"/>
              <a:chExt cx="523468" cy="523468"/>
            </a:xfrm>
          </p:grpSpPr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06A424F8-2BDA-4ED9-899B-BFBA3115EA82}"/>
                  </a:ext>
                </a:extLst>
              </p:cNvPr>
              <p:cNvSpPr/>
              <p:nvPr/>
            </p:nvSpPr>
            <p:spPr>
              <a:xfrm>
                <a:off x="15450152" y="5807601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84D8E95D-571E-4295-A9D9-514E39EB4587}"/>
                  </a:ext>
                </a:extLst>
              </p:cNvPr>
              <p:cNvSpPr/>
              <p:nvPr/>
            </p:nvSpPr>
            <p:spPr>
              <a:xfrm>
                <a:off x="15431246" y="5773829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039C0A84-06EB-4C71-86AA-A95863981118}"/>
                  </a:ext>
                </a:extLst>
              </p:cNvPr>
              <p:cNvSpPr/>
              <p:nvPr/>
            </p:nvSpPr>
            <p:spPr>
              <a:xfrm>
                <a:off x="15399494" y="5805586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19A166DC-5C4E-4430-A2C8-6B46D130E2FC}"/>
                  </a:ext>
                </a:extLst>
              </p:cNvPr>
              <p:cNvSpPr/>
              <p:nvPr/>
            </p:nvSpPr>
            <p:spPr>
              <a:xfrm>
                <a:off x="15228910" y="5524599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0C210998-DFF3-4DBC-AB71-EB758EC3D481}"/>
                  </a:ext>
                </a:extLst>
              </p:cNvPr>
              <p:cNvSpPr/>
              <p:nvPr/>
            </p:nvSpPr>
            <p:spPr>
              <a:xfrm>
                <a:off x="15652785" y="563029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BDA90F05-5D45-4CBA-8AC3-96C13823D78D}"/>
                  </a:ext>
                </a:extLst>
              </p:cNvPr>
              <p:cNvSpPr/>
              <p:nvPr/>
            </p:nvSpPr>
            <p:spPr>
              <a:xfrm>
                <a:off x="15652785" y="559652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06A8810B-A32E-41E0-BB84-B4CA96972555}"/>
                  </a:ext>
                </a:extLst>
              </p:cNvPr>
              <p:cNvSpPr/>
              <p:nvPr/>
            </p:nvSpPr>
            <p:spPr>
              <a:xfrm>
                <a:off x="15619013" y="5748500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B1F1D74D-692F-44B9-BEBD-3F34FE5C52B5}"/>
                  </a:ext>
                </a:extLst>
              </p:cNvPr>
              <p:cNvSpPr/>
              <p:nvPr/>
            </p:nvSpPr>
            <p:spPr>
              <a:xfrm>
                <a:off x="15619013" y="5714728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80FDBC55-6106-4207-ABC2-BEC4DE3C82AB}"/>
                  </a:ext>
                </a:extLst>
              </p:cNvPr>
              <p:cNvSpPr/>
              <p:nvPr/>
            </p:nvSpPr>
            <p:spPr>
              <a:xfrm>
                <a:off x="15247519" y="5452994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51" name="Graphic 75">
              <a:extLst>
                <a:ext uri="{FF2B5EF4-FFF2-40B4-BE49-F238E27FC236}">
                  <a16:creationId xmlns:a16="http://schemas.microsoft.com/office/drawing/2014/main" id="{C7FEB192-4782-498B-961A-5703A9106E9D}"/>
                </a:ext>
              </a:extLst>
            </p:cNvPr>
            <p:cNvGrpSpPr/>
            <p:nvPr/>
          </p:nvGrpSpPr>
          <p:grpSpPr>
            <a:xfrm>
              <a:off x="17453737" y="5452994"/>
              <a:ext cx="523468" cy="523468"/>
              <a:chOff x="17453737" y="5452994"/>
              <a:chExt cx="523468" cy="523468"/>
            </a:xfrm>
          </p:grpSpPr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34A66EC6-F85B-40D5-9BE3-74206A8D00C0}"/>
                  </a:ext>
                </a:extLst>
              </p:cNvPr>
              <p:cNvSpPr/>
              <p:nvPr/>
            </p:nvSpPr>
            <p:spPr>
              <a:xfrm>
                <a:off x="17643833" y="5452994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DB0E9915-7B9C-464C-8A9E-20A201832B87}"/>
                  </a:ext>
                </a:extLst>
              </p:cNvPr>
              <p:cNvSpPr/>
              <p:nvPr/>
            </p:nvSpPr>
            <p:spPr>
              <a:xfrm>
                <a:off x="17667707" y="5486766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182F09ED-C2E4-41F4-AA40-EDE14703207A}"/>
                  </a:ext>
                </a:extLst>
              </p:cNvPr>
              <p:cNvSpPr/>
              <p:nvPr/>
            </p:nvSpPr>
            <p:spPr>
              <a:xfrm>
                <a:off x="17691585" y="5520538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1AA4CACC-CEBF-4840-91B7-604DD0129193}"/>
                  </a:ext>
                </a:extLst>
              </p:cNvPr>
              <p:cNvSpPr/>
              <p:nvPr/>
            </p:nvSpPr>
            <p:spPr>
              <a:xfrm>
                <a:off x="17643833" y="5934844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573DBF9B-411E-433B-8387-07BFE1CB52E2}"/>
                  </a:ext>
                </a:extLst>
              </p:cNvPr>
              <p:cNvSpPr/>
              <p:nvPr/>
            </p:nvSpPr>
            <p:spPr>
              <a:xfrm>
                <a:off x="17667707" y="5910970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82088660-BC79-47F4-B5A7-3E3E5EBD2A10}"/>
                  </a:ext>
                </a:extLst>
              </p:cNvPr>
              <p:cNvSpPr/>
              <p:nvPr/>
            </p:nvSpPr>
            <p:spPr>
              <a:xfrm>
                <a:off x="17691593" y="5887085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AD03A86B-AA73-4F36-B7AF-752203002F78}"/>
                  </a:ext>
                </a:extLst>
              </p:cNvPr>
              <p:cNvSpPr/>
              <p:nvPr/>
            </p:nvSpPr>
            <p:spPr>
              <a:xfrm>
                <a:off x="17453737" y="5452994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1EE02F03-D95B-4F18-AF62-A445082A78DD}"/>
                  </a:ext>
                </a:extLst>
              </p:cNvPr>
              <p:cNvSpPr/>
              <p:nvPr/>
            </p:nvSpPr>
            <p:spPr>
              <a:xfrm>
                <a:off x="17453737" y="574005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1C9A2C22-98A2-430A-9145-CB574E0928C2}"/>
                  </a:ext>
                </a:extLst>
              </p:cNvPr>
              <p:cNvSpPr/>
              <p:nvPr/>
            </p:nvSpPr>
            <p:spPr>
              <a:xfrm>
                <a:off x="17960319" y="574005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2BF6EB28-B831-45C5-9557-0168D5013AC3}"/>
                  </a:ext>
                </a:extLst>
              </p:cNvPr>
              <p:cNvSpPr/>
              <p:nvPr/>
            </p:nvSpPr>
            <p:spPr>
              <a:xfrm>
                <a:off x="17960319" y="567251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99EDC5C0-1BED-4C11-A7F5-08E6A47DFCCA}"/>
                  </a:ext>
                </a:extLst>
              </p:cNvPr>
              <p:cNvSpPr/>
              <p:nvPr/>
            </p:nvSpPr>
            <p:spPr>
              <a:xfrm>
                <a:off x="17453737" y="567251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CB5D70D7-15E7-4CF0-B00D-078EE0862EFB}"/>
                  </a:ext>
                </a:extLst>
              </p:cNvPr>
              <p:cNvSpPr/>
              <p:nvPr/>
            </p:nvSpPr>
            <p:spPr>
              <a:xfrm>
                <a:off x="17487509" y="570628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37CFA87E-BF10-44A7-A48C-2E20B0736BC2}"/>
                  </a:ext>
                </a:extLst>
              </p:cNvPr>
              <p:cNvSpPr/>
              <p:nvPr/>
            </p:nvSpPr>
            <p:spPr>
              <a:xfrm>
                <a:off x="17521281" y="5706285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4FB4401A-EC30-477A-B983-8A93068C0469}"/>
                  </a:ext>
                </a:extLst>
              </p:cNvPr>
              <p:cNvSpPr/>
              <p:nvPr/>
            </p:nvSpPr>
            <p:spPr>
              <a:xfrm>
                <a:off x="17926547" y="5706285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4FFD8344-BE44-4856-A481-2AEFA894A72E}"/>
                  </a:ext>
                </a:extLst>
              </p:cNvPr>
              <p:cNvSpPr/>
              <p:nvPr/>
            </p:nvSpPr>
            <p:spPr>
              <a:xfrm>
                <a:off x="17875889" y="5706285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67" name="Graphic 76">
              <a:extLst>
                <a:ext uri="{FF2B5EF4-FFF2-40B4-BE49-F238E27FC236}">
                  <a16:creationId xmlns:a16="http://schemas.microsoft.com/office/drawing/2014/main" id="{D6064E94-A18F-41AF-A248-423577B83957}"/>
                </a:ext>
              </a:extLst>
            </p:cNvPr>
            <p:cNvGrpSpPr/>
            <p:nvPr/>
          </p:nvGrpSpPr>
          <p:grpSpPr>
            <a:xfrm>
              <a:off x="16341324" y="5452994"/>
              <a:ext cx="523468" cy="523468"/>
              <a:chOff x="16341324" y="5452994"/>
              <a:chExt cx="523468" cy="523468"/>
            </a:xfrm>
          </p:grpSpPr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AAE0F652-C2E0-4A50-B873-A09C78930B40}"/>
                  </a:ext>
                </a:extLst>
              </p:cNvPr>
              <p:cNvSpPr/>
              <p:nvPr/>
            </p:nvSpPr>
            <p:spPr>
              <a:xfrm>
                <a:off x="16341324" y="5452994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452FC005-B536-4861-8D2A-C0AA95D434FA}"/>
                  </a:ext>
                </a:extLst>
              </p:cNvPr>
              <p:cNvSpPr/>
              <p:nvPr/>
            </p:nvSpPr>
            <p:spPr>
              <a:xfrm>
                <a:off x="16425754" y="5680956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7BE180EB-FE06-4538-9ACE-5F06613E6744}"/>
                  </a:ext>
                </a:extLst>
              </p:cNvPr>
              <p:cNvSpPr/>
              <p:nvPr/>
            </p:nvSpPr>
            <p:spPr>
              <a:xfrm>
                <a:off x="16712817" y="5680956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6C8084EE-1321-407A-9357-EFFAE4A81E11}"/>
                  </a:ext>
                </a:extLst>
              </p:cNvPr>
              <p:cNvSpPr/>
              <p:nvPr/>
            </p:nvSpPr>
            <p:spPr>
              <a:xfrm>
                <a:off x="16425754" y="5875146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262BDEA9-F329-4047-8EB5-C4E351319F70}"/>
                  </a:ext>
                </a:extLst>
              </p:cNvPr>
              <p:cNvSpPr/>
              <p:nvPr/>
            </p:nvSpPr>
            <p:spPr>
              <a:xfrm>
                <a:off x="16712817" y="5875146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73" name="Graphic 61">
              <a:extLst>
                <a:ext uri="{FF2B5EF4-FFF2-40B4-BE49-F238E27FC236}">
                  <a16:creationId xmlns:a16="http://schemas.microsoft.com/office/drawing/2014/main" id="{131A431E-1077-42A0-9CCA-18B87EDB745A}"/>
                </a:ext>
              </a:extLst>
            </p:cNvPr>
            <p:cNvGrpSpPr/>
            <p:nvPr/>
          </p:nvGrpSpPr>
          <p:grpSpPr>
            <a:xfrm>
              <a:off x="14726096" y="6314440"/>
              <a:ext cx="523468" cy="523468"/>
              <a:chOff x="14726096" y="6314440"/>
              <a:chExt cx="523468" cy="523468"/>
            </a:xfrm>
          </p:grpSpPr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293FB66F-D5AE-4527-835E-B144B0B12D47}"/>
                  </a:ext>
                </a:extLst>
              </p:cNvPr>
              <p:cNvSpPr/>
              <p:nvPr/>
            </p:nvSpPr>
            <p:spPr>
              <a:xfrm>
                <a:off x="15013159" y="673017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C815C967-927F-43BA-9C3D-65E693092A05}"/>
                  </a:ext>
                </a:extLst>
              </p:cNvPr>
              <p:cNvSpPr/>
              <p:nvPr/>
            </p:nvSpPr>
            <p:spPr>
              <a:xfrm>
                <a:off x="15046931" y="673017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11B5920E-5312-497E-AFED-FFA4755C2AFB}"/>
                  </a:ext>
                </a:extLst>
              </p:cNvPr>
              <p:cNvSpPr/>
              <p:nvPr/>
            </p:nvSpPr>
            <p:spPr>
              <a:xfrm>
                <a:off x="15080703" y="673017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77" name="Freeform: Shape 776">
                <a:extLst>
                  <a:ext uri="{FF2B5EF4-FFF2-40B4-BE49-F238E27FC236}">
                    <a16:creationId xmlns:a16="http://schemas.microsoft.com/office/drawing/2014/main" id="{D4D76363-91B2-4D99-8B24-18A102524FFF}"/>
                  </a:ext>
                </a:extLst>
              </p:cNvPr>
              <p:cNvSpPr/>
              <p:nvPr/>
            </p:nvSpPr>
            <p:spPr>
              <a:xfrm>
                <a:off x="14903400" y="6493772"/>
                <a:ext cx="50658" cy="50658"/>
              </a:xfrm>
              <a:custGeom>
                <a:avLst/>
                <a:gdLst>
                  <a:gd name="connsiteX0" fmla="*/ 0 w 50658"/>
                  <a:gd name="connsiteY0" fmla="*/ 25329 h 50658"/>
                  <a:gd name="connsiteX1" fmla="*/ 25329 w 50658"/>
                  <a:gd name="connsiteY1" fmla="*/ 50658 h 50658"/>
                  <a:gd name="connsiteX2" fmla="*/ 50658 w 50658"/>
                  <a:gd name="connsiteY2" fmla="*/ 25329 h 50658"/>
                  <a:gd name="connsiteX3" fmla="*/ 25329 w 50658"/>
                  <a:gd name="connsiteY3" fmla="*/ 0 h 50658"/>
                  <a:gd name="connsiteX4" fmla="*/ 0 w 50658"/>
                  <a:gd name="connsiteY4" fmla="*/ 25329 h 50658"/>
                  <a:gd name="connsiteX5" fmla="*/ 33772 w 50658"/>
                  <a:gd name="connsiteY5" fmla="*/ 25329 h 50658"/>
                  <a:gd name="connsiteX6" fmla="*/ 25329 w 50658"/>
                  <a:gd name="connsiteY6" fmla="*/ 33772 h 50658"/>
                  <a:gd name="connsiteX7" fmla="*/ 16886 w 50658"/>
                  <a:gd name="connsiteY7" fmla="*/ 25329 h 50658"/>
                  <a:gd name="connsiteX8" fmla="*/ 25329 w 50658"/>
                  <a:gd name="connsiteY8" fmla="*/ 16886 h 50658"/>
                  <a:gd name="connsiteX9" fmla="*/ 33772 w 50658"/>
                  <a:gd name="connsiteY9" fmla="*/ 25329 h 5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58" h="50658">
                    <a:moveTo>
                      <a:pt x="0" y="25329"/>
                    </a:moveTo>
                    <a:cubicBezTo>
                      <a:pt x="0" y="39292"/>
                      <a:pt x="11366" y="50658"/>
                      <a:pt x="25329" y="50658"/>
                    </a:cubicBezTo>
                    <a:cubicBezTo>
                      <a:pt x="39292" y="50658"/>
                      <a:pt x="50658" y="39292"/>
                      <a:pt x="50658" y="25329"/>
                    </a:cubicBezTo>
                    <a:cubicBezTo>
                      <a:pt x="50658" y="11362"/>
                      <a:pt x="39292" y="0"/>
                      <a:pt x="25329" y="0"/>
                    </a:cubicBezTo>
                    <a:cubicBezTo>
                      <a:pt x="11366" y="0"/>
                      <a:pt x="0" y="11362"/>
                      <a:pt x="0" y="25329"/>
                    </a:cubicBezTo>
                    <a:close/>
                    <a:moveTo>
                      <a:pt x="33772" y="25329"/>
                    </a:moveTo>
                    <a:cubicBezTo>
                      <a:pt x="33772" y="29979"/>
                      <a:pt x="29979" y="33772"/>
                      <a:pt x="25329" y="33772"/>
                    </a:cubicBezTo>
                    <a:cubicBezTo>
                      <a:pt x="20679" y="33772"/>
                      <a:pt x="16886" y="29979"/>
                      <a:pt x="16886" y="25329"/>
                    </a:cubicBezTo>
                    <a:cubicBezTo>
                      <a:pt x="16886" y="20675"/>
                      <a:pt x="20679" y="16886"/>
                      <a:pt x="25329" y="16886"/>
                    </a:cubicBezTo>
                    <a:cubicBezTo>
                      <a:pt x="29979" y="16886"/>
                      <a:pt x="33772" y="20675"/>
                      <a:pt x="33772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78" name="Freeform: Shape 777">
                <a:extLst>
                  <a:ext uri="{FF2B5EF4-FFF2-40B4-BE49-F238E27FC236}">
                    <a16:creationId xmlns:a16="http://schemas.microsoft.com/office/drawing/2014/main" id="{B571927E-D83E-4B7D-9072-8E0449843BBA}"/>
                  </a:ext>
                </a:extLst>
              </p:cNvPr>
              <p:cNvSpPr/>
              <p:nvPr/>
            </p:nvSpPr>
            <p:spPr>
              <a:xfrm>
                <a:off x="14726096" y="6314440"/>
                <a:ext cx="523468" cy="516080"/>
              </a:xfrm>
              <a:custGeom>
                <a:avLst/>
                <a:gdLst>
                  <a:gd name="connsiteX0" fmla="*/ 481253 w 523468"/>
                  <a:gd name="connsiteY0" fmla="*/ 365838 h 516080"/>
                  <a:gd name="connsiteX1" fmla="*/ 481253 w 523468"/>
                  <a:gd name="connsiteY1" fmla="*/ 343971 h 516080"/>
                  <a:gd name="connsiteX2" fmla="*/ 434816 w 523468"/>
                  <a:gd name="connsiteY2" fmla="*/ 297535 h 516080"/>
                  <a:gd name="connsiteX3" fmla="*/ 388379 w 523468"/>
                  <a:gd name="connsiteY3" fmla="*/ 343971 h 516080"/>
                  <a:gd name="connsiteX4" fmla="*/ 388379 w 523468"/>
                  <a:gd name="connsiteY4" fmla="*/ 381965 h 516080"/>
                  <a:gd name="connsiteX5" fmla="*/ 371493 w 523468"/>
                  <a:gd name="connsiteY5" fmla="*/ 381965 h 516080"/>
                  <a:gd name="connsiteX6" fmla="*/ 371493 w 523468"/>
                  <a:gd name="connsiteY6" fmla="*/ 297535 h 516080"/>
                  <a:gd name="connsiteX7" fmla="*/ 312392 w 523468"/>
                  <a:gd name="connsiteY7" fmla="*/ 297535 h 516080"/>
                  <a:gd name="connsiteX8" fmla="*/ 312392 w 523468"/>
                  <a:gd name="connsiteY8" fmla="*/ 263762 h 516080"/>
                  <a:gd name="connsiteX9" fmla="*/ 329278 w 523468"/>
                  <a:gd name="connsiteY9" fmla="*/ 263762 h 516080"/>
                  <a:gd name="connsiteX10" fmla="*/ 329278 w 523468"/>
                  <a:gd name="connsiteY10" fmla="*/ 246876 h 516080"/>
                  <a:gd name="connsiteX11" fmla="*/ 388379 w 523468"/>
                  <a:gd name="connsiteY11" fmla="*/ 246876 h 516080"/>
                  <a:gd name="connsiteX12" fmla="*/ 388379 w 523468"/>
                  <a:gd name="connsiteY12" fmla="*/ 280649 h 516080"/>
                  <a:gd name="connsiteX13" fmla="*/ 405266 w 523468"/>
                  <a:gd name="connsiteY13" fmla="*/ 280649 h 516080"/>
                  <a:gd name="connsiteX14" fmla="*/ 405266 w 523468"/>
                  <a:gd name="connsiteY14" fmla="*/ 221547 h 516080"/>
                  <a:gd name="connsiteX15" fmla="*/ 379936 w 523468"/>
                  <a:gd name="connsiteY15" fmla="*/ 196218 h 516080"/>
                  <a:gd name="connsiteX16" fmla="*/ 337721 w 523468"/>
                  <a:gd name="connsiteY16" fmla="*/ 196218 h 516080"/>
                  <a:gd name="connsiteX17" fmla="*/ 337721 w 523468"/>
                  <a:gd name="connsiteY17" fmla="*/ 99061 h 516080"/>
                  <a:gd name="connsiteX18" fmla="*/ 202633 w 523468"/>
                  <a:gd name="connsiteY18" fmla="*/ 0 h 516080"/>
                  <a:gd name="connsiteX19" fmla="*/ 67544 w 523468"/>
                  <a:gd name="connsiteY19" fmla="*/ 99061 h 516080"/>
                  <a:gd name="connsiteX20" fmla="*/ 67544 w 523468"/>
                  <a:gd name="connsiteY20" fmla="*/ 196218 h 516080"/>
                  <a:gd name="connsiteX21" fmla="*/ 25329 w 523468"/>
                  <a:gd name="connsiteY21" fmla="*/ 196218 h 516080"/>
                  <a:gd name="connsiteX22" fmla="*/ 0 w 523468"/>
                  <a:gd name="connsiteY22" fmla="*/ 221547 h 516080"/>
                  <a:gd name="connsiteX23" fmla="*/ 0 w 523468"/>
                  <a:gd name="connsiteY23" fmla="*/ 441066 h 516080"/>
                  <a:gd name="connsiteX24" fmla="*/ 25329 w 523468"/>
                  <a:gd name="connsiteY24" fmla="*/ 466395 h 516080"/>
                  <a:gd name="connsiteX25" fmla="*/ 118202 w 523468"/>
                  <a:gd name="connsiteY25" fmla="*/ 466395 h 516080"/>
                  <a:gd name="connsiteX26" fmla="*/ 118202 w 523468"/>
                  <a:gd name="connsiteY26" fmla="*/ 500167 h 516080"/>
                  <a:gd name="connsiteX27" fmla="*/ 84430 w 523468"/>
                  <a:gd name="connsiteY27" fmla="*/ 500167 h 516080"/>
                  <a:gd name="connsiteX28" fmla="*/ 84430 w 523468"/>
                  <a:gd name="connsiteY28" fmla="*/ 517053 h 516080"/>
                  <a:gd name="connsiteX29" fmla="*/ 303949 w 523468"/>
                  <a:gd name="connsiteY29" fmla="*/ 517053 h 516080"/>
                  <a:gd name="connsiteX30" fmla="*/ 303949 w 523468"/>
                  <a:gd name="connsiteY30" fmla="*/ 500167 h 516080"/>
                  <a:gd name="connsiteX31" fmla="*/ 270177 w 523468"/>
                  <a:gd name="connsiteY31" fmla="*/ 500167 h 516080"/>
                  <a:gd name="connsiteX32" fmla="*/ 270177 w 523468"/>
                  <a:gd name="connsiteY32" fmla="*/ 466395 h 516080"/>
                  <a:gd name="connsiteX33" fmla="*/ 379936 w 523468"/>
                  <a:gd name="connsiteY33" fmla="*/ 466395 h 516080"/>
                  <a:gd name="connsiteX34" fmla="*/ 405266 w 523468"/>
                  <a:gd name="connsiteY34" fmla="*/ 441066 h 516080"/>
                  <a:gd name="connsiteX35" fmla="*/ 405266 w 523468"/>
                  <a:gd name="connsiteY35" fmla="*/ 343971 h 516080"/>
                  <a:gd name="connsiteX36" fmla="*/ 434816 w 523468"/>
                  <a:gd name="connsiteY36" fmla="*/ 314421 h 516080"/>
                  <a:gd name="connsiteX37" fmla="*/ 464367 w 523468"/>
                  <a:gd name="connsiteY37" fmla="*/ 343971 h 516080"/>
                  <a:gd name="connsiteX38" fmla="*/ 464367 w 523468"/>
                  <a:gd name="connsiteY38" fmla="*/ 365838 h 516080"/>
                  <a:gd name="connsiteX39" fmla="*/ 422152 w 523468"/>
                  <a:gd name="connsiteY39" fmla="*/ 415737 h 516080"/>
                  <a:gd name="connsiteX40" fmla="*/ 422152 w 523468"/>
                  <a:gd name="connsiteY40" fmla="*/ 466395 h 516080"/>
                  <a:gd name="connsiteX41" fmla="*/ 472810 w 523468"/>
                  <a:gd name="connsiteY41" fmla="*/ 517053 h 516080"/>
                  <a:gd name="connsiteX42" fmla="*/ 523468 w 523468"/>
                  <a:gd name="connsiteY42" fmla="*/ 466395 h 516080"/>
                  <a:gd name="connsiteX43" fmla="*/ 523468 w 523468"/>
                  <a:gd name="connsiteY43" fmla="*/ 415737 h 516080"/>
                  <a:gd name="connsiteX44" fmla="*/ 481253 w 523468"/>
                  <a:gd name="connsiteY44" fmla="*/ 365838 h 516080"/>
                  <a:gd name="connsiteX45" fmla="*/ 354607 w 523468"/>
                  <a:gd name="connsiteY45" fmla="*/ 314421 h 516080"/>
                  <a:gd name="connsiteX46" fmla="*/ 354607 w 523468"/>
                  <a:gd name="connsiteY46" fmla="*/ 381965 h 516080"/>
                  <a:gd name="connsiteX47" fmla="*/ 312392 w 523468"/>
                  <a:gd name="connsiteY47" fmla="*/ 381965 h 516080"/>
                  <a:gd name="connsiteX48" fmla="*/ 312392 w 523468"/>
                  <a:gd name="connsiteY48" fmla="*/ 314421 h 516080"/>
                  <a:gd name="connsiteX49" fmla="*/ 295506 w 523468"/>
                  <a:gd name="connsiteY49" fmla="*/ 385189 h 516080"/>
                  <a:gd name="connsiteX50" fmla="*/ 278620 w 523468"/>
                  <a:gd name="connsiteY50" fmla="*/ 393632 h 516080"/>
                  <a:gd name="connsiteX51" fmla="*/ 278620 w 523468"/>
                  <a:gd name="connsiteY51" fmla="*/ 263762 h 516080"/>
                  <a:gd name="connsiteX52" fmla="*/ 295506 w 523468"/>
                  <a:gd name="connsiteY52" fmla="*/ 263762 h 516080"/>
                  <a:gd name="connsiteX53" fmla="*/ 92873 w 523468"/>
                  <a:gd name="connsiteY53" fmla="*/ 263762 h 516080"/>
                  <a:gd name="connsiteX54" fmla="*/ 92873 w 523468"/>
                  <a:gd name="connsiteY54" fmla="*/ 297535 h 516080"/>
                  <a:gd name="connsiteX55" fmla="*/ 33772 w 523468"/>
                  <a:gd name="connsiteY55" fmla="*/ 297535 h 516080"/>
                  <a:gd name="connsiteX56" fmla="*/ 33772 w 523468"/>
                  <a:gd name="connsiteY56" fmla="*/ 398851 h 516080"/>
                  <a:gd name="connsiteX57" fmla="*/ 16886 w 523468"/>
                  <a:gd name="connsiteY57" fmla="*/ 398851 h 516080"/>
                  <a:gd name="connsiteX58" fmla="*/ 16886 w 523468"/>
                  <a:gd name="connsiteY58" fmla="*/ 246876 h 516080"/>
                  <a:gd name="connsiteX59" fmla="*/ 75987 w 523468"/>
                  <a:gd name="connsiteY59" fmla="*/ 246876 h 516080"/>
                  <a:gd name="connsiteX60" fmla="*/ 75987 w 523468"/>
                  <a:gd name="connsiteY60" fmla="*/ 263762 h 516080"/>
                  <a:gd name="connsiteX61" fmla="*/ 50658 w 523468"/>
                  <a:gd name="connsiteY61" fmla="*/ 314421 h 516080"/>
                  <a:gd name="connsiteX62" fmla="*/ 92873 w 523468"/>
                  <a:gd name="connsiteY62" fmla="*/ 314421 h 516080"/>
                  <a:gd name="connsiteX63" fmla="*/ 92873 w 523468"/>
                  <a:gd name="connsiteY63" fmla="*/ 398851 h 516080"/>
                  <a:gd name="connsiteX64" fmla="*/ 50658 w 523468"/>
                  <a:gd name="connsiteY64" fmla="*/ 398851 h 516080"/>
                  <a:gd name="connsiteX65" fmla="*/ 109759 w 523468"/>
                  <a:gd name="connsiteY65" fmla="*/ 263762 h 516080"/>
                  <a:gd name="connsiteX66" fmla="*/ 126645 w 523468"/>
                  <a:gd name="connsiteY66" fmla="*/ 263762 h 516080"/>
                  <a:gd name="connsiteX67" fmla="*/ 126645 w 523468"/>
                  <a:gd name="connsiteY67" fmla="*/ 398851 h 516080"/>
                  <a:gd name="connsiteX68" fmla="*/ 109759 w 523468"/>
                  <a:gd name="connsiteY68" fmla="*/ 398851 h 516080"/>
                  <a:gd name="connsiteX69" fmla="*/ 143532 w 523468"/>
                  <a:gd name="connsiteY69" fmla="*/ 263762 h 516080"/>
                  <a:gd name="connsiteX70" fmla="*/ 177304 w 523468"/>
                  <a:gd name="connsiteY70" fmla="*/ 263762 h 516080"/>
                  <a:gd name="connsiteX71" fmla="*/ 177304 w 523468"/>
                  <a:gd name="connsiteY71" fmla="*/ 398851 h 516080"/>
                  <a:gd name="connsiteX72" fmla="*/ 143532 w 523468"/>
                  <a:gd name="connsiteY72" fmla="*/ 398851 h 516080"/>
                  <a:gd name="connsiteX73" fmla="*/ 194190 w 523468"/>
                  <a:gd name="connsiteY73" fmla="*/ 263762 h 516080"/>
                  <a:gd name="connsiteX74" fmla="*/ 211076 w 523468"/>
                  <a:gd name="connsiteY74" fmla="*/ 263762 h 516080"/>
                  <a:gd name="connsiteX75" fmla="*/ 211076 w 523468"/>
                  <a:gd name="connsiteY75" fmla="*/ 398851 h 516080"/>
                  <a:gd name="connsiteX76" fmla="*/ 194190 w 523468"/>
                  <a:gd name="connsiteY76" fmla="*/ 398851 h 516080"/>
                  <a:gd name="connsiteX77" fmla="*/ 227962 w 523468"/>
                  <a:gd name="connsiteY77" fmla="*/ 263762 h 516080"/>
                  <a:gd name="connsiteX78" fmla="*/ 261734 w 523468"/>
                  <a:gd name="connsiteY78" fmla="*/ 263762 h 516080"/>
                  <a:gd name="connsiteX79" fmla="*/ 261734 w 523468"/>
                  <a:gd name="connsiteY79" fmla="*/ 398851 h 516080"/>
                  <a:gd name="connsiteX80" fmla="*/ 227962 w 523468"/>
                  <a:gd name="connsiteY80" fmla="*/ 398851 h 516080"/>
                  <a:gd name="connsiteX81" fmla="*/ 312392 w 523468"/>
                  <a:gd name="connsiteY81" fmla="*/ 246876 h 516080"/>
                  <a:gd name="connsiteX82" fmla="*/ 92873 w 523468"/>
                  <a:gd name="connsiteY82" fmla="*/ 246876 h 516080"/>
                  <a:gd name="connsiteX83" fmla="*/ 92873 w 523468"/>
                  <a:gd name="connsiteY83" fmla="*/ 242317 h 516080"/>
                  <a:gd name="connsiteX84" fmla="*/ 202633 w 523468"/>
                  <a:gd name="connsiteY84" fmla="*/ 148235 h 516080"/>
                  <a:gd name="connsiteX85" fmla="*/ 312392 w 523468"/>
                  <a:gd name="connsiteY85" fmla="*/ 242317 h 516080"/>
                  <a:gd name="connsiteX86" fmla="*/ 388379 w 523468"/>
                  <a:gd name="connsiteY86" fmla="*/ 221547 h 516080"/>
                  <a:gd name="connsiteX87" fmla="*/ 388379 w 523468"/>
                  <a:gd name="connsiteY87" fmla="*/ 229990 h 516080"/>
                  <a:gd name="connsiteX88" fmla="*/ 323960 w 523468"/>
                  <a:gd name="connsiteY88" fmla="*/ 229990 h 516080"/>
                  <a:gd name="connsiteX89" fmla="*/ 304263 w 523468"/>
                  <a:gd name="connsiteY89" fmla="*/ 213104 h 516080"/>
                  <a:gd name="connsiteX90" fmla="*/ 379936 w 523468"/>
                  <a:gd name="connsiteY90" fmla="*/ 213104 h 516080"/>
                  <a:gd name="connsiteX91" fmla="*/ 388379 w 523468"/>
                  <a:gd name="connsiteY91" fmla="*/ 221547 h 516080"/>
                  <a:gd name="connsiteX92" fmla="*/ 303484 w 523468"/>
                  <a:gd name="connsiteY92" fmla="*/ 94902 h 516080"/>
                  <a:gd name="connsiteX93" fmla="*/ 101782 w 523468"/>
                  <a:gd name="connsiteY93" fmla="*/ 94902 h 516080"/>
                  <a:gd name="connsiteX94" fmla="*/ 202633 w 523468"/>
                  <a:gd name="connsiteY94" fmla="*/ 20939 h 516080"/>
                  <a:gd name="connsiteX95" fmla="*/ 84430 w 523468"/>
                  <a:gd name="connsiteY95" fmla="*/ 111788 h 516080"/>
                  <a:gd name="connsiteX96" fmla="*/ 320835 w 523468"/>
                  <a:gd name="connsiteY96" fmla="*/ 111788 h 516080"/>
                  <a:gd name="connsiteX97" fmla="*/ 320835 w 523468"/>
                  <a:gd name="connsiteY97" fmla="*/ 196218 h 516080"/>
                  <a:gd name="connsiteX98" fmla="*/ 284557 w 523468"/>
                  <a:gd name="connsiteY98" fmla="*/ 196218 h 516080"/>
                  <a:gd name="connsiteX99" fmla="*/ 202633 w 523468"/>
                  <a:gd name="connsiteY99" fmla="*/ 125994 h 516080"/>
                  <a:gd name="connsiteX100" fmla="*/ 120709 w 523468"/>
                  <a:gd name="connsiteY100" fmla="*/ 196218 h 516080"/>
                  <a:gd name="connsiteX101" fmla="*/ 84430 w 523468"/>
                  <a:gd name="connsiteY101" fmla="*/ 196218 h 516080"/>
                  <a:gd name="connsiteX102" fmla="*/ 25329 w 523468"/>
                  <a:gd name="connsiteY102" fmla="*/ 213104 h 516080"/>
                  <a:gd name="connsiteX103" fmla="*/ 101003 w 523468"/>
                  <a:gd name="connsiteY103" fmla="*/ 213104 h 516080"/>
                  <a:gd name="connsiteX104" fmla="*/ 81305 w 523468"/>
                  <a:gd name="connsiteY104" fmla="*/ 229990 h 516080"/>
                  <a:gd name="connsiteX105" fmla="*/ 16886 w 523468"/>
                  <a:gd name="connsiteY105" fmla="*/ 229990 h 516080"/>
                  <a:gd name="connsiteX106" fmla="*/ 16886 w 523468"/>
                  <a:gd name="connsiteY106" fmla="*/ 221547 h 516080"/>
                  <a:gd name="connsiteX107" fmla="*/ 25329 w 523468"/>
                  <a:gd name="connsiteY107" fmla="*/ 213104 h 516080"/>
                  <a:gd name="connsiteX108" fmla="*/ 379936 w 523468"/>
                  <a:gd name="connsiteY108" fmla="*/ 449509 h 516080"/>
                  <a:gd name="connsiteX109" fmla="*/ 151975 w 523468"/>
                  <a:gd name="connsiteY109" fmla="*/ 449509 h 516080"/>
                  <a:gd name="connsiteX110" fmla="*/ 151975 w 523468"/>
                  <a:gd name="connsiteY110" fmla="*/ 466395 h 516080"/>
                  <a:gd name="connsiteX111" fmla="*/ 253291 w 523468"/>
                  <a:gd name="connsiteY111" fmla="*/ 466395 h 516080"/>
                  <a:gd name="connsiteX112" fmla="*/ 253291 w 523468"/>
                  <a:gd name="connsiteY112" fmla="*/ 500167 h 516080"/>
                  <a:gd name="connsiteX113" fmla="*/ 135089 w 523468"/>
                  <a:gd name="connsiteY113" fmla="*/ 500167 h 516080"/>
                  <a:gd name="connsiteX114" fmla="*/ 135089 w 523468"/>
                  <a:gd name="connsiteY114" fmla="*/ 449509 h 516080"/>
                  <a:gd name="connsiteX115" fmla="*/ 25329 w 523468"/>
                  <a:gd name="connsiteY115" fmla="*/ 449509 h 516080"/>
                  <a:gd name="connsiteX116" fmla="*/ 16886 w 523468"/>
                  <a:gd name="connsiteY116" fmla="*/ 441066 h 516080"/>
                  <a:gd name="connsiteX117" fmla="*/ 16886 w 523468"/>
                  <a:gd name="connsiteY117" fmla="*/ 415737 h 516080"/>
                  <a:gd name="connsiteX118" fmla="*/ 272169 w 523468"/>
                  <a:gd name="connsiteY118" fmla="*/ 415737 h 516080"/>
                  <a:gd name="connsiteX119" fmla="*/ 305941 w 523468"/>
                  <a:gd name="connsiteY119" fmla="*/ 398851 h 516080"/>
                  <a:gd name="connsiteX120" fmla="*/ 388379 w 523468"/>
                  <a:gd name="connsiteY120" fmla="*/ 398851 h 516080"/>
                  <a:gd name="connsiteX121" fmla="*/ 388379 w 523468"/>
                  <a:gd name="connsiteY121" fmla="*/ 441066 h 516080"/>
                  <a:gd name="connsiteX122" fmla="*/ 379936 w 523468"/>
                  <a:gd name="connsiteY122" fmla="*/ 449509 h 516080"/>
                  <a:gd name="connsiteX123" fmla="*/ 472810 w 523468"/>
                  <a:gd name="connsiteY123" fmla="*/ 381965 h 516080"/>
                  <a:gd name="connsiteX124" fmla="*/ 506582 w 523468"/>
                  <a:gd name="connsiteY124" fmla="*/ 415737 h 516080"/>
                  <a:gd name="connsiteX125" fmla="*/ 506582 w 523468"/>
                  <a:gd name="connsiteY125" fmla="*/ 424180 h 516080"/>
                  <a:gd name="connsiteX126" fmla="*/ 481253 w 523468"/>
                  <a:gd name="connsiteY126" fmla="*/ 424180 h 516080"/>
                  <a:gd name="connsiteX127" fmla="*/ 481253 w 523468"/>
                  <a:gd name="connsiteY127" fmla="*/ 398851 h 516080"/>
                  <a:gd name="connsiteX128" fmla="*/ 464367 w 523468"/>
                  <a:gd name="connsiteY128" fmla="*/ 398851 h 516080"/>
                  <a:gd name="connsiteX129" fmla="*/ 464367 w 523468"/>
                  <a:gd name="connsiteY129" fmla="*/ 424180 h 516080"/>
                  <a:gd name="connsiteX130" fmla="*/ 439038 w 523468"/>
                  <a:gd name="connsiteY130" fmla="*/ 424180 h 516080"/>
                  <a:gd name="connsiteX131" fmla="*/ 439038 w 523468"/>
                  <a:gd name="connsiteY131" fmla="*/ 415737 h 516080"/>
                  <a:gd name="connsiteX132" fmla="*/ 472810 w 523468"/>
                  <a:gd name="connsiteY132" fmla="*/ 381965 h 516080"/>
                  <a:gd name="connsiteX133" fmla="*/ 472810 w 523468"/>
                  <a:gd name="connsiteY133" fmla="*/ 500167 h 516080"/>
                  <a:gd name="connsiteX134" fmla="*/ 439038 w 523468"/>
                  <a:gd name="connsiteY134" fmla="*/ 466395 h 516080"/>
                  <a:gd name="connsiteX135" fmla="*/ 439038 w 523468"/>
                  <a:gd name="connsiteY135" fmla="*/ 441066 h 516080"/>
                  <a:gd name="connsiteX136" fmla="*/ 506582 w 523468"/>
                  <a:gd name="connsiteY136" fmla="*/ 441066 h 516080"/>
                  <a:gd name="connsiteX137" fmla="*/ 506582 w 523468"/>
                  <a:gd name="connsiteY137" fmla="*/ 466395 h 516080"/>
                  <a:gd name="connsiteX138" fmla="*/ 472810 w 523468"/>
                  <a:gd name="connsiteY138" fmla="*/ 500167 h 51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3468" h="516080">
                    <a:moveTo>
                      <a:pt x="481253" y="365838"/>
                    </a:moveTo>
                    <a:lnTo>
                      <a:pt x="481253" y="343971"/>
                    </a:lnTo>
                    <a:cubicBezTo>
                      <a:pt x="481253" y="318361"/>
                      <a:pt x="460426" y="297535"/>
                      <a:pt x="434816" y="297535"/>
                    </a:cubicBezTo>
                    <a:cubicBezTo>
                      <a:pt x="409206" y="297535"/>
                      <a:pt x="388379" y="318361"/>
                      <a:pt x="388379" y="343971"/>
                    </a:cubicBezTo>
                    <a:lnTo>
                      <a:pt x="388379" y="381965"/>
                    </a:lnTo>
                    <a:lnTo>
                      <a:pt x="371493" y="381965"/>
                    </a:lnTo>
                    <a:lnTo>
                      <a:pt x="371493" y="297535"/>
                    </a:lnTo>
                    <a:lnTo>
                      <a:pt x="312392" y="297535"/>
                    </a:lnTo>
                    <a:lnTo>
                      <a:pt x="312392" y="263762"/>
                    </a:lnTo>
                    <a:lnTo>
                      <a:pt x="329278" y="263762"/>
                    </a:lnTo>
                    <a:lnTo>
                      <a:pt x="329278" y="246876"/>
                    </a:lnTo>
                    <a:lnTo>
                      <a:pt x="388379" y="246876"/>
                    </a:lnTo>
                    <a:lnTo>
                      <a:pt x="388379" y="280649"/>
                    </a:lnTo>
                    <a:lnTo>
                      <a:pt x="405266" y="280649"/>
                    </a:lnTo>
                    <a:lnTo>
                      <a:pt x="405266" y="221547"/>
                    </a:lnTo>
                    <a:cubicBezTo>
                      <a:pt x="405266" y="207580"/>
                      <a:pt x="393899" y="196218"/>
                      <a:pt x="379936" y="196218"/>
                    </a:cubicBezTo>
                    <a:lnTo>
                      <a:pt x="337721" y="196218"/>
                    </a:lnTo>
                    <a:lnTo>
                      <a:pt x="337721" y="99061"/>
                    </a:lnTo>
                    <a:lnTo>
                      <a:pt x="202633" y="0"/>
                    </a:lnTo>
                    <a:lnTo>
                      <a:pt x="67544" y="99061"/>
                    </a:lnTo>
                    <a:lnTo>
                      <a:pt x="67544" y="196218"/>
                    </a:lnTo>
                    <a:lnTo>
                      <a:pt x="25329" y="196218"/>
                    </a:lnTo>
                    <a:cubicBezTo>
                      <a:pt x="11366" y="196218"/>
                      <a:pt x="0" y="207580"/>
                      <a:pt x="0" y="221547"/>
                    </a:cubicBezTo>
                    <a:lnTo>
                      <a:pt x="0" y="441066"/>
                    </a:lnTo>
                    <a:cubicBezTo>
                      <a:pt x="0" y="455029"/>
                      <a:pt x="11366" y="466395"/>
                      <a:pt x="25329" y="466395"/>
                    </a:cubicBezTo>
                    <a:lnTo>
                      <a:pt x="118202" y="466395"/>
                    </a:lnTo>
                    <a:lnTo>
                      <a:pt x="118202" y="500167"/>
                    </a:lnTo>
                    <a:lnTo>
                      <a:pt x="84430" y="500167"/>
                    </a:lnTo>
                    <a:lnTo>
                      <a:pt x="84430" y="517053"/>
                    </a:lnTo>
                    <a:lnTo>
                      <a:pt x="303949" y="517053"/>
                    </a:lnTo>
                    <a:lnTo>
                      <a:pt x="303949" y="500167"/>
                    </a:lnTo>
                    <a:lnTo>
                      <a:pt x="270177" y="500167"/>
                    </a:lnTo>
                    <a:lnTo>
                      <a:pt x="270177" y="466395"/>
                    </a:lnTo>
                    <a:lnTo>
                      <a:pt x="379936" y="466395"/>
                    </a:lnTo>
                    <a:cubicBezTo>
                      <a:pt x="393899" y="466395"/>
                      <a:pt x="405266" y="455029"/>
                      <a:pt x="405266" y="441066"/>
                    </a:cubicBezTo>
                    <a:lnTo>
                      <a:pt x="405266" y="343971"/>
                    </a:lnTo>
                    <a:cubicBezTo>
                      <a:pt x="405266" y="327674"/>
                      <a:pt x="418520" y="314421"/>
                      <a:pt x="434816" y="314421"/>
                    </a:cubicBezTo>
                    <a:cubicBezTo>
                      <a:pt x="451112" y="314421"/>
                      <a:pt x="464367" y="327674"/>
                      <a:pt x="464367" y="343971"/>
                    </a:cubicBezTo>
                    <a:lnTo>
                      <a:pt x="464367" y="365838"/>
                    </a:lnTo>
                    <a:cubicBezTo>
                      <a:pt x="440448" y="369873"/>
                      <a:pt x="422152" y="390676"/>
                      <a:pt x="422152" y="415737"/>
                    </a:cubicBezTo>
                    <a:lnTo>
                      <a:pt x="422152" y="466395"/>
                    </a:lnTo>
                    <a:cubicBezTo>
                      <a:pt x="422152" y="494330"/>
                      <a:pt x="444871" y="517053"/>
                      <a:pt x="472810" y="517053"/>
                    </a:cubicBezTo>
                    <a:cubicBezTo>
                      <a:pt x="500749" y="517053"/>
                      <a:pt x="523468" y="494330"/>
                      <a:pt x="523468" y="466395"/>
                    </a:cubicBezTo>
                    <a:lnTo>
                      <a:pt x="523468" y="415737"/>
                    </a:lnTo>
                    <a:cubicBezTo>
                      <a:pt x="523468" y="390684"/>
                      <a:pt x="505172" y="369882"/>
                      <a:pt x="481253" y="365838"/>
                    </a:cubicBezTo>
                    <a:close/>
                    <a:moveTo>
                      <a:pt x="354607" y="314421"/>
                    </a:moveTo>
                    <a:lnTo>
                      <a:pt x="354607" y="381965"/>
                    </a:lnTo>
                    <a:lnTo>
                      <a:pt x="312392" y="381965"/>
                    </a:lnTo>
                    <a:lnTo>
                      <a:pt x="312392" y="314421"/>
                    </a:lnTo>
                    <a:close/>
                    <a:moveTo>
                      <a:pt x="295506" y="385189"/>
                    </a:moveTo>
                    <a:lnTo>
                      <a:pt x="278620" y="393632"/>
                    </a:lnTo>
                    <a:lnTo>
                      <a:pt x="278620" y="263762"/>
                    </a:lnTo>
                    <a:lnTo>
                      <a:pt x="295506" y="263762"/>
                    </a:lnTo>
                    <a:close/>
                    <a:moveTo>
                      <a:pt x="92873" y="263762"/>
                    </a:moveTo>
                    <a:lnTo>
                      <a:pt x="92873" y="297535"/>
                    </a:lnTo>
                    <a:lnTo>
                      <a:pt x="33772" y="297535"/>
                    </a:lnTo>
                    <a:lnTo>
                      <a:pt x="33772" y="398851"/>
                    </a:lnTo>
                    <a:lnTo>
                      <a:pt x="16886" y="398851"/>
                    </a:lnTo>
                    <a:lnTo>
                      <a:pt x="16886" y="246876"/>
                    </a:lnTo>
                    <a:lnTo>
                      <a:pt x="75987" y="246876"/>
                    </a:lnTo>
                    <a:lnTo>
                      <a:pt x="75987" y="263762"/>
                    </a:lnTo>
                    <a:close/>
                    <a:moveTo>
                      <a:pt x="50658" y="314421"/>
                    </a:moveTo>
                    <a:lnTo>
                      <a:pt x="92873" y="314421"/>
                    </a:lnTo>
                    <a:lnTo>
                      <a:pt x="92873" y="398851"/>
                    </a:lnTo>
                    <a:lnTo>
                      <a:pt x="50658" y="398851"/>
                    </a:lnTo>
                    <a:close/>
                    <a:moveTo>
                      <a:pt x="109759" y="263762"/>
                    </a:moveTo>
                    <a:lnTo>
                      <a:pt x="126645" y="263762"/>
                    </a:lnTo>
                    <a:lnTo>
                      <a:pt x="126645" y="398851"/>
                    </a:lnTo>
                    <a:lnTo>
                      <a:pt x="109759" y="398851"/>
                    </a:lnTo>
                    <a:close/>
                    <a:moveTo>
                      <a:pt x="143532" y="263762"/>
                    </a:moveTo>
                    <a:lnTo>
                      <a:pt x="177304" y="263762"/>
                    </a:lnTo>
                    <a:lnTo>
                      <a:pt x="177304" y="398851"/>
                    </a:lnTo>
                    <a:lnTo>
                      <a:pt x="143532" y="398851"/>
                    </a:lnTo>
                    <a:close/>
                    <a:moveTo>
                      <a:pt x="194190" y="263762"/>
                    </a:moveTo>
                    <a:lnTo>
                      <a:pt x="211076" y="263762"/>
                    </a:lnTo>
                    <a:lnTo>
                      <a:pt x="211076" y="398851"/>
                    </a:lnTo>
                    <a:lnTo>
                      <a:pt x="194190" y="398851"/>
                    </a:lnTo>
                    <a:close/>
                    <a:moveTo>
                      <a:pt x="227962" y="263762"/>
                    </a:moveTo>
                    <a:lnTo>
                      <a:pt x="261734" y="263762"/>
                    </a:lnTo>
                    <a:lnTo>
                      <a:pt x="261734" y="398851"/>
                    </a:lnTo>
                    <a:lnTo>
                      <a:pt x="227962" y="398851"/>
                    </a:lnTo>
                    <a:close/>
                    <a:moveTo>
                      <a:pt x="312392" y="246876"/>
                    </a:moveTo>
                    <a:lnTo>
                      <a:pt x="92873" y="246876"/>
                    </a:lnTo>
                    <a:lnTo>
                      <a:pt x="92873" y="242317"/>
                    </a:lnTo>
                    <a:lnTo>
                      <a:pt x="202633" y="148235"/>
                    </a:lnTo>
                    <a:lnTo>
                      <a:pt x="312392" y="242317"/>
                    </a:lnTo>
                    <a:close/>
                    <a:moveTo>
                      <a:pt x="388379" y="221547"/>
                    </a:moveTo>
                    <a:lnTo>
                      <a:pt x="388379" y="229990"/>
                    </a:lnTo>
                    <a:lnTo>
                      <a:pt x="323960" y="229990"/>
                    </a:lnTo>
                    <a:lnTo>
                      <a:pt x="304263" y="213104"/>
                    </a:lnTo>
                    <a:lnTo>
                      <a:pt x="379936" y="213104"/>
                    </a:lnTo>
                    <a:cubicBezTo>
                      <a:pt x="384586" y="213104"/>
                      <a:pt x="388379" y="216893"/>
                      <a:pt x="388379" y="221547"/>
                    </a:cubicBezTo>
                    <a:close/>
                    <a:moveTo>
                      <a:pt x="303484" y="94902"/>
                    </a:moveTo>
                    <a:lnTo>
                      <a:pt x="101782" y="94902"/>
                    </a:lnTo>
                    <a:lnTo>
                      <a:pt x="202633" y="20939"/>
                    </a:lnTo>
                    <a:close/>
                    <a:moveTo>
                      <a:pt x="84430" y="111788"/>
                    </a:moveTo>
                    <a:lnTo>
                      <a:pt x="320835" y="111788"/>
                    </a:lnTo>
                    <a:lnTo>
                      <a:pt x="320835" y="196218"/>
                    </a:lnTo>
                    <a:lnTo>
                      <a:pt x="284557" y="196218"/>
                    </a:lnTo>
                    <a:lnTo>
                      <a:pt x="202633" y="125994"/>
                    </a:lnTo>
                    <a:lnTo>
                      <a:pt x="120709" y="196218"/>
                    </a:lnTo>
                    <a:lnTo>
                      <a:pt x="84430" y="196218"/>
                    </a:lnTo>
                    <a:close/>
                    <a:moveTo>
                      <a:pt x="25329" y="213104"/>
                    </a:moveTo>
                    <a:lnTo>
                      <a:pt x="101003" y="213104"/>
                    </a:lnTo>
                    <a:lnTo>
                      <a:pt x="81305" y="229990"/>
                    </a:lnTo>
                    <a:lnTo>
                      <a:pt x="16886" y="229990"/>
                    </a:lnTo>
                    <a:lnTo>
                      <a:pt x="16886" y="221547"/>
                    </a:lnTo>
                    <a:cubicBezTo>
                      <a:pt x="16886" y="216893"/>
                      <a:pt x="20679" y="213104"/>
                      <a:pt x="25329" y="213104"/>
                    </a:cubicBezTo>
                    <a:close/>
                    <a:moveTo>
                      <a:pt x="379936" y="449509"/>
                    </a:moveTo>
                    <a:lnTo>
                      <a:pt x="151975" y="449509"/>
                    </a:lnTo>
                    <a:lnTo>
                      <a:pt x="151975" y="466395"/>
                    </a:lnTo>
                    <a:lnTo>
                      <a:pt x="253291" y="466395"/>
                    </a:lnTo>
                    <a:lnTo>
                      <a:pt x="253291" y="500167"/>
                    </a:lnTo>
                    <a:lnTo>
                      <a:pt x="135089" y="500167"/>
                    </a:lnTo>
                    <a:lnTo>
                      <a:pt x="135089" y="449509"/>
                    </a:lnTo>
                    <a:lnTo>
                      <a:pt x="25329" y="449509"/>
                    </a:lnTo>
                    <a:cubicBezTo>
                      <a:pt x="20679" y="449509"/>
                      <a:pt x="16886" y="445716"/>
                      <a:pt x="16886" y="441066"/>
                    </a:cubicBezTo>
                    <a:lnTo>
                      <a:pt x="16886" y="415737"/>
                    </a:lnTo>
                    <a:lnTo>
                      <a:pt x="272169" y="415737"/>
                    </a:lnTo>
                    <a:lnTo>
                      <a:pt x="305941" y="398851"/>
                    </a:lnTo>
                    <a:lnTo>
                      <a:pt x="388379" y="398851"/>
                    </a:lnTo>
                    <a:lnTo>
                      <a:pt x="388379" y="441066"/>
                    </a:lnTo>
                    <a:cubicBezTo>
                      <a:pt x="388379" y="445716"/>
                      <a:pt x="384586" y="449509"/>
                      <a:pt x="379936" y="449509"/>
                    </a:cubicBezTo>
                    <a:close/>
                    <a:moveTo>
                      <a:pt x="472810" y="381965"/>
                    </a:moveTo>
                    <a:cubicBezTo>
                      <a:pt x="491435" y="381965"/>
                      <a:pt x="506582" y="397111"/>
                      <a:pt x="506582" y="415737"/>
                    </a:cubicBezTo>
                    <a:lnTo>
                      <a:pt x="506582" y="424180"/>
                    </a:lnTo>
                    <a:lnTo>
                      <a:pt x="481253" y="424180"/>
                    </a:lnTo>
                    <a:lnTo>
                      <a:pt x="481253" y="398851"/>
                    </a:lnTo>
                    <a:lnTo>
                      <a:pt x="464367" y="398851"/>
                    </a:lnTo>
                    <a:lnTo>
                      <a:pt x="464367" y="424180"/>
                    </a:lnTo>
                    <a:lnTo>
                      <a:pt x="439038" y="424180"/>
                    </a:lnTo>
                    <a:lnTo>
                      <a:pt x="439038" y="415737"/>
                    </a:lnTo>
                    <a:cubicBezTo>
                      <a:pt x="439038" y="397111"/>
                      <a:pt x="454184" y="381965"/>
                      <a:pt x="472810" y="381965"/>
                    </a:cubicBezTo>
                    <a:close/>
                    <a:moveTo>
                      <a:pt x="472810" y="500167"/>
                    </a:moveTo>
                    <a:cubicBezTo>
                      <a:pt x="454184" y="500167"/>
                      <a:pt x="439038" y="485016"/>
                      <a:pt x="439038" y="466395"/>
                    </a:cubicBezTo>
                    <a:lnTo>
                      <a:pt x="439038" y="441066"/>
                    </a:lnTo>
                    <a:lnTo>
                      <a:pt x="506582" y="441066"/>
                    </a:lnTo>
                    <a:lnTo>
                      <a:pt x="506582" y="466395"/>
                    </a:lnTo>
                    <a:cubicBezTo>
                      <a:pt x="506582" y="485016"/>
                      <a:pt x="491435" y="500167"/>
                      <a:pt x="472810" y="5001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79" name="Freeform: Shape 778">
                <a:extLst>
                  <a:ext uri="{FF2B5EF4-FFF2-40B4-BE49-F238E27FC236}">
                    <a16:creationId xmlns:a16="http://schemas.microsoft.com/office/drawing/2014/main" id="{2A7F889E-2B3A-4BF2-A183-3D4BA5AFBA8C}"/>
                  </a:ext>
                </a:extLst>
              </p:cNvPr>
              <p:cNvSpPr/>
              <p:nvPr/>
            </p:nvSpPr>
            <p:spPr>
              <a:xfrm>
                <a:off x="15013159" y="645155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80" name="Freeform: Shape 779">
                <a:extLst>
                  <a:ext uri="{FF2B5EF4-FFF2-40B4-BE49-F238E27FC236}">
                    <a16:creationId xmlns:a16="http://schemas.microsoft.com/office/drawing/2014/main" id="{A78F8BAD-ED86-4540-8EE3-D91CEEB12C27}"/>
                  </a:ext>
                </a:extLst>
              </p:cNvPr>
              <p:cNvSpPr/>
              <p:nvPr/>
            </p:nvSpPr>
            <p:spPr>
              <a:xfrm>
                <a:off x="14979387" y="645155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81" name="Freeform: Shape 780">
                <a:extLst>
                  <a:ext uri="{FF2B5EF4-FFF2-40B4-BE49-F238E27FC236}">
                    <a16:creationId xmlns:a16="http://schemas.microsoft.com/office/drawing/2014/main" id="{6E8C1225-3532-4B8D-A355-572DF4EDAF9A}"/>
                  </a:ext>
                </a:extLst>
              </p:cNvPr>
              <p:cNvSpPr/>
              <p:nvPr/>
            </p:nvSpPr>
            <p:spPr>
              <a:xfrm>
                <a:off x="14861185" y="645155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E182702F-44EF-4D8F-B0FB-582B5EBD49C0}"/>
                  </a:ext>
                </a:extLst>
              </p:cNvPr>
              <p:cNvSpPr/>
              <p:nvPr/>
            </p:nvSpPr>
            <p:spPr>
              <a:xfrm>
                <a:off x="14827412" y="6451557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83" name="Graphic 62">
              <a:extLst>
                <a:ext uri="{FF2B5EF4-FFF2-40B4-BE49-F238E27FC236}">
                  <a16:creationId xmlns:a16="http://schemas.microsoft.com/office/drawing/2014/main" id="{D20BBBF5-CF6C-45BE-94E8-359D07FCECD2}"/>
                </a:ext>
              </a:extLst>
            </p:cNvPr>
            <p:cNvGrpSpPr/>
            <p:nvPr/>
          </p:nvGrpSpPr>
          <p:grpSpPr>
            <a:xfrm>
              <a:off x="10276440" y="6314440"/>
              <a:ext cx="523468" cy="523468"/>
              <a:chOff x="10276440" y="6314440"/>
              <a:chExt cx="523468" cy="523468"/>
            </a:xfrm>
          </p:grpSpPr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666C6612-6747-4AE7-B5AA-3A8F72B0A35B}"/>
                  </a:ext>
                </a:extLst>
              </p:cNvPr>
              <p:cNvSpPr/>
              <p:nvPr/>
            </p:nvSpPr>
            <p:spPr>
              <a:xfrm>
                <a:off x="10497682" y="6669047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C2812C41-EC79-418F-B70B-149EC1792509}"/>
                  </a:ext>
                </a:extLst>
              </p:cNvPr>
              <p:cNvSpPr/>
              <p:nvPr/>
            </p:nvSpPr>
            <p:spPr>
              <a:xfrm>
                <a:off x="10478776" y="6635275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535F8ECD-F671-453D-AFDE-848023AD1479}"/>
                  </a:ext>
                </a:extLst>
              </p:cNvPr>
              <p:cNvSpPr/>
              <p:nvPr/>
            </p:nvSpPr>
            <p:spPr>
              <a:xfrm>
                <a:off x="10447024" y="6667032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FE2CB1BA-DEB7-43F1-A296-3FA3DBFCBE7C}"/>
                  </a:ext>
                </a:extLst>
              </p:cNvPr>
              <p:cNvSpPr/>
              <p:nvPr/>
            </p:nvSpPr>
            <p:spPr>
              <a:xfrm>
                <a:off x="10276440" y="6386045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1284A919-4A60-4910-A0AF-A45A4C363F6E}"/>
                  </a:ext>
                </a:extLst>
              </p:cNvPr>
              <p:cNvSpPr/>
              <p:nvPr/>
            </p:nvSpPr>
            <p:spPr>
              <a:xfrm>
                <a:off x="10700315" y="649174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0CF6C3EB-4A5A-4EC9-9A69-8A6017A54682}"/>
                  </a:ext>
                </a:extLst>
              </p:cNvPr>
              <p:cNvSpPr/>
              <p:nvPr/>
            </p:nvSpPr>
            <p:spPr>
              <a:xfrm>
                <a:off x="10700315" y="645797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BAF1573F-1804-4FA9-929E-E2F7F295775D}"/>
                  </a:ext>
                </a:extLst>
              </p:cNvPr>
              <p:cNvSpPr/>
              <p:nvPr/>
            </p:nvSpPr>
            <p:spPr>
              <a:xfrm>
                <a:off x="10666543" y="660994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88C5EF49-D3B8-43CB-89E8-589CCBF1E34A}"/>
                  </a:ext>
                </a:extLst>
              </p:cNvPr>
              <p:cNvSpPr/>
              <p:nvPr/>
            </p:nvSpPr>
            <p:spPr>
              <a:xfrm>
                <a:off x="10666543" y="657617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75C27ADB-3700-450E-83A6-7343C5F54FD7}"/>
                  </a:ext>
                </a:extLst>
              </p:cNvPr>
              <p:cNvSpPr/>
              <p:nvPr/>
            </p:nvSpPr>
            <p:spPr>
              <a:xfrm>
                <a:off x="10295049" y="6314440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793" name="Graphic 63">
              <a:extLst>
                <a:ext uri="{FF2B5EF4-FFF2-40B4-BE49-F238E27FC236}">
                  <a16:creationId xmlns:a16="http://schemas.microsoft.com/office/drawing/2014/main" id="{01416ED2-D863-46BD-94C9-CABACFC55DC1}"/>
                </a:ext>
              </a:extLst>
            </p:cNvPr>
            <p:cNvGrpSpPr/>
            <p:nvPr/>
          </p:nvGrpSpPr>
          <p:grpSpPr>
            <a:xfrm>
              <a:off x="12501268" y="6314440"/>
              <a:ext cx="523468" cy="523468"/>
              <a:chOff x="12501268" y="6314440"/>
              <a:chExt cx="523468" cy="523468"/>
            </a:xfrm>
          </p:grpSpPr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33B3A01E-BFE5-48A7-8735-0A939600398C}"/>
                  </a:ext>
                </a:extLst>
              </p:cNvPr>
              <p:cNvSpPr/>
              <p:nvPr/>
            </p:nvSpPr>
            <p:spPr>
              <a:xfrm>
                <a:off x="12691364" y="6314440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1E2A96B9-B1CA-4153-A12A-F8782C8846F3}"/>
                  </a:ext>
                </a:extLst>
              </p:cNvPr>
              <p:cNvSpPr/>
              <p:nvPr/>
            </p:nvSpPr>
            <p:spPr>
              <a:xfrm>
                <a:off x="12715238" y="6348212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4E12DB63-F130-4490-BA9E-E122029B230A}"/>
                  </a:ext>
                </a:extLst>
              </p:cNvPr>
              <p:cNvSpPr/>
              <p:nvPr/>
            </p:nvSpPr>
            <p:spPr>
              <a:xfrm>
                <a:off x="12739116" y="6381984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9B526BAF-EE28-47D7-9379-9DB39952C40E}"/>
                  </a:ext>
                </a:extLst>
              </p:cNvPr>
              <p:cNvSpPr/>
              <p:nvPr/>
            </p:nvSpPr>
            <p:spPr>
              <a:xfrm>
                <a:off x="12691364" y="6796290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69DBA639-6510-494C-8A4C-9A46321A105B}"/>
                  </a:ext>
                </a:extLst>
              </p:cNvPr>
              <p:cNvSpPr/>
              <p:nvPr/>
            </p:nvSpPr>
            <p:spPr>
              <a:xfrm>
                <a:off x="12715238" y="6772416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FE030B70-BA0D-479B-A63C-C5AF165B2FC0}"/>
                  </a:ext>
                </a:extLst>
              </p:cNvPr>
              <p:cNvSpPr/>
              <p:nvPr/>
            </p:nvSpPr>
            <p:spPr>
              <a:xfrm>
                <a:off x="12739124" y="6748531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A7D7A1CD-FC4A-4BAD-B4B7-66527450A9F1}"/>
                  </a:ext>
                </a:extLst>
              </p:cNvPr>
              <p:cNvSpPr/>
              <p:nvPr/>
            </p:nvSpPr>
            <p:spPr>
              <a:xfrm>
                <a:off x="12501268" y="6314440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9E1E0C0C-1A6B-4EBF-8885-CBE19E7CC5F7}"/>
                  </a:ext>
                </a:extLst>
              </p:cNvPr>
              <p:cNvSpPr/>
              <p:nvPr/>
            </p:nvSpPr>
            <p:spPr>
              <a:xfrm>
                <a:off x="12501268" y="660150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D718BB0D-3BB7-4B1B-9BBC-5C428FD05267}"/>
                  </a:ext>
                </a:extLst>
              </p:cNvPr>
              <p:cNvSpPr/>
              <p:nvPr/>
            </p:nvSpPr>
            <p:spPr>
              <a:xfrm>
                <a:off x="13007850" y="660150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780BAFF9-2AC3-483B-AA09-5DCF78A90B96}"/>
                  </a:ext>
                </a:extLst>
              </p:cNvPr>
              <p:cNvSpPr/>
              <p:nvPr/>
            </p:nvSpPr>
            <p:spPr>
              <a:xfrm>
                <a:off x="13007850" y="653395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5457D691-FE54-4D97-8E38-D64D55A3DB6C}"/>
                  </a:ext>
                </a:extLst>
              </p:cNvPr>
              <p:cNvSpPr/>
              <p:nvPr/>
            </p:nvSpPr>
            <p:spPr>
              <a:xfrm>
                <a:off x="12501268" y="653395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05" name="Freeform: Shape 804">
                <a:extLst>
                  <a:ext uri="{FF2B5EF4-FFF2-40B4-BE49-F238E27FC236}">
                    <a16:creationId xmlns:a16="http://schemas.microsoft.com/office/drawing/2014/main" id="{192557DA-D2A0-41F3-B0B4-9D38311A09A1}"/>
                  </a:ext>
                </a:extLst>
              </p:cNvPr>
              <p:cNvSpPr/>
              <p:nvPr/>
            </p:nvSpPr>
            <p:spPr>
              <a:xfrm>
                <a:off x="12535040" y="656773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06" name="Freeform: Shape 805">
                <a:extLst>
                  <a:ext uri="{FF2B5EF4-FFF2-40B4-BE49-F238E27FC236}">
                    <a16:creationId xmlns:a16="http://schemas.microsoft.com/office/drawing/2014/main" id="{6E29A9C0-FF3E-4A1B-91E8-CE44D5452EC6}"/>
                  </a:ext>
                </a:extLst>
              </p:cNvPr>
              <p:cNvSpPr/>
              <p:nvPr/>
            </p:nvSpPr>
            <p:spPr>
              <a:xfrm>
                <a:off x="12568812" y="6567731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07" name="Freeform: Shape 806">
                <a:extLst>
                  <a:ext uri="{FF2B5EF4-FFF2-40B4-BE49-F238E27FC236}">
                    <a16:creationId xmlns:a16="http://schemas.microsoft.com/office/drawing/2014/main" id="{739DFE5D-4FE8-4697-869B-0D69CDFC9E69}"/>
                  </a:ext>
                </a:extLst>
              </p:cNvPr>
              <p:cNvSpPr/>
              <p:nvPr/>
            </p:nvSpPr>
            <p:spPr>
              <a:xfrm>
                <a:off x="12974078" y="656773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08" name="Freeform: Shape 807">
                <a:extLst>
                  <a:ext uri="{FF2B5EF4-FFF2-40B4-BE49-F238E27FC236}">
                    <a16:creationId xmlns:a16="http://schemas.microsoft.com/office/drawing/2014/main" id="{42AA7C50-CA3D-4C00-B3F7-7FEC0BB4988A}"/>
                  </a:ext>
                </a:extLst>
              </p:cNvPr>
              <p:cNvSpPr/>
              <p:nvPr/>
            </p:nvSpPr>
            <p:spPr>
              <a:xfrm>
                <a:off x="12923420" y="6567731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809" name="Graphic 64">
              <a:extLst>
                <a:ext uri="{FF2B5EF4-FFF2-40B4-BE49-F238E27FC236}">
                  <a16:creationId xmlns:a16="http://schemas.microsoft.com/office/drawing/2014/main" id="{F7E53D67-F8EF-4023-B924-2F23A7258B72}"/>
                </a:ext>
              </a:extLst>
            </p:cNvPr>
            <p:cNvGrpSpPr/>
            <p:nvPr/>
          </p:nvGrpSpPr>
          <p:grpSpPr>
            <a:xfrm>
              <a:off x="11388854" y="6314440"/>
              <a:ext cx="523468" cy="523468"/>
              <a:chOff x="11388854" y="6314440"/>
              <a:chExt cx="523468" cy="523468"/>
            </a:xfrm>
          </p:grpSpPr>
          <p:sp>
            <p:nvSpPr>
              <p:cNvPr id="810" name="Freeform: Shape 809">
                <a:extLst>
                  <a:ext uri="{FF2B5EF4-FFF2-40B4-BE49-F238E27FC236}">
                    <a16:creationId xmlns:a16="http://schemas.microsoft.com/office/drawing/2014/main" id="{BDB85B14-6779-4C7B-A27D-7A066A932CE5}"/>
                  </a:ext>
                </a:extLst>
              </p:cNvPr>
              <p:cNvSpPr/>
              <p:nvPr/>
            </p:nvSpPr>
            <p:spPr>
              <a:xfrm>
                <a:off x="11388854" y="6314440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11" name="Freeform: Shape 810">
                <a:extLst>
                  <a:ext uri="{FF2B5EF4-FFF2-40B4-BE49-F238E27FC236}">
                    <a16:creationId xmlns:a16="http://schemas.microsoft.com/office/drawing/2014/main" id="{238AD408-5D83-456C-8E9D-3D4BC3019928}"/>
                  </a:ext>
                </a:extLst>
              </p:cNvPr>
              <p:cNvSpPr/>
              <p:nvPr/>
            </p:nvSpPr>
            <p:spPr>
              <a:xfrm>
                <a:off x="11473284" y="6542402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12" name="Freeform: Shape 811">
                <a:extLst>
                  <a:ext uri="{FF2B5EF4-FFF2-40B4-BE49-F238E27FC236}">
                    <a16:creationId xmlns:a16="http://schemas.microsoft.com/office/drawing/2014/main" id="{2B9555A1-756D-4C23-8916-6CB975028587}"/>
                  </a:ext>
                </a:extLst>
              </p:cNvPr>
              <p:cNvSpPr/>
              <p:nvPr/>
            </p:nvSpPr>
            <p:spPr>
              <a:xfrm>
                <a:off x="11760347" y="6542402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0DC57981-40D4-4866-8D41-FAE2AC4E68FC}"/>
                  </a:ext>
                </a:extLst>
              </p:cNvPr>
              <p:cNvSpPr/>
              <p:nvPr/>
            </p:nvSpPr>
            <p:spPr>
              <a:xfrm>
                <a:off x="11473284" y="6736592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CE9871B5-6CF5-4C92-AF84-AB0C4C67CAF1}"/>
                  </a:ext>
                </a:extLst>
              </p:cNvPr>
              <p:cNvSpPr/>
              <p:nvPr/>
            </p:nvSpPr>
            <p:spPr>
              <a:xfrm>
                <a:off x="11760347" y="6736592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815" name="Graphic 65">
              <a:extLst>
                <a:ext uri="{FF2B5EF4-FFF2-40B4-BE49-F238E27FC236}">
                  <a16:creationId xmlns:a16="http://schemas.microsoft.com/office/drawing/2014/main" id="{C0C93244-360A-4C17-A518-2CC567E22566}"/>
                </a:ext>
              </a:extLst>
            </p:cNvPr>
            <p:cNvGrpSpPr/>
            <p:nvPr/>
          </p:nvGrpSpPr>
          <p:grpSpPr>
            <a:xfrm>
              <a:off x="13613682" y="6314440"/>
              <a:ext cx="523468" cy="523468"/>
              <a:chOff x="13613682" y="6314440"/>
              <a:chExt cx="523468" cy="523468"/>
            </a:xfrm>
          </p:grpSpPr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F2DC93A3-70AD-430F-83A0-FE63DCC56B5B}"/>
                  </a:ext>
                </a:extLst>
              </p:cNvPr>
              <p:cNvSpPr/>
              <p:nvPr/>
            </p:nvSpPr>
            <p:spPr>
              <a:xfrm>
                <a:off x="13613682" y="6314440"/>
                <a:ext cx="523468" cy="523468"/>
              </a:xfrm>
              <a:custGeom>
                <a:avLst/>
                <a:gdLst>
                  <a:gd name="connsiteX0" fmla="*/ 371493 w 523468"/>
                  <a:gd name="connsiteY0" fmla="*/ 227962 h 523468"/>
                  <a:gd name="connsiteX1" fmla="*/ 371493 w 523468"/>
                  <a:gd name="connsiteY1" fmla="*/ 244848 h 523468"/>
                  <a:gd name="connsiteX2" fmla="*/ 356599 w 523468"/>
                  <a:gd name="connsiteY2" fmla="*/ 244848 h 523468"/>
                  <a:gd name="connsiteX3" fmla="*/ 324607 w 523468"/>
                  <a:gd name="connsiteY3" fmla="*/ 237291 h 523468"/>
                  <a:gd name="connsiteX4" fmla="*/ 303949 w 523468"/>
                  <a:gd name="connsiteY4" fmla="*/ 226965 h 523468"/>
                  <a:gd name="connsiteX5" fmla="*/ 303949 w 523468"/>
                  <a:gd name="connsiteY5" fmla="*/ 42215 h 523468"/>
                  <a:gd name="connsiteX6" fmla="*/ 261734 w 523468"/>
                  <a:gd name="connsiteY6" fmla="*/ 0 h 523468"/>
                  <a:gd name="connsiteX7" fmla="*/ 42215 w 523468"/>
                  <a:gd name="connsiteY7" fmla="*/ 0 h 523468"/>
                  <a:gd name="connsiteX8" fmla="*/ 0 w 523468"/>
                  <a:gd name="connsiteY8" fmla="*/ 42215 h 523468"/>
                  <a:gd name="connsiteX9" fmla="*/ 0 w 523468"/>
                  <a:gd name="connsiteY9" fmla="*/ 481253 h 523468"/>
                  <a:gd name="connsiteX10" fmla="*/ 42215 w 523468"/>
                  <a:gd name="connsiteY10" fmla="*/ 523468 h 523468"/>
                  <a:gd name="connsiteX11" fmla="*/ 261734 w 523468"/>
                  <a:gd name="connsiteY11" fmla="*/ 523468 h 523468"/>
                  <a:gd name="connsiteX12" fmla="*/ 303949 w 523468"/>
                  <a:gd name="connsiteY12" fmla="*/ 481253 h 523468"/>
                  <a:gd name="connsiteX13" fmla="*/ 303949 w 523468"/>
                  <a:gd name="connsiteY13" fmla="*/ 377809 h 523468"/>
                  <a:gd name="connsiteX14" fmla="*/ 324607 w 523468"/>
                  <a:gd name="connsiteY14" fmla="*/ 370598 h 523468"/>
                  <a:gd name="connsiteX15" fmla="*/ 356599 w 523468"/>
                  <a:gd name="connsiteY15" fmla="*/ 363050 h 523468"/>
                  <a:gd name="connsiteX16" fmla="*/ 371493 w 523468"/>
                  <a:gd name="connsiteY16" fmla="*/ 363050 h 523468"/>
                  <a:gd name="connsiteX17" fmla="*/ 371493 w 523468"/>
                  <a:gd name="connsiteY17" fmla="*/ 379936 h 523468"/>
                  <a:gd name="connsiteX18" fmla="*/ 523468 w 523468"/>
                  <a:gd name="connsiteY18" fmla="*/ 379936 h 523468"/>
                  <a:gd name="connsiteX19" fmla="*/ 523468 w 523468"/>
                  <a:gd name="connsiteY19" fmla="*/ 227962 h 523468"/>
                  <a:gd name="connsiteX20" fmla="*/ 273949 w 523468"/>
                  <a:gd name="connsiteY20" fmla="*/ 211962 h 523468"/>
                  <a:gd name="connsiteX21" fmla="*/ 240721 w 523468"/>
                  <a:gd name="connsiteY21" fmla="*/ 202996 h 523468"/>
                  <a:gd name="connsiteX22" fmla="*/ 269113 w 523468"/>
                  <a:gd name="connsiteY22" fmla="*/ 97940 h 523468"/>
                  <a:gd name="connsiteX23" fmla="*/ 270177 w 523468"/>
                  <a:gd name="connsiteY23" fmla="*/ 89901 h 523468"/>
                  <a:gd name="connsiteX24" fmla="*/ 269621 w 523468"/>
                  <a:gd name="connsiteY24" fmla="*/ 84430 h 523468"/>
                  <a:gd name="connsiteX25" fmla="*/ 287063 w 523468"/>
                  <a:gd name="connsiteY25" fmla="*/ 84430 h 523468"/>
                  <a:gd name="connsiteX26" fmla="*/ 287063 w 523468"/>
                  <a:gd name="connsiteY26" fmla="*/ 218522 h 523468"/>
                  <a:gd name="connsiteX27" fmla="*/ 217998 w 523468"/>
                  <a:gd name="connsiteY27" fmla="*/ 287063 h 523468"/>
                  <a:gd name="connsiteX28" fmla="*/ 236405 w 523468"/>
                  <a:gd name="connsiteY28" fmla="*/ 287063 h 523468"/>
                  <a:gd name="connsiteX29" fmla="*/ 244848 w 523468"/>
                  <a:gd name="connsiteY29" fmla="*/ 295506 h 523468"/>
                  <a:gd name="connsiteX30" fmla="*/ 236405 w 523468"/>
                  <a:gd name="connsiteY30" fmla="*/ 303949 h 523468"/>
                  <a:gd name="connsiteX31" fmla="*/ 213429 w 523468"/>
                  <a:gd name="connsiteY31" fmla="*/ 303949 h 523468"/>
                  <a:gd name="connsiteX32" fmla="*/ 195946 w 523468"/>
                  <a:gd name="connsiteY32" fmla="*/ 303949 h 523468"/>
                  <a:gd name="connsiteX33" fmla="*/ 164380 w 523468"/>
                  <a:gd name="connsiteY33" fmla="*/ 303949 h 523468"/>
                  <a:gd name="connsiteX34" fmla="*/ 200031 w 523468"/>
                  <a:gd name="connsiteY34" fmla="*/ 172035 h 523468"/>
                  <a:gd name="connsiteX35" fmla="*/ 228993 w 523468"/>
                  <a:gd name="connsiteY35" fmla="*/ 181686 h 523468"/>
                  <a:gd name="connsiteX36" fmla="*/ 106907 w 523468"/>
                  <a:gd name="connsiteY36" fmla="*/ 325572 h 523468"/>
                  <a:gd name="connsiteX37" fmla="*/ 101316 w 523468"/>
                  <a:gd name="connsiteY37" fmla="*/ 313843 h 523468"/>
                  <a:gd name="connsiteX38" fmla="*/ 105843 w 523468"/>
                  <a:gd name="connsiteY38" fmla="*/ 302927 h 523468"/>
                  <a:gd name="connsiteX39" fmla="*/ 162463 w 523468"/>
                  <a:gd name="connsiteY39" fmla="*/ 246299 h 523468"/>
                  <a:gd name="connsiteX40" fmla="*/ 146883 w 523468"/>
                  <a:gd name="connsiteY40" fmla="*/ 303949 h 523468"/>
                  <a:gd name="connsiteX41" fmla="*/ 143532 w 523468"/>
                  <a:gd name="connsiteY41" fmla="*/ 303949 h 523468"/>
                  <a:gd name="connsiteX42" fmla="*/ 106907 w 523468"/>
                  <a:gd name="connsiteY42" fmla="*/ 325572 h 523468"/>
                  <a:gd name="connsiteX43" fmla="*/ 223208 w 523468"/>
                  <a:gd name="connsiteY43" fmla="*/ 86269 h 523468"/>
                  <a:gd name="connsiteX44" fmla="*/ 236640 w 523468"/>
                  <a:gd name="connsiteY44" fmla="*/ 75987 h 523468"/>
                  <a:gd name="connsiteX45" fmla="*/ 239377 w 523468"/>
                  <a:gd name="connsiteY45" fmla="*/ 75987 h 523468"/>
                  <a:gd name="connsiteX46" fmla="*/ 253291 w 523468"/>
                  <a:gd name="connsiteY46" fmla="*/ 89901 h 523468"/>
                  <a:gd name="connsiteX47" fmla="*/ 252809 w 523468"/>
                  <a:gd name="connsiteY47" fmla="*/ 93541 h 523468"/>
                  <a:gd name="connsiteX48" fmla="*/ 242465 w 523468"/>
                  <a:gd name="connsiteY48" fmla="*/ 131795 h 523468"/>
                  <a:gd name="connsiteX49" fmla="*/ 213508 w 523468"/>
                  <a:gd name="connsiteY49" fmla="*/ 122143 h 523468"/>
                  <a:gd name="connsiteX50" fmla="*/ 209101 w 523468"/>
                  <a:gd name="connsiteY50" fmla="*/ 138465 h 523468"/>
                  <a:gd name="connsiteX51" fmla="*/ 238058 w 523468"/>
                  <a:gd name="connsiteY51" fmla="*/ 148116 h 523468"/>
                  <a:gd name="connsiteX52" fmla="*/ 233399 w 523468"/>
                  <a:gd name="connsiteY52" fmla="*/ 165357 h 523468"/>
                  <a:gd name="connsiteX53" fmla="*/ 204439 w 523468"/>
                  <a:gd name="connsiteY53" fmla="*/ 155705 h 523468"/>
                  <a:gd name="connsiteX54" fmla="*/ 42215 w 523468"/>
                  <a:gd name="connsiteY54" fmla="*/ 16886 h 523468"/>
                  <a:gd name="connsiteX55" fmla="*/ 261734 w 523468"/>
                  <a:gd name="connsiteY55" fmla="*/ 16886 h 523468"/>
                  <a:gd name="connsiteX56" fmla="*/ 287063 w 523468"/>
                  <a:gd name="connsiteY56" fmla="*/ 42215 h 523468"/>
                  <a:gd name="connsiteX57" fmla="*/ 287063 w 523468"/>
                  <a:gd name="connsiteY57" fmla="*/ 67544 h 523468"/>
                  <a:gd name="connsiteX58" fmla="*/ 260436 w 523468"/>
                  <a:gd name="connsiteY58" fmla="*/ 67544 h 523468"/>
                  <a:gd name="connsiteX59" fmla="*/ 239377 w 523468"/>
                  <a:gd name="connsiteY59" fmla="*/ 59101 h 523468"/>
                  <a:gd name="connsiteX60" fmla="*/ 236640 w 523468"/>
                  <a:gd name="connsiteY60" fmla="*/ 59101 h 523468"/>
                  <a:gd name="connsiteX61" fmla="*/ 215611 w 523468"/>
                  <a:gd name="connsiteY61" fmla="*/ 67544 h 523468"/>
                  <a:gd name="connsiteX62" fmla="*/ 16886 w 523468"/>
                  <a:gd name="connsiteY62" fmla="*/ 67544 h 523468"/>
                  <a:gd name="connsiteX63" fmla="*/ 16886 w 523468"/>
                  <a:gd name="connsiteY63" fmla="*/ 42215 h 523468"/>
                  <a:gd name="connsiteX64" fmla="*/ 42215 w 523468"/>
                  <a:gd name="connsiteY64" fmla="*/ 16886 h 523468"/>
                  <a:gd name="connsiteX65" fmla="*/ 261734 w 523468"/>
                  <a:gd name="connsiteY65" fmla="*/ 506582 h 523468"/>
                  <a:gd name="connsiteX66" fmla="*/ 42215 w 523468"/>
                  <a:gd name="connsiteY66" fmla="*/ 506582 h 523468"/>
                  <a:gd name="connsiteX67" fmla="*/ 16886 w 523468"/>
                  <a:gd name="connsiteY67" fmla="*/ 481253 h 523468"/>
                  <a:gd name="connsiteX68" fmla="*/ 16886 w 523468"/>
                  <a:gd name="connsiteY68" fmla="*/ 455924 h 523468"/>
                  <a:gd name="connsiteX69" fmla="*/ 287063 w 523468"/>
                  <a:gd name="connsiteY69" fmla="*/ 455924 h 523468"/>
                  <a:gd name="connsiteX70" fmla="*/ 287063 w 523468"/>
                  <a:gd name="connsiteY70" fmla="*/ 481253 h 523468"/>
                  <a:gd name="connsiteX71" fmla="*/ 261734 w 523468"/>
                  <a:gd name="connsiteY71" fmla="*/ 506582 h 523468"/>
                  <a:gd name="connsiteX72" fmla="*/ 287063 w 523468"/>
                  <a:gd name="connsiteY72" fmla="*/ 439038 h 523468"/>
                  <a:gd name="connsiteX73" fmla="*/ 16886 w 523468"/>
                  <a:gd name="connsiteY73" fmla="*/ 439038 h 523468"/>
                  <a:gd name="connsiteX74" fmla="*/ 16886 w 523468"/>
                  <a:gd name="connsiteY74" fmla="*/ 84430 h 523468"/>
                  <a:gd name="connsiteX75" fmla="*/ 206212 w 523468"/>
                  <a:gd name="connsiteY75" fmla="*/ 84430 h 523468"/>
                  <a:gd name="connsiteX76" fmla="*/ 171309 w 523468"/>
                  <a:gd name="connsiteY76" fmla="*/ 213574 h 523468"/>
                  <a:gd name="connsiteX77" fmla="*/ 148479 w 523468"/>
                  <a:gd name="connsiteY77" fmla="*/ 236405 h 523468"/>
                  <a:gd name="connsiteX78" fmla="*/ 33772 w 523468"/>
                  <a:gd name="connsiteY78" fmla="*/ 236405 h 523468"/>
                  <a:gd name="connsiteX79" fmla="*/ 33772 w 523468"/>
                  <a:gd name="connsiteY79" fmla="*/ 253291 h 523468"/>
                  <a:gd name="connsiteX80" fmla="*/ 131593 w 523468"/>
                  <a:gd name="connsiteY80" fmla="*/ 253291 h 523468"/>
                  <a:gd name="connsiteX81" fmla="*/ 114707 w 523468"/>
                  <a:gd name="connsiteY81" fmla="*/ 270177 h 523468"/>
                  <a:gd name="connsiteX82" fmla="*/ 33772 w 523468"/>
                  <a:gd name="connsiteY82" fmla="*/ 270177 h 523468"/>
                  <a:gd name="connsiteX83" fmla="*/ 33772 w 523468"/>
                  <a:gd name="connsiteY83" fmla="*/ 287063 h 523468"/>
                  <a:gd name="connsiteX84" fmla="*/ 97829 w 523468"/>
                  <a:gd name="connsiteY84" fmla="*/ 287063 h 523468"/>
                  <a:gd name="connsiteX85" fmla="*/ 93904 w 523468"/>
                  <a:gd name="connsiteY85" fmla="*/ 290988 h 523468"/>
                  <a:gd name="connsiteX86" fmla="*/ 86121 w 523468"/>
                  <a:gd name="connsiteY86" fmla="*/ 303949 h 523468"/>
                  <a:gd name="connsiteX87" fmla="*/ 33772 w 523468"/>
                  <a:gd name="connsiteY87" fmla="*/ 303949 h 523468"/>
                  <a:gd name="connsiteX88" fmla="*/ 33772 w 523468"/>
                  <a:gd name="connsiteY88" fmla="*/ 320835 h 523468"/>
                  <a:gd name="connsiteX89" fmla="*/ 85275 w 523468"/>
                  <a:gd name="connsiteY89" fmla="*/ 320835 h 523468"/>
                  <a:gd name="connsiteX90" fmla="*/ 95017 w 523468"/>
                  <a:gd name="connsiteY90" fmla="*/ 337721 h 523468"/>
                  <a:gd name="connsiteX91" fmla="*/ 33772 w 523468"/>
                  <a:gd name="connsiteY91" fmla="*/ 337721 h 523468"/>
                  <a:gd name="connsiteX92" fmla="*/ 33772 w 523468"/>
                  <a:gd name="connsiteY92" fmla="*/ 354607 h 523468"/>
                  <a:gd name="connsiteX93" fmla="*/ 103662 w 523468"/>
                  <a:gd name="connsiteY93" fmla="*/ 354607 h 523468"/>
                  <a:gd name="connsiteX94" fmla="*/ 118202 w 523468"/>
                  <a:gd name="connsiteY94" fmla="*/ 363050 h 523468"/>
                  <a:gd name="connsiteX95" fmla="*/ 130908 w 523468"/>
                  <a:gd name="connsiteY95" fmla="*/ 363050 h 523468"/>
                  <a:gd name="connsiteX96" fmla="*/ 127718 w 523468"/>
                  <a:gd name="connsiteY96" fmla="*/ 374861 h 523468"/>
                  <a:gd name="connsiteX97" fmla="*/ 126645 w 523468"/>
                  <a:gd name="connsiteY97" fmla="*/ 382908 h 523468"/>
                  <a:gd name="connsiteX98" fmla="*/ 142217 w 523468"/>
                  <a:gd name="connsiteY98" fmla="*/ 409511 h 523468"/>
                  <a:gd name="connsiteX99" fmla="*/ 139561 w 523468"/>
                  <a:gd name="connsiteY99" fmla="*/ 420107 h 523468"/>
                  <a:gd name="connsiteX100" fmla="*/ 155945 w 523468"/>
                  <a:gd name="connsiteY100" fmla="*/ 424197 h 523468"/>
                  <a:gd name="connsiteX101" fmla="*/ 158566 w 523468"/>
                  <a:gd name="connsiteY101" fmla="*/ 413709 h 523468"/>
                  <a:gd name="connsiteX102" fmla="*/ 160182 w 523468"/>
                  <a:gd name="connsiteY102" fmla="*/ 413709 h 523468"/>
                  <a:gd name="connsiteX103" fmla="*/ 189919 w 523468"/>
                  <a:gd name="connsiteY103" fmla="*/ 390948 h 523468"/>
                  <a:gd name="connsiteX104" fmla="*/ 196147 w 523468"/>
                  <a:gd name="connsiteY104" fmla="*/ 367907 h 523468"/>
                  <a:gd name="connsiteX105" fmla="*/ 196919 w 523468"/>
                  <a:gd name="connsiteY105" fmla="*/ 368174 h 523468"/>
                  <a:gd name="connsiteX106" fmla="*/ 210527 w 523468"/>
                  <a:gd name="connsiteY106" fmla="*/ 373621 h 523468"/>
                  <a:gd name="connsiteX107" fmla="*/ 243373 w 523468"/>
                  <a:gd name="connsiteY107" fmla="*/ 379945 h 523468"/>
                  <a:gd name="connsiteX108" fmla="*/ 285080 w 523468"/>
                  <a:gd name="connsiteY108" fmla="*/ 379945 h 523468"/>
                  <a:gd name="connsiteX109" fmla="*/ 287072 w 523468"/>
                  <a:gd name="connsiteY109" fmla="*/ 379826 h 523468"/>
                  <a:gd name="connsiteX110" fmla="*/ 287072 w 523468"/>
                  <a:gd name="connsiteY110" fmla="*/ 439038 h 523468"/>
                  <a:gd name="connsiteX111" fmla="*/ 157446 w 523468"/>
                  <a:gd name="connsiteY111" fmla="*/ 396823 h 523468"/>
                  <a:gd name="connsiteX112" fmla="*/ 143532 w 523468"/>
                  <a:gd name="connsiteY112" fmla="*/ 382908 h 523468"/>
                  <a:gd name="connsiteX113" fmla="*/ 144014 w 523468"/>
                  <a:gd name="connsiteY113" fmla="*/ 379268 h 523468"/>
                  <a:gd name="connsiteX114" fmla="*/ 148396 w 523468"/>
                  <a:gd name="connsiteY114" fmla="*/ 363050 h 523468"/>
                  <a:gd name="connsiteX115" fmla="*/ 170336 w 523468"/>
                  <a:gd name="connsiteY115" fmla="*/ 363050 h 523468"/>
                  <a:gd name="connsiteX116" fmla="*/ 179769 w 523468"/>
                  <a:gd name="connsiteY116" fmla="*/ 363751 h 523468"/>
                  <a:gd name="connsiteX117" fmla="*/ 173606 w 523468"/>
                  <a:gd name="connsiteY117" fmla="*/ 386549 h 523468"/>
                  <a:gd name="connsiteX118" fmla="*/ 160182 w 523468"/>
                  <a:gd name="connsiteY118" fmla="*/ 396823 h 523468"/>
                  <a:gd name="connsiteX119" fmla="*/ 356599 w 523468"/>
                  <a:gd name="connsiteY119" fmla="*/ 346164 h 523468"/>
                  <a:gd name="connsiteX120" fmla="*/ 317063 w 523468"/>
                  <a:gd name="connsiteY120" fmla="*/ 355494 h 523468"/>
                  <a:gd name="connsiteX121" fmla="*/ 285072 w 523468"/>
                  <a:gd name="connsiteY121" fmla="*/ 363050 h 523468"/>
                  <a:gd name="connsiteX122" fmla="*/ 243364 w 523468"/>
                  <a:gd name="connsiteY122" fmla="*/ 363050 h 523468"/>
                  <a:gd name="connsiteX123" fmla="*/ 216790 w 523468"/>
                  <a:gd name="connsiteY123" fmla="*/ 357934 h 523468"/>
                  <a:gd name="connsiteX124" fmla="*/ 203182 w 523468"/>
                  <a:gd name="connsiteY124" fmla="*/ 352488 h 523468"/>
                  <a:gd name="connsiteX125" fmla="*/ 170345 w 523468"/>
                  <a:gd name="connsiteY125" fmla="*/ 346164 h 523468"/>
                  <a:gd name="connsiteX126" fmla="*/ 118202 w 523468"/>
                  <a:gd name="connsiteY126" fmla="*/ 346164 h 523468"/>
                  <a:gd name="connsiteX127" fmla="*/ 143532 w 523468"/>
                  <a:gd name="connsiteY127" fmla="*/ 320835 h 523468"/>
                  <a:gd name="connsiteX128" fmla="*/ 236405 w 523468"/>
                  <a:gd name="connsiteY128" fmla="*/ 320835 h 523468"/>
                  <a:gd name="connsiteX129" fmla="*/ 261734 w 523468"/>
                  <a:gd name="connsiteY129" fmla="*/ 295506 h 523468"/>
                  <a:gd name="connsiteX130" fmla="*/ 236405 w 523468"/>
                  <a:gd name="connsiteY130" fmla="*/ 270177 h 523468"/>
                  <a:gd name="connsiteX131" fmla="*/ 222557 w 523468"/>
                  <a:gd name="connsiteY131" fmla="*/ 270177 h 523468"/>
                  <a:gd name="connsiteX132" fmla="*/ 236219 w 523468"/>
                  <a:gd name="connsiteY132" fmla="*/ 219630 h 523468"/>
                  <a:gd name="connsiteX133" fmla="*/ 266392 w 523468"/>
                  <a:gd name="connsiteY133" fmla="*/ 227075 h 523468"/>
                  <a:gd name="connsiteX134" fmla="*/ 317051 w 523468"/>
                  <a:gd name="connsiteY134" fmla="*/ 252404 h 523468"/>
                  <a:gd name="connsiteX135" fmla="*/ 356599 w 523468"/>
                  <a:gd name="connsiteY135" fmla="*/ 261734 h 523468"/>
                  <a:gd name="connsiteX136" fmla="*/ 371493 w 523468"/>
                  <a:gd name="connsiteY136" fmla="*/ 261734 h 523468"/>
                  <a:gd name="connsiteX137" fmla="*/ 371493 w 523468"/>
                  <a:gd name="connsiteY137" fmla="*/ 346164 h 523468"/>
                  <a:gd name="connsiteX138" fmla="*/ 506582 w 523468"/>
                  <a:gd name="connsiteY138" fmla="*/ 363050 h 523468"/>
                  <a:gd name="connsiteX139" fmla="*/ 422152 w 523468"/>
                  <a:gd name="connsiteY139" fmla="*/ 363050 h 523468"/>
                  <a:gd name="connsiteX140" fmla="*/ 422152 w 523468"/>
                  <a:gd name="connsiteY140" fmla="*/ 329278 h 523468"/>
                  <a:gd name="connsiteX141" fmla="*/ 405266 w 523468"/>
                  <a:gd name="connsiteY141" fmla="*/ 329278 h 523468"/>
                  <a:gd name="connsiteX142" fmla="*/ 405266 w 523468"/>
                  <a:gd name="connsiteY142" fmla="*/ 363050 h 523468"/>
                  <a:gd name="connsiteX143" fmla="*/ 388379 w 523468"/>
                  <a:gd name="connsiteY143" fmla="*/ 363050 h 523468"/>
                  <a:gd name="connsiteX144" fmla="*/ 388379 w 523468"/>
                  <a:gd name="connsiteY144" fmla="*/ 244848 h 523468"/>
                  <a:gd name="connsiteX145" fmla="*/ 405266 w 523468"/>
                  <a:gd name="connsiteY145" fmla="*/ 244848 h 523468"/>
                  <a:gd name="connsiteX146" fmla="*/ 405266 w 523468"/>
                  <a:gd name="connsiteY146" fmla="*/ 312392 h 523468"/>
                  <a:gd name="connsiteX147" fmla="*/ 422152 w 523468"/>
                  <a:gd name="connsiteY147" fmla="*/ 312392 h 523468"/>
                  <a:gd name="connsiteX148" fmla="*/ 422152 w 523468"/>
                  <a:gd name="connsiteY148" fmla="*/ 244848 h 523468"/>
                  <a:gd name="connsiteX149" fmla="*/ 506582 w 523468"/>
                  <a:gd name="connsiteY149" fmla="*/ 244848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523468" h="523468">
                    <a:moveTo>
                      <a:pt x="371493" y="227962"/>
                    </a:moveTo>
                    <a:lnTo>
                      <a:pt x="371493" y="244848"/>
                    </a:lnTo>
                    <a:lnTo>
                      <a:pt x="356599" y="244848"/>
                    </a:lnTo>
                    <a:cubicBezTo>
                      <a:pt x="345559" y="244848"/>
                      <a:pt x="334497" y="242231"/>
                      <a:pt x="324607" y="237291"/>
                    </a:cubicBezTo>
                    <a:lnTo>
                      <a:pt x="303949" y="226965"/>
                    </a:lnTo>
                    <a:lnTo>
                      <a:pt x="303949" y="42215"/>
                    </a:lnTo>
                    <a:cubicBezTo>
                      <a:pt x="303949" y="18939"/>
                      <a:pt x="285010" y="0"/>
                      <a:pt x="261734" y="0"/>
                    </a:cubicBezTo>
                    <a:lnTo>
                      <a:pt x="42215" y="0"/>
                    </a:lnTo>
                    <a:cubicBezTo>
                      <a:pt x="18939" y="0"/>
                      <a:pt x="0" y="18939"/>
                      <a:pt x="0" y="42215"/>
                    </a:cubicBezTo>
                    <a:lnTo>
                      <a:pt x="0" y="481253"/>
                    </a:lnTo>
                    <a:cubicBezTo>
                      <a:pt x="0" y="504529"/>
                      <a:pt x="18939" y="523468"/>
                      <a:pt x="42215" y="523468"/>
                    </a:cubicBezTo>
                    <a:lnTo>
                      <a:pt x="261734" y="523468"/>
                    </a:lnTo>
                    <a:cubicBezTo>
                      <a:pt x="285010" y="523468"/>
                      <a:pt x="303949" y="504529"/>
                      <a:pt x="303949" y="481253"/>
                    </a:cubicBezTo>
                    <a:lnTo>
                      <a:pt x="303949" y="377809"/>
                    </a:lnTo>
                    <a:cubicBezTo>
                      <a:pt x="311094" y="376247"/>
                      <a:pt x="318065" y="373876"/>
                      <a:pt x="324607" y="370598"/>
                    </a:cubicBezTo>
                    <a:cubicBezTo>
                      <a:pt x="334497" y="365668"/>
                      <a:pt x="345559" y="363050"/>
                      <a:pt x="356599" y="363050"/>
                    </a:cubicBezTo>
                    <a:lnTo>
                      <a:pt x="371493" y="363050"/>
                    </a:lnTo>
                    <a:lnTo>
                      <a:pt x="371493" y="379936"/>
                    </a:lnTo>
                    <a:lnTo>
                      <a:pt x="523468" y="379936"/>
                    </a:lnTo>
                    <a:lnTo>
                      <a:pt x="523468" y="227962"/>
                    </a:lnTo>
                    <a:close/>
                    <a:moveTo>
                      <a:pt x="273949" y="211962"/>
                    </a:moveTo>
                    <a:cubicBezTo>
                      <a:pt x="263618" y="206796"/>
                      <a:pt x="252236" y="203833"/>
                      <a:pt x="240721" y="202996"/>
                    </a:cubicBezTo>
                    <a:lnTo>
                      <a:pt x="269113" y="97940"/>
                    </a:lnTo>
                    <a:cubicBezTo>
                      <a:pt x="269822" y="95322"/>
                      <a:pt x="270177" y="92622"/>
                      <a:pt x="270177" y="89901"/>
                    </a:cubicBezTo>
                    <a:cubicBezTo>
                      <a:pt x="270177" y="88025"/>
                      <a:pt x="269950" y="86211"/>
                      <a:pt x="269621" y="84430"/>
                    </a:cubicBezTo>
                    <a:lnTo>
                      <a:pt x="287063" y="84430"/>
                    </a:lnTo>
                    <a:lnTo>
                      <a:pt x="287063" y="218522"/>
                    </a:lnTo>
                    <a:close/>
                    <a:moveTo>
                      <a:pt x="217998" y="287063"/>
                    </a:moveTo>
                    <a:lnTo>
                      <a:pt x="236405" y="287063"/>
                    </a:lnTo>
                    <a:cubicBezTo>
                      <a:pt x="241055" y="287063"/>
                      <a:pt x="244848" y="290848"/>
                      <a:pt x="244848" y="295506"/>
                    </a:cubicBezTo>
                    <a:cubicBezTo>
                      <a:pt x="244848" y="300165"/>
                      <a:pt x="241055" y="303949"/>
                      <a:pt x="236405" y="303949"/>
                    </a:cubicBezTo>
                    <a:lnTo>
                      <a:pt x="213429" y="303949"/>
                    </a:lnTo>
                    <a:close/>
                    <a:moveTo>
                      <a:pt x="195946" y="303949"/>
                    </a:moveTo>
                    <a:lnTo>
                      <a:pt x="164380" y="303949"/>
                    </a:lnTo>
                    <a:lnTo>
                      <a:pt x="200031" y="172035"/>
                    </a:lnTo>
                    <a:lnTo>
                      <a:pt x="228993" y="181686"/>
                    </a:lnTo>
                    <a:close/>
                    <a:moveTo>
                      <a:pt x="106907" y="325572"/>
                    </a:moveTo>
                    <a:cubicBezTo>
                      <a:pt x="103493" y="322711"/>
                      <a:pt x="101316" y="318539"/>
                      <a:pt x="101316" y="313843"/>
                    </a:cubicBezTo>
                    <a:cubicBezTo>
                      <a:pt x="101316" y="309782"/>
                      <a:pt x="102961" y="305809"/>
                      <a:pt x="105843" y="302927"/>
                    </a:cubicBezTo>
                    <a:lnTo>
                      <a:pt x="162463" y="246299"/>
                    </a:lnTo>
                    <a:lnTo>
                      <a:pt x="146883" y="303949"/>
                    </a:lnTo>
                    <a:lnTo>
                      <a:pt x="143532" y="303949"/>
                    </a:lnTo>
                    <a:cubicBezTo>
                      <a:pt x="127767" y="303949"/>
                      <a:pt x="114158" y="312738"/>
                      <a:pt x="106907" y="325572"/>
                    </a:cubicBezTo>
                    <a:close/>
                    <a:moveTo>
                      <a:pt x="223208" y="86269"/>
                    </a:moveTo>
                    <a:cubicBezTo>
                      <a:pt x="224837" y="80217"/>
                      <a:pt x="230369" y="75987"/>
                      <a:pt x="236640" y="75987"/>
                    </a:cubicBezTo>
                    <a:lnTo>
                      <a:pt x="239377" y="75987"/>
                    </a:lnTo>
                    <a:cubicBezTo>
                      <a:pt x="247054" y="75987"/>
                      <a:pt x="253291" y="82225"/>
                      <a:pt x="253291" y="89901"/>
                    </a:cubicBezTo>
                    <a:cubicBezTo>
                      <a:pt x="253291" y="91134"/>
                      <a:pt x="253131" y="92350"/>
                      <a:pt x="252809" y="93541"/>
                    </a:cubicBezTo>
                    <a:lnTo>
                      <a:pt x="242465" y="131795"/>
                    </a:lnTo>
                    <a:lnTo>
                      <a:pt x="213508" y="122143"/>
                    </a:lnTo>
                    <a:close/>
                    <a:moveTo>
                      <a:pt x="209101" y="138465"/>
                    </a:moveTo>
                    <a:lnTo>
                      <a:pt x="238058" y="148116"/>
                    </a:lnTo>
                    <a:lnTo>
                      <a:pt x="233399" y="165357"/>
                    </a:lnTo>
                    <a:lnTo>
                      <a:pt x="204439" y="155705"/>
                    </a:lnTo>
                    <a:close/>
                    <a:moveTo>
                      <a:pt x="42215" y="16886"/>
                    </a:moveTo>
                    <a:lnTo>
                      <a:pt x="261734" y="16886"/>
                    </a:lnTo>
                    <a:cubicBezTo>
                      <a:pt x="275697" y="16886"/>
                      <a:pt x="287063" y="28252"/>
                      <a:pt x="287063" y="42215"/>
                    </a:cubicBezTo>
                    <a:lnTo>
                      <a:pt x="287063" y="67544"/>
                    </a:lnTo>
                    <a:lnTo>
                      <a:pt x="260436" y="67544"/>
                    </a:lnTo>
                    <a:cubicBezTo>
                      <a:pt x="254919" y="62342"/>
                      <a:pt x="247532" y="59101"/>
                      <a:pt x="239377" y="59101"/>
                    </a:cubicBezTo>
                    <a:lnTo>
                      <a:pt x="236640" y="59101"/>
                    </a:lnTo>
                    <a:cubicBezTo>
                      <a:pt x="228605" y="59101"/>
                      <a:pt x="221193" y="62300"/>
                      <a:pt x="215611" y="67544"/>
                    </a:cubicBezTo>
                    <a:lnTo>
                      <a:pt x="16886" y="67544"/>
                    </a:lnTo>
                    <a:lnTo>
                      <a:pt x="16886" y="42215"/>
                    </a:lnTo>
                    <a:cubicBezTo>
                      <a:pt x="16886" y="28252"/>
                      <a:pt x="28252" y="16886"/>
                      <a:pt x="42215" y="16886"/>
                    </a:cubicBezTo>
                    <a:close/>
                    <a:moveTo>
                      <a:pt x="261734" y="506582"/>
                    </a:moveTo>
                    <a:lnTo>
                      <a:pt x="42215" y="506582"/>
                    </a:lnTo>
                    <a:cubicBezTo>
                      <a:pt x="28252" y="506582"/>
                      <a:pt x="16886" y="495216"/>
                      <a:pt x="16886" y="481253"/>
                    </a:cubicBezTo>
                    <a:lnTo>
                      <a:pt x="16886" y="455924"/>
                    </a:lnTo>
                    <a:lnTo>
                      <a:pt x="287063" y="455924"/>
                    </a:lnTo>
                    <a:lnTo>
                      <a:pt x="287063" y="481253"/>
                    </a:lnTo>
                    <a:cubicBezTo>
                      <a:pt x="287063" y="495216"/>
                      <a:pt x="275697" y="506582"/>
                      <a:pt x="261734" y="506582"/>
                    </a:cubicBezTo>
                    <a:close/>
                    <a:moveTo>
                      <a:pt x="287063" y="439038"/>
                    </a:moveTo>
                    <a:lnTo>
                      <a:pt x="16886" y="439038"/>
                    </a:lnTo>
                    <a:lnTo>
                      <a:pt x="16886" y="84430"/>
                    </a:lnTo>
                    <a:lnTo>
                      <a:pt x="206212" y="84430"/>
                    </a:lnTo>
                    <a:lnTo>
                      <a:pt x="171309" y="213574"/>
                    </a:lnTo>
                    <a:lnTo>
                      <a:pt x="148479" y="236405"/>
                    </a:lnTo>
                    <a:lnTo>
                      <a:pt x="33772" y="236405"/>
                    </a:lnTo>
                    <a:lnTo>
                      <a:pt x="33772" y="253291"/>
                    </a:lnTo>
                    <a:lnTo>
                      <a:pt x="131593" y="253291"/>
                    </a:lnTo>
                    <a:lnTo>
                      <a:pt x="114707" y="270177"/>
                    </a:lnTo>
                    <a:lnTo>
                      <a:pt x="33772" y="270177"/>
                    </a:lnTo>
                    <a:lnTo>
                      <a:pt x="33772" y="287063"/>
                    </a:lnTo>
                    <a:lnTo>
                      <a:pt x="97829" y="287063"/>
                    </a:lnTo>
                    <a:lnTo>
                      <a:pt x="93904" y="290988"/>
                    </a:lnTo>
                    <a:cubicBezTo>
                      <a:pt x="90223" y="294669"/>
                      <a:pt x="87671" y="299130"/>
                      <a:pt x="86121" y="303949"/>
                    </a:cubicBezTo>
                    <a:lnTo>
                      <a:pt x="33772" y="303949"/>
                    </a:lnTo>
                    <a:lnTo>
                      <a:pt x="33772" y="320835"/>
                    </a:lnTo>
                    <a:lnTo>
                      <a:pt x="85275" y="320835"/>
                    </a:lnTo>
                    <a:cubicBezTo>
                      <a:pt x="86718" y="327419"/>
                      <a:pt x="90119" y="333281"/>
                      <a:pt x="95017" y="337721"/>
                    </a:cubicBezTo>
                    <a:lnTo>
                      <a:pt x="33772" y="337721"/>
                    </a:lnTo>
                    <a:lnTo>
                      <a:pt x="33772" y="354607"/>
                    </a:lnTo>
                    <a:lnTo>
                      <a:pt x="103662" y="354607"/>
                    </a:lnTo>
                    <a:cubicBezTo>
                      <a:pt x="106593" y="359633"/>
                      <a:pt x="111981" y="363050"/>
                      <a:pt x="118202" y="363050"/>
                    </a:cubicBezTo>
                    <a:lnTo>
                      <a:pt x="130908" y="363050"/>
                    </a:lnTo>
                    <a:lnTo>
                      <a:pt x="127718" y="374861"/>
                    </a:lnTo>
                    <a:cubicBezTo>
                      <a:pt x="127000" y="377480"/>
                      <a:pt x="126645" y="380179"/>
                      <a:pt x="126645" y="382908"/>
                    </a:cubicBezTo>
                    <a:cubicBezTo>
                      <a:pt x="126645" y="394324"/>
                      <a:pt x="132961" y="404193"/>
                      <a:pt x="142217" y="409511"/>
                    </a:cubicBezTo>
                    <a:lnTo>
                      <a:pt x="139561" y="420107"/>
                    </a:lnTo>
                    <a:lnTo>
                      <a:pt x="155945" y="424197"/>
                    </a:lnTo>
                    <a:lnTo>
                      <a:pt x="158566" y="413709"/>
                    </a:lnTo>
                    <a:lnTo>
                      <a:pt x="160182" y="413709"/>
                    </a:lnTo>
                    <a:cubicBezTo>
                      <a:pt x="174072" y="413709"/>
                      <a:pt x="186296" y="404355"/>
                      <a:pt x="189919" y="390948"/>
                    </a:cubicBezTo>
                    <a:lnTo>
                      <a:pt x="196147" y="367907"/>
                    </a:lnTo>
                    <a:cubicBezTo>
                      <a:pt x="196404" y="368005"/>
                      <a:pt x="196664" y="368076"/>
                      <a:pt x="196919" y="368174"/>
                    </a:cubicBezTo>
                    <a:lnTo>
                      <a:pt x="210527" y="373621"/>
                    </a:lnTo>
                    <a:cubicBezTo>
                      <a:pt x="221003" y="377817"/>
                      <a:pt x="232056" y="379945"/>
                      <a:pt x="243373" y="379945"/>
                    </a:cubicBezTo>
                    <a:lnTo>
                      <a:pt x="285080" y="379945"/>
                    </a:lnTo>
                    <a:cubicBezTo>
                      <a:pt x="285748" y="379945"/>
                      <a:pt x="286404" y="379841"/>
                      <a:pt x="287072" y="379826"/>
                    </a:cubicBezTo>
                    <a:lnTo>
                      <a:pt x="287072" y="439038"/>
                    </a:lnTo>
                    <a:close/>
                    <a:moveTo>
                      <a:pt x="157446" y="396823"/>
                    </a:moveTo>
                    <a:cubicBezTo>
                      <a:pt x="149769" y="396823"/>
                      <a:pt x="143532" y="390585"/>
                      <a:pt x="143532" y="382908"/>
                    </a:cubicBezTo>
                    <a:cubicBezTo>
                      <a:pt x="143532" y="381676"/>
                      <a:pt x="143692" y="380460"/>
                      <a:pt x="144014" y="379268"/>
                    </a:cubicBezTo>
                    <a:lnTo>
                      <a:pt x="148396" y="363050"/>
                    </a:lnTo>
                    <a:lnTo>
                      <a:pt x="170336" y="363050"/>
                    </a:lnTo>
                    <a:cubicBezTo>
                      <a:pt x="173511" y="363050"/>
                      <a:pt x="176653" y="363339"/>
                      <a:pt x="179769" y="363751"/>
                    </a:cubicBezTo>
                    <a:lnTo>
                      <a:pt x="173606" y="386549"/>
                    </a:lnTo>
                    <a:cubicBezTo>
                      <a:pt x="171986" y="392593"/>
                      <a:pt x="166453" y="396823"/>
                      <a:pt x="160182" y="396823"/>
                    </a:cubicBezTo>
                    <a:close/>
                    <a:moveTo>
                      <a:pt x="356599" y="346164"/>
                    </a:moveTo>
                    <a:cubicBezTo>
                      <a:pt x="342957" y="346164"/>
                      <a:pt x="329287" y="349389"/>
                      <a:pt x="317063" y="355494"/>
                    </a:cubicBezTo>
                    <a:cubicBezTo>
                      <a:pt x="307173" y="360433"/>
                      <a:pt x="296112" y="363050"/>
                      <a:pt x="285072" y="363050"/>
                    </a:cubicBezTo>
                    <a:lnTo>
                      <a:pt x="243364" y="363050"/>
                    </a:lnTo>
                    <a:cubicBezTo>
                      <a:pt x="234220" y="363050"/>
                      <a:pt x="225278" y="361327"/>
                      <a:pt x="216790" y="357934"/>
                    </a:cubicBezTo>
                    <a:lnTo>
                      <a:pt x="203182" y="352488"/>
                    </a:lnTo>
                    <a:cubicBezTo>
                      <a:pt x="192706" y="348292"/>
                      <a:pt x="181653" y="346164"/>
                      <a:pt x="170345" y="346164"/>
                    </a:cubicBezTo>
                    <a:lnTo>
                      <a:pt x="118202" y="346164"/>
                    </a:lnTo>
                    <a:cubicBezTo>
                      <a:pt x="118202" y="332202"/>
                      <a:pt x="129569" y="320835"/>
                      <a:pt x="143532" y="320835"/>
                    </a:cubicBezTo>
                    <a:lnTo>
                      <a:pt x="236405" y="320835"/>
                    </a:lnTo>
                    <a:cubicBezTo>
                      <a:pt x="250368" y="320835"/>
                      <a:pt x="261734" y="309469"/>
                      <a:pt x="261734" y="295506"/>
                    </a:cubicBezTo>
                    <a:cubicBezTo>
                      <a:pt x="261734" y="281543"/>
                      <a:pt x="250368" y="270177"/>
                      <a:pt x="236405" y="270177"/>
                    </a:cubicBezTo>
                    <a:lnTo>
                      <a:pt x="222557" y="270177"/>
                    </a:lnTo>
                    <a:lnTo>
                      <a:pt x="236219" y="219630"/>
                    </a:lnTo>
                    <a:cubicBezTo>
                      <a:pt x="246654" y="219898"/>
                      <a:pt x="257047" y="222404"/>
                      <a:pt x="266392" y="227075"/>
                    </a:cubicBezTo>
                    <a:lnTo>
                      <a:pt x="317051" y="252404"/>
                    </a:lnTo>
                    <a:cubicBezTo>
                      <a:pt x="329278" y="258510"/>
                      <a:pt x="342957" y="261734"/>
                      <a:pt x="356599" y="261734"/>
                    </a:cubicBezTo>
                    <a:lnTo>
                      <a:pt x="371493" y="261734"/>
                    </a:lnTo>
                    <a:lnTo>
                      <a:pt x="371493" y="346164"/>
                    </a:lnTo>
                    <a:close/>
                    <a:moveTo>
                      <a:pt x="506582" y="363050"/>
                    </a:moveTo>
                    <a:lnTo>
                      <a:pt x="422152" y="363050"/>
                    </a:lnTo>
                    <a:lnTo>
                      <a:pt x="422152" y="329278"/>
                    </a:lnTo>
                    <a:lnTo>
                      <a:pt x="405266" y="329278"/>
                    </a:lnTo>
                    <a:lnTo>
                      <a:pt x="405266" y="363050"/>
                    </a:lnTo>
                    <a:lnTo>
                      <a:pt x="388379" y="363050"/>
                    </a:lnTo>
                    <a:lnTo>
                      <a:pt x="388379" y="244848"/>
                    </a:lnTo>
                    <a:lnTo>
                      <a:pt x="405266" y="244848"/>
                    </a:lnTo>
                    <a:lnTo>
                      <a:pt x="405266" y="312392"/>
                    </a:lnTo>
                    <a:lnTo>
                      <a:pt x="422152" y="312392"/>
                    </a:lnTo>
                    <a:lnTo>
                      <a:pt x="422152" y="244848"/>
                    </a:lnTo>
                    <a:lnTo>
                      <a:pt x="506582" y="2448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D9671D69-1007-4C7F-A6C2-A646875700F6}"/>
                  </a:ext>
                </a:extLst>
              </p:cNvPr>
              <p:cNvSpPr/>
              <p:nvPr/>
            </p:nvSpPr>
            <p:spPr>
              <a:xfrm>
                <a:off x="13714998" y="6787250"/>
                <a:ext cx="101316" cy="16886"/>
              </a:xfrm>
              <a:custGeom>
                <a:avLst/>
                <a:gdLst>
                  <a:gd name="connsiteX0" fmla="*/ 0 w 101316"/>
                  <a:gd name="connsiteY0" fmla="*/ 0 h 16886"/>
                  <a:gd name="connsiteX1" fmla="*/ 101316 w 101316"/>
                  <a:gd name="connsiteY1" fmla="*/ 0 h 16886"/>
                  <a:gd name="connsiteX2" fmla="*/ 101316 w 101316"/>
                  <a:gd name="connsiteY2" fmla="*/ 16886 h 16886"/>
                  <a:gd name="connsiteX3" fmla="*/ 0 w 10131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16" h="16886">
                    <a:moveTo>
                      <a:pt x="0" y="0"/>
                    </a:moveTo>
                    <a:lnTo>
                      <a:pt x="101316" y="0"/>
                    </a:lnTo>
                    <a:lnTo>
                      <a:pt x="10131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B3CE0A64-CCF7-435E-AD46-73BB2C04B1A9}"/>
                  </a:ext>
                </a:extLst>
              </p:cNvPr>
              <p:cNvSpPr/>
              <p:nvPr/>
            </p:nvSpPr>
            <p:spPr>
              <a:xfrm>
                <a:off x="13647454" y="641575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2DC3ED7C-F4E3-445A-A2C5-7352978FC9C9}"/>
                  </a:ext>
                </a:extLst>
              </p:cNvPr>
              <p:cNvSpPr/>
              <p:nvPr/>
            </p:nvSpPr>
            <p:spPr>
              <a:xfrm>
                <a:off x="13681226" y="6415756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30CECB29-89C5-40D8-9662-E71D4C6FFAE8}"/>
                  </a:ext>
                </a:extLst>
              </p:cNvPr>
              <p:cNvSpPr/>
              <p:nvPr/>
            </p:nvSpPr>
            <p:spPr>
              <a:xfrm>
                <a:off x="13647454" y="644952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C19F2207-EC6B-4122-9A83-945A92018302}"/>
                  </a:ext>
                </a:extLst>
              </p:cNvPr>
              <p:cNvSpPr/>
              <p:nvPr/>
            </p:nvSpPr>
            <p:spPr>
              <a:xfrm>
                <a:off x="13681226" y="6449529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2864F66C-7F54-404B-9860-7195ED156645}"/>
                  </a:ext>
                </a:extLst>
              </p:cNvPr>
              <p:cNvSpPr/>
              <p:nvPr/>
            </p:nvSpPr>
            <p:spPr>
              <a:xfrm>
                <a:off x="13647454" y="6483301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CCE1B125-D8DF-421E-BD06-D6BBB1FED9ED}"/>
                  </a:ext>
                </a:extLst>
              </p:cNvPr>
              <p:cNvSpPr/>
              <p:nvPr/>
            </p:nvSpPr>
            <p:spPr>
              <a:xfrm>
                <a:off x="13647454" y="6517073"/>
                <a:ext cx="109759" cy="16886"/>
              </a:xfrm>
              <a:custGeom>
                <a:avLst/>
                <a:gdLst>
                  <a:gd name="connsiteX0" fmla="*/ 0 w 109759"/>
                  <a:gd name="connsiteY0" fmla="*/ 0 h 16886"/>
                  <a:gd name="connsiteX1" fmla="*/ 109759 w 109759"/>
                  <a:gd name="connsiteY1" fmla="*/ 0 h 16886"/>
                  <a:gd name="connsiteX2" fmla="*/ 109759 w 109759"/>
                  <a:gd name="connsiteY2" fmla="*/ 16886 h 16886"/>
                  <a:gd name="connsiteX3" fmla="*/ 0 w 109759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59" h="16886">
                    <a:moveTo>
                      <a:pt x="0" y="0"/>
                    </a:moveTo>
                    <a:lnTo>
                      <a:pt x="109759" y="0"/>
                    </a:lnTo>
                    <a:lnTo>
                      <a:pt x="109759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824" name="Graphic 66">
              <a:extLst>
                <a:ext uri="{FF2B5EF4-FFF2-40B4-BE49-F238E27FC236}">
                  <a16:creationId xmlns:a16="http://schemas.microsoft.com/office/drawing/2014/main" id="{EC4F563F-6D41-40FC-A810-FE437A2BE96B}"/>
                </a:ext>
              </a:extLst>
            </p:cNvPr>
            <p:cNvGrpSpPr/>
            <p:nvPr/>
          </p:nvGrpSpPr>
          <p:grpSpPr>
            <a:xfrm>
              <a:off x="15838510" y="6314440"/>
              <a:ext cx="523468" cy="523468"/>
              <a:chOff x="15838510" y="6314440"/>
              <a:chExt cx="523468" cy="523468"/>
            </a:xfrm>
          </p:grpSpPr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E27815E5-06F8-4BD1-802B-71C4C78366B8}"/>
                  </a:ext>
                </a:extLst>
              </p:cNvPr>
              <p:cNvSpPr/>
              <p:nvPr/>
            </p:nvSpPr>
            <p:spPr>
              <a:xfrm>
                <a:off x="16059752" y="6669047"/>
                <a:ext cx="67544" cy="101316"/>
              </a:xfrm>
              <a:custGeom>
                <a:avLst/>
                <a:gdLst>
                  <a:gd name="connsiteX0" fmla="*/ 25329 w 67544"/>
                  <a:gd name="connsiteY0" fmla="*/ 25329 h 101316"/>
                  <a:gd name="connsiteX1" fmla="*/ 42215 w 67544"/>
                  <a:gd name="connsiteY1" fmla="*/ 25329 h 101316"/>
                  <a:gd name="connsiteX2" fmla="*/ 50658 w 67544"/>
                  <a:gd name="connsiteY2" fmla="*/ 33772 h 101316"/>
                  <a:gd name="connsiteX3" fmla="*/ 67544 w 67544"/>
                  <a:gd name="connsiteY3" fmla="*/ 33772 h 101316"/>
                  <a:gd name="connsiteX4" fmla="*/ 42215 w 67544"/>
                  <a:gd name="connsiteY4" fmla="*/ 8443 h 101316"/>
                  <a:gd name="connsiteX5" fmla="*/ 42215 w 67544"/>
                  <a:gd name="connsiteY5" fmla="*/ 0 h 101316"/>
                  <a:gd name="connsiteX6" fmla="*/ 25329 w 67544"/>
                  <a:gd name="connsiteY6" fmla="*/ 0 h 101316"/>
                  <a:gd name="connsiteX7" fmla="*/ 25329 w 67544"/>
                  <a:gd name="connsiteY7" fmla="*/ 8443 h 101316"/>
                  <a:gd name="connsiteX8" fmla="*/ 0 w 67544"/>
                  <a:gd name="connsiteY8" fmla="*/ 33772 h 101316"/>
                  <a:gd name="connsiteX9" fmla="*/ 25329 w 67544"/>
                  <a:gd name="connsiteY9" fmla="*/ 59101 h 101316"/>
                  <a:gd name="connsiteX10" fmla="*/ 42215 w 67544"/>
                  <a:gd name="connsiteY10" fmla="*/ 59101 h 101316"/>
                  <a:gd name="connsiteX11" fmla="*/ 50658 w 67544"/>
                  <a:gd name="connsiteY11" fmla="*/ 67544 h 101316"/>
                  <a:gd name="connsiteX12" fmla="*/ 42215 w 67544"/>
                  <a:gd name="connsiteY12" fmla="*/ 75987 h 101316"/>
                  <a:gd name="connsiteX13" fmla="*/ 25329 w 67544"/>
                  <a:gd name="connsiteY13" fmla="*/ 75987 h 101316"/>
                  <a:gd name="connsiteX14" fmla="*/ 16886 w 67544"/>
                  <a:gd name="connsiteY14" fmla="*/ 67544 h 101316"/>
                  <a:gd name="connsiteX15" fmla="*/ 0 w 67544"/>
                  <a:gd name="connsiteY15" fmla="*/ 67544 h 101316"/>
                  <a:gd name="connsiteX16" fmla="*/ 25329 w 67544"/>
                  <a:gd name="connsiteY16" fmla="*/ 92873 h 101316"/>
                  <a:gd name="connsiteX17" fmla="*/ 25329 w 67544"/>
                  <a:gd name="connsiteY17" fmla="*/ 101316 h 101316"/>
                  <a:gd name="connsiteX18" fmla="*/ 42215 w 67544"/>
                  <a:gd name="connsiteY18" fmla="*/ 101316 h 101316"/>
                  <a:gd name="connsiteX19" fmla="*/ 42215 w 67544"/>
                  <a:gd name="connsiteY19" fmla="*/ 92873 h 101316"/>
                  <a:gd name="connsiteX20" fmla="*/ 67544 w 67544"/>
                  <a:gd name="connsiteY20" fmla="*/ 67544 h 101316"/>
                  <a:gd name="connsiteX21" fmla="*/ 42215 w 67544"/>
                  <a:gd name="connsiteY21" fmla="*/ 42215 h 101316"/>
                  <a:gd name="connsiteX22" fmla="*/ 25329 w 67544"/>
                  <a:gd name="connsiteY22" fmla="*/ 42215 h 101316"/>
                  <a:gd name="connsiteX23" fmla="*/ 16886 w 67544"/>
                  <a:gd name="connsiteY23" fmla="*/ 33772 h 101316"/>
                  <a:gd name="connsiteX24" fmla="*/ 25329 w 67544"/>
                  <a:gd name="connsiteY24" fmla="*/ 25329 h 10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01316">
                    <a:moveTo>
                      <a:pt x="25329" y="25329"/>
                    </a:moveTo>
                    <a:lnTo>
                      <a:pt x="42215" y="25329"/>
                    </a:lnTo>
                    <a:cubicBezTo>
                      <a:pt x="46874" y="25329"/>
                      <a:pt x="50658" y="29114"/>
                      <a:pt x="50658" y="33772"/>
                    </a:cubicBezTo>
                    <a:lnTo>
                      <a:pt x="67544" y="33772"/>
                    </a:lnTo>
                    <a:cubicBezTo>
                      <a:pt x="67544" y="19809"/>
                      <a:pt x="56178" y="8443"/>
                      <a:pt x="42215" y="8443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8443"/>
                    </a:lnTo>
                    <a:cubicBezTo>
                      <a:pt x="11361" y="8443"/>
                      <a:pt x="0" y="19809"/>
                      <a:pt x="0" y="33772"/>
                    </a:cubicBezTo>
                    <a:cubicBezTo>
                      <a:pt x="0" y="47735"/>
                      <a:pt x="11361" y="59101"/>
                      <a:pt x="25329" y="59101"/>
                    </a:cubicBezTo>
                    <a:lnTo>
                      <a:pt x="42215" y="59101"/>
                    </a:lnTo>
                    <a:cubicBezTo>
                      <a:pt x="46874" y="59101"/>
                      <a:pt x="50658" y="62886"/>
                      <a:pt x="50658" y="67544"/>
                    </a:cubicBezTo>
                    <a:cubicBezTo>
                      <a:pt x="50658" y="72203"/>
                      <a:pt x="46874" y="75987"/>
                      <a:pt x="42215" y="75987"/>
                    </a:cubicBezTo>
                    <a:lnTo>
                      <a:pt x="25329" y="75987"/>
                    </a:lnTo>
                    <a:cubicBezTo>
                      <a:pt x="20666" y="75987"/>
                      <a:pt x="16886" y="72203"/>
                      <a:pt x="16886" y="67544"/>
                    </a:cubicBezTo>
                    <a:lnTo>
                      <a:pt x="0" y="67544"/>
                    </a:lnTo>
                    <a:cubicBezTo>
                      <a:pt x="0" y="81507"/>
                      <a:pt x="11361" y="92873"/>
                      <a:pt x="25329" y="92873"/>
                    </a:cubicBezTo>
                    <a:lnTo>
                      <a:pt x="25329" y="101316"/>
                    </a:lnTo>
                    <a:lnTo>
                      <a:pt x="42215" y="101316"/>
                    </a:lnTo>
                    <a:lnTo>
                      <a:pt x="42215" y="92873"/>
                    </a:lnTo>
                    <a:cubicBezTo>
                      <a:pt x="56178" y="92873"/>
                      <a:pt x="67544" y="81507"/>
                      <a:pt x="67544" y="67544"/>
                    </a:cubicBezTo>
                    <a:cubicBezTo>
                      <a:pt x="67544" y="53582"/>
                      <a:pt x="56178" y="42215"/>
                      <a:pt x="42215" y="42215"/>
                    </a:cubicBezTo>
                    <a:lnTo>
                      <a:pt x="25329" y="42215"/>
                    </a:lnTo>
                    <a:cubicBezTo>
                      <a:pt x="20666" y="42215"/>
                      <a:pt x="16886" y="38431"/>
                      <a:pt x="16886" y="33772"/>
                    </a:cubicBezTo>
                    <a:cubicBezTo>
                      <a:pt x="16886" y="29114"/>
                      <a:pt x="20666" y="25329"/>
                      <a:pt x="25329" y="2532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EA31FE37-4F4A-42FC-83E1-D38845B6DEDD}"/>
                  </a:ext>
                </a:extLst>
              </p:cNvPr>
              <p:cNvSpPr/>
              <p:nvPr/>
            </p:nvSpPr>
            <p:spPr>
              <a:xfrm>
                <a:off x="16040846" y="6635275"/>
                <a:ext cx="136144" cy="136144"/>
              </a:xfrm>
              <a:custGeom>
                <a:avLst/>
                <a:gdLst>
                  <a:gd name="connsiteX0" fmla="*/ 52678 w 136143"/>
                  <a:gd name="connsiteY0" fmla="*/ 16886 h 136143"/>
                  <a:gd name="connsiteX1" fmla="*/ 120222 w 136143"/>
                  <a:gd name="connsiteY1" fmla="*/ 84430 h 136143"/>
                  <a:gd name="connsiteX2" fmla="*/ 105422 w 136143"/>
                  <a:gd name="connsiteY2" fmla="*/ 126542 h 136143"/>
                  <a:gd name="connsiteX3" fmla="*/ 118602 w 136143"/>
                  <a:gd name="connsiteY3" fmla="*/ 137096 h 136143"/>
                  <a:gd name="connsiteX4" fmla="*/ 137109 w 136143"/>
                  <a:gd name="connsiteY4" fmla="*/ 84430 h 136143"/>
                  <a:gd name="connsiteX5" fmla="*/ 52678 w 136143"/>
                  <a:gd name="connsiteY5" fmla="*/ 0 h 136143"/>
                  <a:gd name="connsiteX6" fmla="*/ 0 w 136143"/>
                  <a:gd name="connsiteY6" fmla="*/ 18490 h 136143"/>
                  <a:gd name="connsiteX7" fmla="*/ 10554 w 136143"/>
                  <a:gd name="connsiteY7" fmla="*/ 31678 h 136143"/>
                  <a:gd name="connsiteX8" fmla="*/ 52678 w 136143"/>
                  <a:gd name="connsiteY8" fmla="*/ 16886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52678" y="16886"/>
                    </a:moveTo>
                    <a:cubicBezTo>
                      <a:pt x="89921" y="16886"/>
                      <a:pt x="120222" y="47187"/>
                      <a:pt x="120222" y="84430"/>
                    </a:cubicBezTo>
                    <a:cubicBezTo>
                      <a:pt x="120222" y="99890"/>
                      <a:pt x="115106" y="114455"/>
                      <a:pt x="105422" y="126542"/>
                    </a:cubicBezTo>
                    <a:lnTo>
                      <a:pt x="118602" y="137096"/>
                    </a:lnTo>
                    <a:cubicBezTo>
                      <a:pt x="130706" y="121974"/>
                      <a:pt x="137109" y="103765"/>
                      <a:pt x="137109" y="84430"/>
                    </a:cubicBezTo>
                    <a:cubicBezTo>
                      <a:pt x="137109" y="37874"/>
                      <a:pt x="99230" y="0"/>
                      <a:pt x="52678" y="0"/>
                    </a:cubicBezTo>
                    <a:cubicBezTo>
                      <a:pt x="33351" y="0"/>
                      <a:pt x="15138" y="6399"/>
                      <a:pt x="0" y="18490"/>
                    </a:cubicBezTo>
                    <a:lnTo>
                      <a:pt x="10554" y="31678"/>
                    </a:lnTo>
                    <a:cubicBezTo>
                      <a:pt x="22654" y="22003"/>
                      <a:pt x="37226" y="16886"/>
                      <a:pt x="5267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0A514BF3-08F0-4F33-ABF0-43BB84525554}"/>
                  </a:ext>
                </a:extLst>
              </p:cNvPr>
              <p:cNvSpPr/>
              <p:nvPr/>
            </p:nvSpPr>
            <p:spPr>
              <a:xfrm>
                <a:off x="16009094" y="6667032"/>
                <a:ext cx="136144" cy="136144"/>
              </a:xfrm>
              <a:custGeom>
                <a:avLst/>
                <a:gdLst>
                  <a:gd name="connsiteX0" fmla="*/ 84430 w 136143"/>
                  <a:gd name="connsiteY0" fmla="*/ 137104 h 136143"/>
                  <a:gd name="connsiteX1" fmla="*/ 137104 w 136143"/>
                  <a:gd name="connsiteY1" fmla="*/ 118614 h 136143"/>
                  <a:gd name="connsiteX2" fmla="*/ 126551 w 136143"/>
                  <a:gd name="connsiteY2" fmla="*/ 105426 h 136143"/>
                  <a:gd name="connsiteX3" fmla="*/ 84430 w 136143"/>
                  <a:gd name="connsiteY3" fmla="*/ 120218 h 136143"/>
                  <a:gd name="connsiteX4" fmla="*/ 16886 w 136143"/>
                  <a:gd name="connsiteY4" fmla="*/ 52674 h 136143"/>
                  <a:gd name="connsiteX5" fmla="*/ 31686 w 136143"/>
                  <a:gd name="connsiteY5" fmla="*/ 10554 h 136143"/>
                  <a:gd name="connsiteX6" fmla="*/ 18498 w 136143"/>
                  <a:gd name="connsiteY6" fmla="*/ 0 h 136143"/>
                  <a:gd name="connsiteX7" fmla="*/ 0 w 136143"/>
                  <a:gd name="connsiteY7" fmla="*/ 52674 h 136143"/>
                  <a:gd name="connsiteX8" fmla="*/ 84430 w 136143"/>
                  <a:gd name="connsiteY8" fmla="*/ 137104 h 13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43" h="136143">
                    <a:moveTo>
                      <a:pt x="84430" y="137104"/>
                    </a:moveTo>
                    <a:cubicBezTo>
                      <a:pt x="103756" y="137104"/>
                      <a:pt x="121966" y="130707"/>
                      <a:pt x="137104" y="118614"/>
                    </a:cubicBezTo>
                    <a:lnTo>
                      <a:pt x="126551" y="105426"/>
                    </a:lnTo>
                    <a:cubicBezTo>
                      <a:pt x="114451" y="115102"/>
                      <a:pt x="99881" y="120218"/>
                      <a:pt x="84430" y="120218"/>
                    </a:cubicBezTo>
                    <a:cubicBezTo>
                      <a:pt x="47187" y="120218"/>
                      <a:pt x="16886" y="89917"/>
                      <a:pt x="16886" y="52674"/>
                    </a:cubicBezTo>
                    <a:cubicBezTo>
                      <a:pt x="16886" y="37222"/>
                      <a:pt x="22001" y="22649"/>
                      <a:pt x="31686" y="10554"/>
                    </a:cubicBezTo>
                    <a:lnTo>
                      <a:pt x="18498" y="0"/>
                    </a:lnTo>
                    <a:cubicBezTo>
                      <a:pt x="6398" y="15138"/>
                      <a:pt x="0" y="33348"/>
                      <a:pt x="0" y="52674"/>
                    </a:cubicBezTo>
                    <a:cubicBezTo>
                      <a:pt x="0" y="99230"/>
                      <a:pt x="37874" y="137104"/>
                      <a:pt x="84430" y="13710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5D70D80-B03A-4507-B742-6F601CB6DB90}"/>
                  </a:ext>
                </a:extLst>
              </p:cNvPr>
              <p:cNvSpPr/>
              <p:nvPr/>
            </p:nvSpPr>
            <p:spPr>
              <a:xfrm>
                <a:off x="15838510" y="6386045"/>
                <a:ext cx="509748" cy="451702"/>
              </a:xfrm>
              <a:custGeom>
                <a:avLst/>
                <a:gdLst>
                  <a:gd name="connsiteX0" fmla="*/ 432318 w 509748"/>
                  <a:gd name="connsiteY0" fmla="*/ 0 h 451702"/>
                  <a:gd name="connsiteX1" fmla="*/ 354607 w 509748"/>
                  <a:gd name="connsiteY1" fmla="*/ 88813 h 451702"/>
                  <a:gd name="connsiteX2" fmla="*/ 390103 w 509748"/>
                  <a:gd name="connsiteY2" fmla="*/ 88813 h 451702"/>
                  <a:gd name="connsiteX3" fmla="*/ 346197 w 509748"/>
                  <a:gd name="connsiteY3" fmla="*/ 220533 h 451702"/>
                  <a:gd name="connsiteX4" fmla="*/ 328424 w 509748"/>
                  <a:gd name="connsiteY4" fmla="*/ 241191 h 451702"/>
                  <a:gd name="connsiteX5" fmla="*/ 297230 w 509748"/>
                  <a:gd name="connsiteY5" fmla="*/ 223395 h 451702"/>
                  <a:gd name="connsiteX6" fmla="*/ 297230 w 509748"/>
                  <a:gd name="connsiteY6" fmla="*/ 131028 h 451702"/>
                  <a:gd name="connsiteX7" fmla="*/ 332725 w 509748"/>
                  <a:gd name="connsiteY7" fmla="*/ 131028 h 451702"/>
                  <a:gd name="connsiteX8" fmla="*/ 255014 w 509748"/>
                  <a:gd name="connsiteY8" fmla="*/ 42215 h 451702"/>
                  <a:gd name="connsiteX9" fmla="*/ 177304 w 509748"/>
                  <a:gd name="connsiteY9" fmla="*/ 131028 h 451702"/>
                  <a:gd name="connsiteX10" fmla="*/ 212799 w 509748"/>
                  <a:gd name="connsiteY10" fmla="*/ 131028 h 451702"/>
                  <a:gd name="connsiteX11" fmla="*/ 212799 w 509748"/>
                  <a:gd name="connsiteY11" fmla="*/ 223386 h 451702"/>
                  <a:gd name="connsiteX12" fmla="*/ 137327 w 509748"/>
                  <a:gd name="connsiteY12" fmla="*/ 323461 h 451702"/>
                  <a:gd name="connsiteX13" fmla="*/ 119926 w 509748"/>
                  <a:gd name="connsiteY13" fmla="*/ 324735 h 451702"/>
                  <a:gd name="connsiteX14" fmla="*/ 119926 w 509748"/>
                  <a:gd name="connsiteY14" fmla="*/ 240787 h 451702"/>
                  <a:gd name="connsiteX15" fmla="*/ 155421 w 509748"/>
                  <a:gd name="connsiteY15" fmla="*/ 240787 h 451702"/>
                  <a:gd name="connsiteX16" fmla="*/ 77711 w 509748"/>
                  <a:gd name="connsiteY16" fmla="*/ 151975 h 451702"/>
                  <a:gd name="connsiteX17" fmla="*/ 0 w 509748"/>
                  <a:gd name="connsiteY17" fmla="*/ 240787 h 451702"/>
                  <a:gd name="connsiteX18" fmla="*/ 35495 w 509748"/>
                  <a:gd name="connsiteY18" fmla="*/ 240787 h 451702"/>
                  <a:gd name="connsiteX19" fmla="*/ 35495 w 509748"/>
                  <a:gd name="connsiteY19" fmla="*/ 451863 h 451702"/>
                  <a:gd name="connsiteX20" fmla="*/ 474533 w 509748"/>
                  <a:gd name="connsiteY20" fmla="*/ 451863 h 451702"/>
                  <a:gd name="connsiteX21" fmla="*/ 474533 w 509748"/>
                  <a:gd name="connsiteY21" fmla="*/ 88813 h 451702"/>
                  <a:gd name="connsiteX22" fmla="*/ 510029 w 509748"/>
                  <a:gd name="connsiteY22" fmla="*/ 88813 h 451702"/>
                  <a:gd name="connsiteX23" fmla="*/ 356331 w 509748"/>
                  <a:gd name="connsiteY23" fmla="*/ 234826 h 451702"/>
                  <a:gd name="connsiteX24" fmla="*/ 356331 w 509748"/>
                  <a:gd name="connsiteY24" fmla="*/ 273091 h 451702"/>
                  <a:gd name="connsiteX25" fmla="*/ 340838 w 509748"/>
                  <a:gd name="connsiteY25" fmla="*/ 252623 h 451702"/>
                  <a:gd name="connsiteX26" fmla="*/ 356331 w 509748"/>
                  <a:gd name="connsiteY26" fmla="*/ 234826 h 451702"/>
                  <a:gd name="connsiteX27" fmla="*/ 214523 w 509748"/>
                  <a:gd name="connsiteY27" fmla="*/ 114142 h 451702"/>
                  <a:gd name="connsiteX28" fmla="*/ 255014 w 509748"/>
                  <a:gd name="connsiteY28" fmla="*/ 67865 h 451702"/>
                  <a:gd name="connsiteX29" fmla="*/ 295506 w 509748"/>
                  <a:gd name="connsiteY29" fmla="*/ 114142 h 451702"/>
                  <a:gd name="connsiteX30" fmla="*/ 280344 w 509748"/>
                  <a:gd name="connsiteY30" fmla="*/ 114142 h 451702"/>
                  <a:gd name="connsiteX31" fmla="*/ 280344 w 509748"/>
                  <a:gd name="connsiteY31" fmla="*/ 218261 h 451702"/>
                  <a:gd name="connsiteX32" fmla="*/ 255014 w 509748"/>
                  <a:gd name="connsiteY32" fmla="*/ 215458 h 451702"/>
                  <a:gd name="connsiteX33" fmla="*/ 229685 w 509748"/>
                  <a:gd name="connsiteY33" fmla="*/ 218261 h 451702"/>
                  <a:gd name="connsiteX34" fmla="*/ 229685 w 509748"/>
                  <a:gd name="connsiteY34" fmla="*/ 114142 h 451702"/>
                  <a:gd name="connsiteX35" fmla="*/ 255014 w 509748"/>
                  <a:gd name="connsiteY35" fmla="*/ 232344 h 451702"/>
                  <a:gd name="connsiteX36" fmla="*/ 356331 w 509748"/>
                  <a:gd name="connsiteY36" fmla="*/ 333661 h 451702"/>
                  <a:gd name="connsiteX37" fmla="*/ 255014 w 509748"/>
                  <a:gd name="connsiteY37" fmla="*/ 434977 h 451702"/>
                  <a:gd name="connsiteX38" fmla="*/ 153698 w 509748"/>
                  <a:gd name="connsiteY38" fmla="*/ 333661 h 451702"/>
                  <a:gd name="connsiteX39" fmla="*/ 255014 w 509748"/>
                  <a:gd name="connsiteY39" fmla="*/ 232344 h 451702"/>
                  <a:gd name="connsiteX40" fmla="*/ 136812 w 509748"/>
                  <a:gd name="connsiteY40" fmla="*/ 340442 h 451702"/>
                  <a:gd name="connsiteX41" fmla="*/ 136812 w 509748"/>
                  <a:gd name="connsiteY41" fmla="*/ 434977 h 451702"/>
                  <a:gd name="connsiteX42" fmla="*/ 119926 w 509748"/>
                  <a:gd name="connsiteY42" fmla="*/ 434977 h 451702"/>
                  <a:gd name="connsiteX43" fmla="*/ 119926 w 509748"/>
                  <a:gd name="connsiteY43" fmla="*/ 398393 h 451702"/>
                  <a:gd name="connsiteX44" fmla="*/ 103040 w 509748"/>
                  <a:gd name="connsiteY44" fmla="*/ 398393 h 451702"/>
                  <a:gd name="connsiteX45" fmla="*/ 103040 w 509748"/>
                  <a:gd name="connsiteY45" fmla="*/ 434977 h 451702"/>
                  <a:gd name="connsiteX46" fmla="*/ 86154 w 509748"/>
                  <a:gd name="connsiteY46" fmla="*/ 434977 h 451702"/>
                  <a:gd name="connsiteX47" fmla="*/ 86154 w 509748"/>
                  <a:gd name="connsiteY47" fmla="*/ 342104 h 451702"/>
                  <a:gd name="connsiteX48" fmla="*/ 103040 w 509748"/>
                  <a:gd name="connsiteY48" fmla="*/ 342104 h 451702"/>
                  <a:gd name="connsiteX49" fmla="*/ 103040 w 509748"/>
                  <a:gd name="connsiteY49" fmla="*/ 384319 h 451702"/>
                  <a:gd name="connsiteX50" fmla="*/ 119926 w 509748"/>
                  <a:gd name="connsiteY50" fmla="*/ 384319 h 451702"/>
                  <a:gd name="connsiteX51" fmla="*/ 119926 w 509748"/>
                  <a:gd name="connsiteY51" fmla="*/ 341621 h 451702"/>
                  <a:gd name="connsiteX52" fmla="*/ 136812 w 509748"/>
                  <a:gd name="connsiteY52" fmla="*/ 340442 h 451702"/>
                  <a:gd name="connsiteX53" fmla="*/ 77711 w 509748"/>
                  <a:gd name="connsiteY53" fmla="*/ 177625 h 451702"/>
                  <a:gd name="connsiteX54" fmla="*/ 118202 w 509748"/>
                  <a:gd name="connsiteY54" fmla="*/ 223901 h 451702"/>
                  <a:gd name="connsiteX55" fmla="*/ 103040 w 509748"/>
                  <a:gd name="connsiteY55" fmla="*/ 223901 h 451702"/>
                  <a:gd name="connsiteX56" fmla="*/ 103040 w 509748"/>
                  <a:gd name="connsiteY56" fmla="*/ 325217 h 451702"/>
                  <a:gd name="connsiteX57" fmla="*/ 52381 w 509748"/>
                  <a:gd name="connsiteY57" fmla="*/ 325217 h 451702"/>
                  <a:gd name="connsiteX58" fmla="*/ 52381 w 509748"/>
                  <a:gd name="connsiteY58" fmla="*/ 223901 h 451702"/>
                  <a:gd name="connsiteX59" fmla="*/ 37219 w 509748"/>
                  <a:gd name="connsiteY59" fmla="*/ 223901 h 451702"/>
                  <a:gd name="connsiteX60" fmla="*/ 52381 w 509748"/>
                  <a:gd name="connsiteY60" fmla="*/ 342104 h 451702"/>
                  <a:gd name="connsiteX61" fmla="*/ 69267 w 509748"/>
                  <a:gd name="connsiteY61" fmla="*/ 342104 h 451702"/>
                  <a:gd name="connsiteX62" fmla="*/ 69267 w 509748"/>
                  <a:gd name="connsiteY62" fmla="*/ 434977 h 451702"/>
                  <a:gd name="connsiteX63" fmla="*/ 52381 w 509748"/>
                  <a:gd name="connsiteY63" fmla="*/ 434977 h 451702"/>
                  <a:gd name="connsiteX64" fmla="*/ 153698 w 509748"/>
                  <a:gd name="connsiteY64" fmla="*/ 434977 h 451702"/>
                  <a:gd name="connsiteX65" fmla="*/ 153698 w 509748"/>
                  <a:gd name="connsiteY65" fmla="*/ 394230 h 451702"/>
                  <a:gd name="connsiteX66" fmla="*/ 194441 w 509748"/>
                  <a:gd name="connsiteY66" fmla="*/ 434977 h 451702"/>
                  <a:gd name="connsiteX67" fmla="*/ 356331 w 509748"/>
                  <a:gd name="connsiteY67" fmla="*/ 394230 h 451702"/>
                  <a:gd name="connsiteX68" fmla="*/ 356331 w 509748"/>
                  <a:gd name="connsiteY68" fmla="*/ 434977 h 451702"/>
                  <a:gd name="connsiteX69" fmla="*/ 315583 w 509748"/>
                  <a:gd name="connsiteY69" fmla="*/ 434977 h 451702"/>
                  <a:gd name="connsiteX70" fmla="*/ 356331 w 509748"/>
                  <a:gd name="connsiteY70" fmla="*/ 394230 h 451702"/>
                  <a:gd name="connsiteX71" fmla="*/ 457647 w 509748"/>
                  <a:gd name="connsiteY71" fmla="*/ 71927 h 451702"/>
                  <a:gd name="connsiteX72" fmla="*/ 457647 w 509748"/>
                  <a:gd name="connsiteY72" fmla="*/ 434977 h 451702"/>
                  <a:gd name="connsiteX73" fmla="*/ 440761 w 509748"/>
                  <a:gd name="connsiteY73" fmla="*/ 434977 h 451702"/>
                  <a:gd name="connsiteX74" fmla="*/ 440761 w 509748"/>
                  <a:gd name="connsiteY74" fmla="*/ 139471 h 451702"/>
                  <a:gd name="connsiteX75" fmla="*/ 423875 w 509748"/>
                  <a:gd name="connsiteY75" fmla="*/ 139471 h 451702"/>
                  <a:gd name="connsiteX76" fmla="*/ 423875 w 509748"/>
                  <a:gd name="connsiteY76" fmla="*/ 434977 h 451702"/>
                  <a:gd name="connsiteX77" fmla="*/ 406989 w 509748"/>
                  <a:gd name="connsiteY77" fmla="*/ 434977 h 451702"/>
                  <a:gd name="connsiteX78" fmla="*/ 406989 w 509748"/>
                  <a:gd name="connsiteY78" fmla="*/ 266116 h 451702"/>
                  <a:gd name="connsiteX79" fmla="*/ 390103 w 509748"/>
                  <a:gd name="connsiteY79" fmla="*/ 266116 h 451702"/>
                  <a:gd name="connsiteX80" fmla="*/ 390103 w 509748"/>
                  <a:gd name="connsiteY80" fmla="*/ 434977 h 451702"/>
                  <a:gd name="connsiteX81" fmla="*/ 373217 w 509748"/>
                  <a:gd name="connsiteY81" fmla="*/ 434977 h 451702"/>
                  <a:gd name="connsiteX82" fmla="*/ 373217 w 509748"/>
                  <a:gd name="connsiteY82" fmla="*/ 210222 h 451702"/>
                  <a:gd name="connsiteX83" fmla="*/ 406989 w 509748"/>
                  <a:gd name="connsiteY83" fmla="*/ 88813 h 451702"/>
                  <a:gd name="connsiteX84" fmla="*/ 406989 w 509748"/>
                  <a:gd name="connsiteY84" fmla="*/ 71927 h 451702"/>
                  <a:gd name="connsiteX85" fmla="*/ 391826 w 509748"/>
                  <a:gd name="connsiteY85" fmla="*/ 71927 h 451702"/>
                  <a:gd name="connsiteX86" fmla="*/ 432318 w 509748"/>
                  <a:gd name="connsiteY86" fmla="*/ 25651 h 451702"/>
                  <a:gd name="connsiteX87" fmla="*/ 472810 w 509748"/>
                  <a:gd name="connsiteY87" fmla="*/ 71927 h 45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09748" h="451702">
                    <a:moveTo>
                      <a:pt x="432318" y="0"/>
                    </a:moveTo>
                    <a:lnTo>
                      <a:pt x="354607" y="88813"/>
                    </a:lnTo>
                    <a:lnTo>
                      <a:pt x="390103" y="88813"/>
                    </a:lnTo>
                    <a:cubicBezTo>
                      <a:pt x="390103" y="136000"/>
                      <a:pt x="374507" y="182774"/>
                      <a:pt x="346197" y="220533"/>
                    </a:cubicBezTo>
                    <a:cubicBezTo>
                      <a:pt x="340760" y="227776"/>
                      <a:pt x="334741" y="234649"/>
                      <a:pt x="328424" y="241191"/>
                    </a:cubicBezTo>
                    <a:cubicBezTo>
                      <a:pt x="319071" y="233754"/>
                      <a:pt x="308566" y="227751"/>
                      <a:pt x="297230" y="223395"/>
                    </a:cubicBezTo>
                    <a:lnTo>
                      <a:pt x="297230" y="131028"/>
                    </a:lnTo>
                    <a:lnTo>
                      <a:pt x="332725" y="131028"/>
                    </a:lnTo>
                    <a:lnTo>
                      <a:pt x="255014" y="42215"/>
                    </a:lnTo>
                    <a:lnTo>
                      <a:pt x="177304" y="131028"/>
                    </a:lnTo>
                    <a:lnTo>
                      <a:pt x="212799" y="131028"/>
                    </a:lnTo>
                    <a:lnTo>
                      <a:pt x="212799" y="223386"/>
                    </a:lnTo>
                    <a:cubicBezTo>
                      <a:pt x="171471" y="239266"/>
                      <a:pt x="141268" y="277615"/>
                      <a:pt x="137327" y="323461"/>
                    </a:cubicBezTo>
                    <a:cubicBezTo>
                      <a:pt x="131535" y="324009"/>
                      <a:pt x="125743" y="324467"/>
                      <a:pt x="119926" y="324735"/>
                    </a:cubicBezTo>
                    <a:lnTo>
                      <a:pt x="119926" y="240787"/>
                    </a:lnTo>
                    <a:lnTo>
                      <a:pt x="155421" y="240787"/>
                    </a:lnTo>
                    <a:lnTo>
                      <a:pt x="77711" y="151975"/>
                    </a:lnTo>
                    <a:lnTo>
                      <a:pt x="0" y="240787"/>
                    </a:lnTo>
                    <a:lnTo>
                      <a:pt x="35495" y="240787"/>
                    </a:lnTo>
                    <a:lnTo>
                      <a:pt x="35495" y="451863"/>
                    </a:lnTo>
                    <a:lnTo>
                      <a:pt x="474533" y="451863"/>
                    </a:lnTo>
                    <a:lnTo>
                      <a:pt x="474533" y="88813"/>
                    </a:lnTo>
                    <a:lnTo>
                      <a:pt x="510029" y="88813"/>
                    </a:lnTo>
                    <a:close/>
                    <a:moveTo>
                      <a:pt x="356331" y="234826"/>
                    </a:moveTo>
                    <a:lnTo>
                      <a:pt x="356331" y="273091"/>
                    </a:lnTo>
                    <a:cubicBezTo>
                      <a:pt x="351899" y="265712"/>
                      <a:pt x="346713" y="258848"/>
                      <a:pt x="340838" y="252623"/>
                    </a:cubicBezTo>
                    <a:cubicBezTo>
                      <a:pt x="346300" y="246951"/>
                      <a:pt x="351474" y="241006"/>
                      <a:pt x="356331" y="234826"/>
                    </a:cubicBezTo>
                    <a:close/>
                    <a:moveTo>
                      <a:pt x="214523" y="114142"/>
                    </a:moveTo>
                    <a:lnTo>
                      <a:pt x="255014" y="67865"/>
                    </a:lnTo>
                    <a:lnTo>
                      <a:pt x="295506" y="114142"/>
                    </a:lnTo>
                    <a:lnTo>
                      <a:pt x="280344" y="114142"/>
                    </a:lnTo>
                    <a:lnTo>
                      <a:pt x="280344" y="218261"/>
                    </a:lnTo>
                    <a:cubicBezTo>
                      <a:pt x="272169" y="216472"/>
                      <a:pt x="263709" y="215458"/>
                      <a:pt x="255014" y="215458"/>
                    </a:cubicBezTo>
                    <a:cubicBezTo>
                      <a:pt x="246316" y="215458"/>
                      <a:pt x="237856" y="216472"/>
                      <a:pt x="229685" y="218261"/>
                    </a:cubicBezTo>
                    <a:lnTo>
                      <a:pt x="229685" y="114142"/>
                    </a:lnTo>
                    <a:close/>
                    <a:moveTo>
                      <a:pt x="255014" y="232344"/>
                    </a:moveTo>
                    <a:cubicBezTo>
                      <a:pt x="310879" y="232344"/>
                      <a:pt x="356331" y="277792"/>
                      <a:pt x="356331" y="333661"/>
                    </a:cubicBezTo>
                    <a:cubicBezTo>
                      <a:pt x="356331" y="389530"/>
                      <a:pt x="310879" y="434977"/>
                      <a:pt x="255014" y="434977"/>
                    </a:cubicBezTo>
                    <a:cubicBezTo>
                      <a:pt x="199145" y="434977"/>
                      <a:pt x="153698" y="389530"/>
                      <a:pt x="153698" y="333661"/>
                    </a:cubicBezTo>
                    <a:cubicBezTo>
                      <a:pt x="153698" y="277792"/>
                      <a:pt x="199145" y="232344"/>
                      <a:pt x="255014" y="232344"/>
                    </a:cubicBezTo>
                    <a:close/>
                    <a:moveTo>
                      <a:pt x="136812" y="340442"/>
                    </a:moveTo>
                    <a:lnTo>
                      <a:pt x="136812" y="434977"/>
                    </a:lnTo>
                    <a:lnTo>
                      <a:pt x="119926" y="434977"/>
                    </a:lnTo>
                    <a:lnTo>
                      <a:pt x="119926" y="398393"/>
                    </a:lnTo>
                    <a:lnTo>
                      <a:pt x="103040" y="398393"/>
                    </a:lnTo>
                    <a:lnTo>
                      <a:pt x="103040" y="434977"/>
                    </a:lnTo>
                    <a:lnTo>
                      <a:pt x="86154" y="434977"/>
                    </a:lnTo>
                    <a:lnTo>
                      <a:pt x="86154" y="342104"/>
                    </a:lnTo>
                    <a:lnTo>
                      <a:pt x="103040" y="342104"/>
                    </a:lnTo>
                    <a:lnTo>
                      <a:pt x="103040" y="384319"/>
                    </a:lnTo>
                    <a:lnTo>
                      <a:pt x="119926" y="384319"/>
                    </a:lnTo>
                    <a:lnTo>
                      <a:pt x="119926" y="341621"/>
                    </a:lnTo>
                    <a:cubicBezTo>
                      <a:pt x="125573" y="341370"/>
                      <a:pt x="131189" y="340945"/>
                      <a:pt x="136812" y="340442"/>
                    </a:cubicBezTo>
                    <a:close/>
                    <a:moveTo>
                      <a:pt x="77711" y="177625"/>
                    </a:moveTo>
                    <a:lnTo>
                      <a:pt x="118202" y="223901"/>
                    </a:lnTo>
                    <a:lnTo>
                      <a:pt x="103040" y="223901"/>
                    </a:lnTo>
                    <a:lnTo>
                      <a:pt x="103040" y="325217"/>
                    </a:lnTo>
                    <a:lnTo>
                      <a:pt x="52381" y="325217"/>
                    </a:lnTo>
                    <a:lnTo>
                      <a:pt x="52381" y="223901"/>
                    </a:lnTo>
                    <a:lnTo>
                      <a:pt x="37219" y="223901"/>
                    </a:lnTo>
                    <a:close/>
                    <a:moveTo>
                      <a:pt x="52381" y="342104"/>
                    </a:moveTo>
                    <a:lnTo>
                      <a:pt x="69267" y="342104"/>
                    </a:lnTo>
                    <a:lnTo>
                      <a:pt x="69267" y="434977"/>
                    </a:lnTo>
                    <a:lnTo>
                      <a:pt x="52381" y="434977"/>
                    </a:lnTo>
                    <a:close/>
                    <a:moveTo>
                      <a:pt x="153698" y="434977"/>
                    </a:moveTo>
                    <a:lnTo>
                      <a:pt x="153698" y="394230"/>
                    </a:lnTo>
                    <a:cubicBezTo>
                      <a:pt x="163728" y="410939"/>
                      <a:pt x="177732" y="424947"/>
                      <a:pt x="194441" y="434977"/>
                    </a:cubicBezTo>
                    <a:close/>
                    <a:moveTo>
                      <a:pt x="356331" y="394230"/>
                    </a:moveTo>
                    <a:lnTo>
                      <a:pt x="356331" y="434977"/>
                    </a:lnTo>
                    <a:lnTo>
                      <a:pt x="315583" y="434977"/>
                    </a:lnTo>
                    <a:cubicBezTo>
                      <a:pt x="332291" y="424947"/>
                      <a:pt x="346300" y="410939"/>
                      <a:pt x="356331" y="394230"/>
                    </a:cubicBezTo>
                    <a:close/>
                    <a:moveTo>
                      <a:pt x="457647" y="71927"/>
                    </a:moveTo>
                    <a:lnTo>
                      <a:pt x="457647" y="434977"/>
                    </a:lnTo>
                    <a:lnTo>
                      <a:pt x="440761" y="434977"/>
                    </a:lnTo>
                    <a:lnTo>
                      <a:pt x="440761" y="139471"/>
                    </a:lnTo>
                    <a:lnTo>
                      <a:pt x="423875" y="139471"/>
                    </a:lnTo>
                    <a:lnTo>
                      <a:pt x="423875" y="434977"/>
                    </a:lnTo>
                    <a:lnTo>
                      <a:pt x="406989" y="434977"/>
                    </a:lnTo>
                    <a:lnTo>
                      <a:pt x="406989" y="266116"/>
                    </a:lnTo>
                    <a:lnTo>
                      <a:pt x="390103" y="266116"/>
                    </a:lnTo>
                    <a:lnTo>
                      <a:pt x="390103" y="434977"/>
                    </a:lnTo>
                    <a:lnTo>
                      <a:pt x="373217" y="434977"/>
                    </a:lnTo>
                    <a:lnTo>
                      <a:pt x="373217" y="210222"/>
                    </a:lnTo>
                    <a:cubicBezTo>
                      <a:pt x="395034" y="173701"/>
                      <a:pt x="406989" y="131448"/>
                      <a:pt x="406989" y="88813"/>
                    </a:cubicBezTo>
                    <a:lnTo>
                      <a:pt x="406989" y="71927"/>
                    </a:lnTo>
                    <a:lnTo>
                      <a:pt x="391826" y="71927"/>
                    </a:lnTo>
                    <a:lnTo>
                      <a:pt x="432318" y="25651"/>
                    </a:lnTo>
                    <a:lnTo>
                      <a:pt x="472810" y="719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63B05964-7EDE-476D-AAC5-C67A45090E5E}"/>
                  </a:ext>
                </a:extLst>
              </p:cNvPr>
              <p:cNvSpPr/>
              <p:nvPr/>
            </p:nvSpPr>
            <p:spPr>
              <a:xfrm>
                <a:off x="16262385" y="649174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D59E88DA-7F3E-44F3-B586-A56E37EF8B99}"/>
                  </a:ext>
                </a:extLst>
              </p:cNvPr>
              <p:cNvSpPr/>
              <p:nvPr/>
            </p:nvSpPr>
            <p:spPr>
              <a:xfrm>
                <a:off x="16262385" y="6457972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B522416C-DBF3-4E6F-9975-312D87929C87}"/>
                  </a:ext>
                </a:extLst>
              </p:cNvPr>
              <p:cNvSpPr/>
              <p:nvPr/>
            </p:nvSpPr>
            <p:spPr>
              <a:xfrm>
                <a:off x="16228613" y="6609946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93EFA0DE-B136-48FB-8467-9A1B07843C8C}"/>
                  </a:ext>
                </a:extLst>
              </p:cNvPr>
              <p:cNvSpPr/>
              <p:nvPr/>
            </p:nvSpPr>
            <p:spPr>
              <a:xfrm>
                <a:off x="16228613" y="6576174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A8B56CF1-60E3-48BC-9375-7AD4E1E7C2E7}"/>
                  </a:ext>
                </a:extLst>
              </p:cNvPr>
              <p:cNvSpPr/>
              <p:nvPr/>
            </p:nvSpPr>
            <p:spPr>
              <a:xfrm>
                <a:off x="15857119" y="6314440"/>
                <a:ext cx="472810" cy="202633"/>
              </a:xfrm>
              <a:custGeom>
                <a:avLst/>
                <a:gdLst>
                  <a:gd name="connsiteX0" fmla="*/ 25329 w 472809"/>
                  <a:gd name="connsiteY0" fmla="*/ 202633 h 202632"/>
                  <a:gd name="connsiteX1" fmla="*/ 50658 w 472809"/>
                  <a:gd name="connsiteY1" fmla="*/ 177304 h 202632"/>
                  <a:gd name="connsiteX2" fmla="*/ 47946 w 472809"/>
                  <a:gd name="connsiteY2" fmla="*/ 166123 h 202632"/>
                  <a:gd name="connsiteX3" fmla="*/ 166774 w 472809"/>
                  <a:gd name="connsiteY3" fmla="*/ 48296 h 202632"/>
                  <a:gd name="connsiteX4" fmla="*/ 177304 w 472809"/>
                  <a:gd name="connsiteY4" fmla="*/ 50658 h 202632"/>
                  <a:gd name="connsiteX5" fmla="*/ 192871 w 472809"/>
                  <a:gd name="connsiteY5" fmla="*/ 45163 h 202632"/>
                  <a:gd name="connsiteX6" fmla="*/ 280096 w 472809"/>
                  <a:gd name="connsiteY6" fmla="*/ 110019 h 202632"/>
                  <a:gd name="connsiteX7" fmla="*/ 278620 w 472809"/>
                  <a:gd name="connsiteY7" fmla="*/ 118202 h 202632"/>
                  <a:gd name="connsiteX8" fmla="*/ 303949 w 472809"/>
                  <a:gd name="connsiteY8" fmla="*/ 143532 h 202632"/>
                  <a:gd name="connsiteX9" fmla="*/ 329278 w 472809"/>
                  <a:gd name="connsiteY9" fmla="*/ 118202 h 202632"/>
                  <a:gd name="connsiteX10" fmla="*/ 328400 w 472809"/>
                  <a:gd name="connsiteY10" fmla="*/ 111937 h 202632"/>
                  <a:gd name="connsiteX11" fmla="*/ 430038 w 472809"/>
                  <a:gd name="connsiteY11" fmla="*/ 43609 h 202632"/>
                  <a:gd name="connsiteX12" fmla="*/ 447481 w 472809"/>
                  <a:gd name="connsiteY12" fmla="*/ 50658 h 202632"/>
                  <a:gd name="connsiteX13" fmla="*/ 472810 w 472809"/>
                  <a:gd name="connsiteY13" fmla="*/ 25329 h 202632"/>
                  <a:gd name="connsiteX14" fmla="*/ 447481 w 472809"/>
                  <a:gd name="connsiteY14" fmla="*/ 0 h 202632"/>
                  <a:gd name="connsiteX15" fmla="*/ 422152 w 472809"/>
                  <a:gd name="connsiteY15" fmla="*/ 25329 h 202632"/>
                  <a:gd name="connsiteX16" fmla="*/ 422457 w 472809"/>
                  <a:gd name="connsiteY16" fmla="*/ 28359 h 202632"/>
                  <a:gd name="connsiteX17" fmla="*/ 318976 w 472809"/>
                  <a:gd name="connsiteY17" fmla="*/ 97932 h 202632"/>
                  <a:gd name="connsiteX18" fmla="*/ 303949 w 472809"/>
                  <a:gd name="connsiteY18" fmla="*/ 92873 h 202632"/>
                  <a:gd name="connsiteX19" fmla="*/ 290584 w 472809"/>
                  <a:gd name="connsiteY19" fmla="*/ 96773 h 202632"/>
                  <a:gd name="connsiteX20" fmla="*/ 201973 w 472809"/>
                  <a:gd name="connsiteY20" fmla="*/ 30895 h 202632"/>
                  <a:gd name="connsiteX21" fmla="*/ 202633 w 472809"/>
                  <a:gd name="connsiteY21" fmla="*/ 25329 h 202632"/>
                  <a:gd name="connsiteX22" fmla="*/ 177304 w 472809"/>
                  <a:gd name="connsiteY22" fmla="*/ 0 h 202632"/>
                  <a:gd name="connsiteX23" fmla="*/ 151975 w 472809"/>
                  <a:gd name="connsiteY23" fmla="*/ 25329 h 202632"/>
                  <a:gd name="connsiteX24" fmla="*/ 154683 w 472809"/>
                  <a:gd name="connsiteY24" fmla="*/ 36510 h 202632"/>
                  <a:gd name="connsiteX25" fmla="*/ 35858 w 472809"/>
                  <a:gd name="connsiteY25" fmla="*/ 154337 h 202632"/>
                  <a:gd name="connsiteX26" fmla="*/ 25329 w 472809"/>
                  <a:gd name="connsiteY26" fmla="*/ 151975 h 202632"/>
                  <a:gd name="connsiteX27" fmla="*/ 0 w 472809"/>
                  <a:gd name="connsiteY27" fmla="*/ 177304 h 202632"/>
                  <a:gd name="connsiteX28" fmla="*/ 25329 w 472809"/>
                  <a:gd name="connsiteY28" fmla="*/ 202633 h 202632"/>
                  <a:gd name="connsiteX29" fmla="*/ 447481 w 472809"/>
                  <a:gd name="connsiteY29" fmla="*/ 16886 h 202632"/>
                  <a:gd name="connsiteX30" fmla="*/ 455924 w 472809"/>
                  <a:gd name="connsiteY30" fmla="*/ 25329 h 202632"/>
                  <a:gd name="connsiteX31" fmla="*/ 447481 w 472809"/>
                  <a:gd name="connsiteY31" fmla="*/ 33772 h 202632"/>
                  <a:gd name="connsiteX32" fmla="*/ 439038 w 472809"/>
                  <a:gd name="connsiteY32" fmla="*/ 25329 h 202632"/>
                  <a:gd name="connsiteX33" fmla="*/ 447481 w 472809"/>
                  <a:gd name="connsiteY33" fmla="*/ 16886 h 202632"/>
                  <a:gd name="connsiteX34" fmla="*/ 303949 w 472809"/>
                  <a:gd name="connsiteY34" fmla="*/ 109759 h 202632"/>
                  <a:gd name="connsiteX35" fmla="*/ 312392 w 472809"/>
                  <a:gd name="connsiteY35" fmla="*/ 118202 h 202632"/>
                  <a:gd name="connsiteX36" fmla="*/ 303949 w 472809"/>
                  <a:gd name="connsiteY36" fmla="*/ 126645 h 202632"/>
                  <a:gd name="connsiteX37" fmla="*/ 295506 w 472809"/>
                  <a:gd name="connsiteY37" fmla="*/ 118202 h 202632"/>
                  <a:gd name="connsiteX38" fmla="*/ 303949 w 472809"/>
                  <a:gd name="connsiteY38" fmla="*/ 109759 h 202632"/>
                  <a:gd name="connsiteX39" fmla="*/ 177304 w 472809"/>
                  <a:gd name="connsiteY39" fmla="*/ 16886 h 202632"/>
                  <a:gd name="connsiteX40" fmla="*/ 185747 w 472809"/>
                  <a:gd name="connsiteY40" fmla="*/ 25329 h 202632"/>
                  <a:gd name="connsiteX41" fmla="*/ 177304 w 472809"/>
                  <a:gd name="connsiteY41" fmla="*/ 33772 h 202632"/>
                  <a:gd name="connsiteX42" fmla="*/ 168861 w 472809"/>
                  <a:gd name="connsiteY42" fmla="*/ 25329 h 202632"/>
                  <a:gd name="connsiteX43" fmla="*/ 177304 w 472809"/>
                  <a:gd name="connsiteY43" fmla="*/ 16886 h 202632"/>
                  <a:gd name="connsiteX44" fmla="*/ 25329 w 472809"/>
                  <a:gd name="connsiteY44" fmla="*/ 168861 h 202632"/>
                  <a:gd name="connsiteX45" fmla="*/ 33772 w 472809"/>
                  <a:gd name="connsiteY45" fmla="*/ 177304 h 202632"/>
                  <a:gd name="connsiteX46" fmla="*/ 25329 w 472809"/>
                  <a:gd name="connsiteY46" fmla="*/ 185747 h 202632"/>
                  <a:gd name="connsiteX47" fmla="*/ 16886 w 472809"/>
                  <a:gd name="connsiteY47" fmla="*/ 177304 h 202632"/>
                  <a:gd name="connsiteX48" fmla="*/ 25329 w 472809"/>
                  <a:gd name="connsiteY48" fmla="*/ 168861 h 20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72809" h="202632">
                    <a:moveTo>
                      <a:pt x="25329" y="202633"/>
                    </a:moveTo>
                    <a:cubicBezTo>
                      <a:pt x="39292" y="202633"/>
                      <a:pt x="50658" y="191266"/>
                      <a:pt x="50658" y="177304"/>
                    </a:cubicBezTo>
                    <a:cubicBezTo>
                      <a:pt x="50658" y="173276"/>
                      <a:pt x="49628" y="169512"/>
                      <a:pt x="47946" y="166123"/>
                    </a:cubicBezTo>
                    <a:lnTo>
                      <a:pt x="166774" y="48296"/>
                    </a:lnTo>
                    <a:cubicBezTo>
                      <a:pt x="169990" y="49780"/>
                      <a:pt x="173536" y="50658"/>
                      <a:pt x="177304" y="50658"/>
                    </a:cubicBezTo>
                    <a:cubicBezTo>
                      <a:pt x="183195" y="50658"/>
                      <a:pt x="188558" y="48547"/>
                      <a:pt x="192871" y="45163"/>
                    </a:cubicBezTo>
                    <a:lnTo>
                      <a:pt x="280096" y="110019"/>
                    </a:lnTo>
                    <a:cubicBezTo>
                      <a:pt x="279202" y="112596"/>
                      <a:pt x="278620" y="115324"/>
                      <a:pt x="278620" y="118202"/>
                    </a:cubicBezTo>
                    <a:cubicBezTo>
                      <a:pt x="278620" y="132165"/>
                      <a:pt x="289981" y="143532"/>
                      <a:pt x="303949" y="143532"/>
                    </a:cubicBezTo>
                    <a:cubicBezTo>
                      <a:pt x="317912" y="143532"/>
                      <a:pt x="329278" y="132165"/>
                      <a:pt x="329278" y="118202"/>
                    </a:cubicBezTo>
                    <a:cubicBezTo>
                      <a:pt x="329278" y="116034"/>
                      <a:pt x="328915" y="113957"/>
                      <a:pt x="328400" y="111937"/>
                    </a:cubicBezTo>
                    <a:lnTo>
                      <a:pt x="430038" y="43609"/>
                    </a:lnTo>
                    <a:cubicBezTo>
                      <a:pt x="434585" y="47950"/>
                      <a:pt x="440708" y="50658"/>
                      <a:pt x="447481" y="50658"/>
                    </a:cubicBezTo>
                    <a:cubicBezTo>
                      <a:pt x="461444" y="50658"/>
                      <a:pt x="472810" y="39292"/>
                      <a:pt x="472810" y="25329"/>
                    </a:cubicBezTo>
                    <a:cubicBezTo>
                      <a:pt x="472810" y="11366"/>
                      <a:pt x="461444" y="0"/>
                      <a:pt x="447481" y="0"/>
                    </a:cubicBezTo>
                    <a:cubicBezTo>
                      <a:pt x="433513" y="0"/>
                      <a:pt x="422152" y="11366"/>
                      <a:pt x="422152" y="25329"/>
                    </a:cubicBezTo>
                    <a:cubicBezTo>
                      <a:pt x="422152" y="26368"/>
                      <a:pt x="422338" y="27357"/>
                      <a:pt x="422457" y="28359"/>
                    </a:cubicBezTo>
                    <a:lnTo>
                      <a:pt x="318976" y="97932"/>
                    </a:lnTo>
                    <a:cubicBezTo>
                      <a:pt x="314763" y="94790"/>
                      <a:pt x="309597" y="92873"/>
                      <a:pt x="303949" y="92873"/>
                    </a:cubicBezTo>
                    <a:cubicBezTo>
                      <a:pt x="299027" y="92873"/>
                      <a:pt x="294475" y="94341"/>
                      <a:pt x="290584" y="96773"/>
                    </a:cubicBezTo>
                    <a:lnTo>
                      <a:pt x="201973" y="30895"/>
                    </a:lnTo>
                    <a:cubicBezTo>
                      <a:pt x="202378" y="29093"/>
                      <a:pt x="202633" y="27246"/>
                      <a:pt x="202633" y="25329"/>
                    </a:cubicBezTo>
                    <a:cubicBezTo>
                      <a:pt x="202633" y="11366"/>
                      <a:pt x="191267" y="0"/>
                      <a:pt x="177304" y="0"/>
                    </a:cubicBezTo>
                    <a:cubicBezTo>
                      <a:pt x="163336" y="0"/>
                      <a:pt x="151975" y="11366"/>
                      <a:pt x="151975" y="25329"/>
                    </a:cubicBezTo>
                    <a:cubicBezTo>
                      <a:pt x="151975" y="29357"/>
                      <a:pt x="153005" y="33121"/>
                      <a:pt x="154683" y="36510"/>
                    </a:cubicBezTo>
                    <a:lnTo>
                      <a:pt x="35858" y="154337"/>
                    </a:lnTo>
                    <a:cubicBezTo>
                      <a:pt x="32638" y="152853"/>
                      <a:pt x="29093" y="151975"/>
                      <a:pt x="25329" y="151975"/>
                    </a:cubicBezTo>
                    <a:cubicBezTo>
                      <a:pt x="11362" y="151975"/>
                      <a:pt x="0" y="163341"/>
                      <a:pt x="0" y="177304"/>
                    </a:cubicBezTo>
                    <a:cubicBezTo>
                      <a:pt x="0" y="191266"/>
                      <a:pt x="11362" y="202633"/>
                      <a:pt x="25329" y="202633"/>
                    </a:cubicBezTo>
                    <a:close/>
                    <a:moveTo>
                      <a:pt x="447481" y="16886"/>
                    </a:moveTo>
                    <a:cubicBezTo>
                      <a:pt x="452139" y="16886"/>
                      <a:pt x="455924" y="20679"/>
                      <a:pt x="455924" y="25329"/>
                    </a:cubicBezTo>
                    <a:cubicBezTo>
                      <a:pt x="455924" y="29979"/>
                      <a:pt x="452139" y="33772"/>
                      <a:pt x="447481" y="33772"/>
                    </a:cubicBezTo>
                    <a:cubicBezTo>
                      <a:pt x="442818" y="33772"/>
                      <a:pt x="439038" y="29979"/>
                      <a:pt x="439038" y="25329"/>
                    </a:cubicBezTo>
                    <a:cubicBezTo>
                      <a:pt x="439038" y="20679"/>
                      <a:pt x="442818" y="16886"/>
                      <a:pt x="447481" y="16886"/>
                    </a:cubicBezTo>
                    <a:close/>
                    <a:moveTo>
                      <a:pt x="303949" y="109759"/>
                    </a:moveTo>
                    <a:cubicBezTo>
                      <a:pt x="308608" y="109759"/>
                      <a:pt x="312392" y="113552"/>
                      <a:pt x="312392" y="118202"/>
                    </a:cubicBezTo>
                    <a:cubicBezTo>
                      <a:pt x="312392" y="122852"/>
                      <a:pt x="308608" y="126645"/>
                      <a:pt x="303949" y="126645"/>
                    </a:cubicBezTo>
                    <a:cubicBezTo>
                      <a:pt x="299287" y="126645"/>
                      <a:pt x="295506" y="122852"/>
                      <a:pt x="295506" y="118202"/>
                    </a:cubicBezTo>
                    <a:cubicBezTo>
                      <a:pt x="295506" y="113552"/>
                      <a:pt x="299287" y="109759"/>
                      <a:pt x="303949" y="109759"/>
                    </a:cubicBezTo>
                    <a:close/>
                    <a:moveTo>
                      <a:pt x="177304" y="16886"/>
                    </a:moveTo>
                    <a:cubicBezTo>
                      <a:pt x="181962" y="16886"/>
                      <a:pt x="185747" y="20679"/>
                      <a:pt x="185747" y="25329"/>
                    </a:cubicBezTo>
                    <a:cubicBezTo>
                      <a:pt x="185747" y="29979"/>
                      <a:pt x="181962" y="33772"/>
                      <a:pt x="177304" y="33772"/>
                    </a:cubicBezTo>
                    <a:cubicBezTo>
                      <a:pt x="172641" y="33772"/>
                      <a:pt x="168861" y="29979"/>
                      <a:pt x="168861" y="25329"/>
                    </a:cubicBezTo>
                    <a:cubicBezTo>
                      <a:pt x="168861" y="20679"/>
                      <a:pt x="172641" y="16886"/>
                      <a:pt x="177304" y="16886"/>
                    </a:cubicBezTo>
                    <a:close/>
                    <a:moveTo>
                      <a:pt x="25329" y="168861"/>
                    </a:moveTo>
                    <a:cubicBezTo>
                      <a:pt x="29988" y="168861"/>
                      <a:pt x="33772" y="172654"/>
                      <a:pt x="33772" y="177304"/>
                    </a:cubicBezTo>
                    <a:cubicBezTo>
                      <a:pt x="33772" y="181954"/>
                      <a:pt x="29988" y="185747"/>
                      <a:pt x="25329" y="185747"/>
                    </a:cubicBezTo>
                    <a:cubicBezTo>
                      <a:pt x="20666" y="185747"/>
                      <a:pt x="16886" y="181954"/>
                      <a:pt x="16886" y="177304"/>
                    </a:cubicBezTo>
                    <a:cubicBezTo>
                      <a:pt x="16886" y="172654"/>
                      <a:pt x="20666" y="168861"/>
                      <a:pt x="25329" y="1688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834" name="Graphic 67">
              <a:extLst>
                <a:ext uri="{FF2B5EF4-FFF2-40B4-BE49-F238E27FC236}">
                  <a16:creationId xmlns:a16="http://schemas.microsoft.com/office/drawing/2014/main" id="{AAA4D4BD-A648-416C-88E9-55FC26A814B7}"/>
                </a:ext>
              </a:extLst>
            </p:cNvPr>
            <p:cNvGrpSpPr/>
            <p:nvPr/>
          </p:nvGrpSpPr>
          <p:grpSpPr>
            <a:xfrm>
              <a:off x="18063337" y="6314440"/>
              <a:ext cx="523468" cy="523468"/>
              <a:chOff x="18063337" y="6314440"/>
              <a:chExt cx="523468" cy="523468"/>
            </a:xfrm>
          </p:grpSpPr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B5ADABD0-B177-4576-A60B-72CB2093E606}"/>
                  </a:ext>
                </a:extLst>
              </p:cNvPr>
              <p:cNvSpPr/>
              <p:nvPr/>
            </p:nvSpPr>
            <p:spPr>
              <a:xfrm>
                <a:off x="18253433" y="6314440"/>
                <a:ext cx="142476" cy="41160"/>
              </a:xfrm>
              <a:custGeom>
                <a:avLst/>
                <a:gdLst>
                  <a:gd name="connsiteX0" fmla="*/ 71638 w 142476"/>
                  <a:gd name="connsiteY0" fmla="*/ 16886 h 41159"/>
                  <a:gd name="connsiteX1" fmla="*/ 131337 w 142476"/>
                  <a:gd name="connsiteY1" fmla="*/ 41617 h 41159"/>
                  <a:gd name="connsiteX2" fmla="*/ 143276 w 142476"/>
                  <a:gd name="connsiteY2" fmla="*/ 29678 h 41159"/>
                  <a:gd name="connsiteX3" fmla="*/ 71638 w 142476"/>
                  <a:gd name="connsiteY3" fmla="*/ 0 h 41159"/>
                  <a:gd name="connsiteX4" fmla="*/ 0 w 142476"/>
                  <a:gd name="connsiteY4" fmla="*/ 29678 h 41159"/>
                  <a:gd name="connsiteX5" fmla="*/ 11940 w 142476"/>
                  <a:gd name="connsiteY5" fmla="*/ 41617 h 41159"/>
                  <a:gd name="connsiteX6" fmla="*/ 71638 w 142476"/>
                  <a:gd name="connsiteY6" fmla="*/ 16886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16886"/>
                    </a:moveTo>
                    <a:cubicBezTo>
                      <a:pt x="94188" y="16886"/>
                      <a:pt x="115391" y="25667"/>
                      <a:pt x="131337" y="41617"/>
                    </a:cubicBezTo>
                    <a:lnTo>
                      <a:pt x="143276" y="29678"/>
                    </a:lnTo>
                    <a:cubicBezTo>
                      <a:pt x="124135" y="10537"/>
                      <a:pt x="98699" y="0"/>
                      <a:pt x="71638" y="0"/>
                    </a:cubicBezTo>
                    <a:cubicBezTo>
                      <a:pt x="44577" y="0"/>
                      <a:pt x="19141" y="10537"/>
                      <a:pt x="0" y="29678"/>
                    </a:cubicBezTo>
                    <a:lnTo>
                      <a:pt x="11940" y="41617"/>
                    </a:lnTo>
                    <a:cubicBezTo>
                      <a:pt x="27885" y="25667"/>
                      <a:pt x="49088" y="16886"/>
                      <a:pt x="71638" y="168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1BFD55FC-3060-42C6-B8E4-B5E9CE97D0F5}"/>
                  </a:ext>
                </a:extLst>
              </p:cNvPr>
              <p:cNvSpPr/>
              <p:nvPr/>
            </p:nvSpPr>
            <p:spPr>
              <a:xfrm>
                <a:off x="18277307" y="6348212"/>
                <a:ext cx="94984" cy="31661"/>
              </a:xfrm>
              <a:custGeom>
                <a:avLst/>
                <a:gdLst>
                  <a:gd name="connsiteX0" fmla="*/ 95529 w 94984"/>
                  <a:gd name="connsiteY0" fmla="*/ 19780 h 31661"/>
                  <a:gd name="connsiteX1" fmla="*/ 47764 w 94984"/>
                  <a:gd name="connsiteY1" fmla="*/ 0 h 31661"/>
                  <a:gd name="connsiteX2" fmla="*/ 0 w 94984"/>
                  <a:gd name="connsiteY2" fmla="*/ 19780 h 31661"/>
                  <a:gd name="connsiteX3" fmla="*/ 11939 w 94984"/>
                  <a:gd name="connsiteY3" fmla="*/ 31719 h 31661"/>
                  <a:gd name="connsiteX4" fmla="*/ 47764 w 94984"/>
                  <a:gd name="connsiteY4" fmla="*/ 16886 h 31661"/>
                  <a:gd name="connsiteX5" fmla="*/ 83589 w 94984"/>
                  <a:gd name="connsiteY5" fmla="*/ 31719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95529" y="19780"/>
                    </a:moveTo>
                    <a:cubicBezTo>
                      <a:pt x="82769" y="7025"/>
                      <a:pt x="65809" y="0"/>
                      <a:pt x="47764" y="0"/>
                    </a:cubicBezTo>
                    <a:cubicBezTo>
                      <a:pt x="29719" y="0"/>
                      <a:pt x="12760" y="7025"/>
                      <a:pt x="0" y="19780"/>
                    </a:cubicBezTo>
                    <a:lnTo>
                      <a:pt x="11939" y="31719"/>
                    </a:lnTo>
                    <a:cubicBezTo>
                      <a:pt x="21516" y="22155"/>
                      <a:pt x="34230" y="16886"/>
                      <a:pt x="47764" y="16886"/>
                    </a:cubicBezTo>
                    <a:cubicBezTo>
                      <a:pt x="61299" y="16886"/>
                      <a:pt x="74013" y="22155"/>
                      <a:pt x="83589" y="31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A8396667-6562-40E4-A9B9-610F31B833C5}"/>
                  </a:ext>
                </a:extLst>
              </p:cNvPr>
              <p:cNvSpPr/>
              <p:nvPr/>
            </p:nvSpPr>
            <p:spPr>
              <a:xfrm>
                <a:off x="18301185" y="6381984"/>
                <a:ext cx="47492" cy="21108"/>
              </a:xfrm>
              <a:custGeom>
                <a:avLst/>
                <a:gdLst>
                  <a:gd name="connsiteX0" fmla="*/ 0 w 47492"/>
                  <a:gd name="connsiteY0" fmla="*/ 9894 h 21107"/>
                  <a:gd name="connsiteX1" fmla="*/ 11948 w 47492"/>
                  <a:gd name="connsiteY1" fmla="*/ 21833 h 21107"/>
                  <a:gd name="connsiteX2" fmla="*/ 35817 w 47492"/>
                  <a:gd name="connsiteY2" fmla="*/ 21833 h 21107"/>
                  <a:gd name="connsiteX3" fmla="*/ 47764 w 47492"/>
                  <a:gd name="connsiteY3" fmla="*/ 9894 h 21107"/>
                  <a:gd name="connsiteX4" fmla="*/ 23886 w 47492"/>
                  <a:gd name="connsiteY4" fmla="*/ 0 h 21107"/>
                  <a:gd name="connsiteX5" fmla="*/ 0 w 47492"/>
                  <a:gd name="connsiteY5" fmla="*/ 9894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0" y="9894"/>
                    </a:moveTo>
                    <a:lnTo>
                      <a:pt x="11948" y="21833"/>
                    </a:lnTo>
                    <a:cubicBezTo>
                      <a:pt x="18321" y="15460"/>
                      <a:pt x="29444" y="15460"/>
                      <a:pt x="35817" y="21833"/>
                    </a:cubicBezTo>
                    <a:lnTo>
                      <a:pt x="47764" y="9894"/>
                    </a:lnTo>
                    <a:cubicBezTo>
                      <a:pt x="41391" y="3521"/>
                      <a:pt x="32911" y="0"/>
                      <a:pt x="23886" y="0"/>
                    </a:cubicBezTo>
                    <a:cubicBezTo>
                      <a:pt x="14862" y="0"/>
                      <a:pt x="6382" y="3521"/>
                      <a:pt x="0" y="98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B7F11A79-7D3A-4041-AD0D-884716F10FDB}"/>
                  </a:ext>
                </a:extLst>
              </p:cNvPr>
              <p:cNvSpPr/>
              <p:nvPr/>
            </p:nvSpPr>
            <p:spPr>
              <a:xfrm>
                <a:off x="18253433" y="6796290"/>
                <a:ext cx="142476" cy="41160"/>
              </a:xfrm>
              <a:custGeom>
                <a:avLst/>
                <a:gdLst>
                  <a:gd name="connsiteX0" fmla="*/ 71638 w 142476"/>
                  <a:gd name="connsiteY0" fmla="*/ 24732 h 41159"/>
                  <a:gd name="connsiteX1" fmla="*/ 11940 w 142476"/>
                  <a:gd name="connsiteY1" fmla="*/ 0 h 41159"/>
                  <a:gd name="connsiteX2" fmla="*/ 0 w 142476"/>
                  <a:gd name="connsiteY2" fmla="*/ 11939 h 41159"/>
                  <a:gd name="connsiteX3" fmla="*/ 71638 w 142476"/>
                  <a:gd name="connsiteY3" fmla="*/ 41618 h 41159"/>
                  <a:gd name="connsiteX4" fmla="*/ 143276 w 142476"/>
                  <a:gd name="connsiteY4" fmla="*/ 11939 h 41159"/>
                  <a:gd name="connsiteX5" fmla="*/ 131337 w 142476"/>
                  <a:gd name="connsiteY5" fmla="*/ 0 h 41159"/>
                  <a:gd name="connsiteX6" fmla="*/ 71638 w 142476"/>
                  <a:gd name="connsiteY6" fmla="*/ 24732 h 4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6" h="41159">
                    <a:moveTo>
                      <a:pt x="71638" y="24732"/>
                    </a:moveTo>
                    <a:cubicBezTo>
                      <a:pt x="49088" y="24732"/>
                      <a:pt x="27885" y="15951"/>
                      <a:pt x="11940" y="0"/>
                    </a:cubicBezTo>
                    <a:lnTo>
                      <a:pt x="0" y="11939"/>
                    </a:lnTo>
                    <a:cubicBezTo>
                      <a:pt x="19141" y="31081"/>
                      <a:pt x="44577" y="41618"/>
                      <a:pt x="71638" y="41618"/>
                    </a:cubicBezTo>
                    <a:cubicBezTo>
                      <a:pt x="98699" y="41618"/>
                      <a:pt x="124135" y="31081"/>
                      <a:pt x="143276" y="11939"/>
                    </a:cubicBezTo>
                    <a:lnTo>
                      <a:pt x="131337" y="0"/>
                    </a:lnTo>
                    <a:cubicBezTo>
                      <a:pt x="115391" y="15951"/>
                      <a:pt x="94188" y="24732"/>
                      <a:pt x="71638" y="247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0B25E67D-A7D2-43A9-A78F-7AE9DD5F6048}"/>
                  </a:ext>
                </a:extLst>
              </p:cNvPr>
              <p:cNvSpPr/>
              <p:nvPr/>
            </p:nvSpPr>
            <p:spPr>
              <a:xfrm>
                <a:off x="18277307" y="6772416"/>
                <a:ext cx="94984" cy="31661"/>
              </a:xfrm>
              <a:custGeom>
                <a:avLst/>
                <a:gdLst>
                  <a:gd name="connsiteX0" fmla="*/ 0 w 94984"/>
                  <a:gd name="connsiteY0" fmla="*/ 11939 h 31661"/>
                  <a:gd name="connsiteX1" fmla="*/ 47764 w 94984"/>
                  <a:gd name="connsiteY1" fmla="*/ 31719 h 31661"/>
                  <a:gd name="connsiteX2" fmla="*/ 95529 w 94984"/>
                  <a:gd name="connsiteY2" fmla="*/ 11939 h 31661"/>
                  <a:gd name="connsiteX3" fmla="*/ 83589 w 94984"/>
                  <a:gd name="connsiteY3" fmla="*/ 0 h 31661"/>
                  <a:gd name="connsiteX4" fmla="*/ 47764 w 94984"/>
                  <a:gd name="connsiteY4" fmla="*/ 14833 h 31661"/>
                  <a:gd name="connsiteX5" fmla="*/ 11939 w 94984"/>
                  <a:gd name="connsiteY5" fmla="*/ 0 h 3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84" h="31661">
                    <a:moveTo>
                      <a:pt x="0" y="11939"/>
                    </a:moveTo>
                    <a:cubicBezTo>
                      <a:pt x="12760" y="24695"/>
                      <a:pt x="29719" y="31719"/>
                      <a:pt x="47764" y="31719"/>
                    </a:cubicBezTo>
                    <a:cubicBezTo>
                      <a:pt x="65809" y="31719"/>
                      <a:pt x="82769" y="24695"/>
                      <a:pt x="95529" y="11939"/>
                    </a:cubicBezTo>
                    <a:lnTo>
                      <a:pt x="83589" y="0"/>
                    </a:lnTo>
                    <a:cubicBezTo>
                      <a:pt x="74013" y="9565"/>
                      <a:pt x="61299" y="14833"/>
                      <a:pt x="47764" y="14833"/>
                    </a:cubicBezTo>
                    <a:cubicBezTo>
                      <a:pt x="34230" y="14833"/>
                      <a:pt x="21516" y="9565"/>
                      <a:pt x="1193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38129BFD-9733-4B7A-887B-029394D5A30A}"/>
                  </a:ext>
                </a:extLst>
              </p:cNvPr>
              <p:cNvSpPr/>
              <p:nvPr/>
            </p:nvSpPr>
            <p:spPr>
              <a:xfrm>
                <a:off x="18301193" y="6748531"/>
                <a:ext cx="47492" cy="21108"/>
              </a:xfrm>
              <a:custGeom>
                <a:avLst/>
                <a:gdLst>
                  <a:gd name="connsiteX0" fmla="*/ 47764 w 47492"/>
                  <a:gd name="connsiteY0" fmla="*/ 11938 h 21107"/>
                  <a:gd name="connsiteX1" fmla="*/ 35817 w 47492"/>
                  <a:gd name="connsiteY1" fmla="*/ 0 h 21107"/>
                  <a:gd name="connsiteX2" fmla="*/ 11947 w 47492"/>
                  <a:gd name="connsiteY2" fmla="*/ 0 h 21107"/>
                  <a:gd name="connsiteX3" fmla="*/ 0 w 47492"/>
                  <a:gd name="connsiteY3" fmla="*/ 11938 h 21107"/>
                  <a:gd name="connsiteX4" fmla="*/ 23878 w 47492"/>
                  <a:gd name="connsiteY4" fmla="*/ 21833 h 21107"/>
                  <a:gd name="connsiteX5" fmla="*/ 47764 w 47492"/>
                  <a:gd name="connsiteY5" fmla="*/ 11938 h 2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92" h="21107">
                    <a:moveTo>
                      <a:pt x="47764" y="11938"/>
                    </a:moveTo>
                    <a:lnTo>
                      <a:pt x="35817" y="0"/>
                    </a:lnTo>
                    <a:cubicBezTo>
                      <a:pt x="29443" y="6373"/>
                      <a:pt x="18320" y="6373"/>
                      <a:pt x="11947" y="0"/>
                    </a:cubicBezTo>
                    <a:lnTo>
                      <a:pt x="0" y="11938"/>
                    </a:lnTo>
                    <a:cubicBezTo>
                      <a:pt x="6373" y="18312"/>
                      <a:pt x="14853" y="21833"/>
                      <a:pt x="23878" y="21833"/>
                    </a:cubicBezTo>
                    <a:cubicBezTo>
                      <a:pt x="32902" y="21833"/>
                      <a:pt x="41382" y="18312"/>
                      <a:pt x="47764" y="119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0F906F86-50AC-42CE-A4FB-6B6E6BCA1120}"/>
                  </a:ext>
                </a:extLst>
              </p:cNvPr>
              <p:cNvSpPr/>
              <p:nvPr/>
            </p:nvSpPr>
            <p:spPr>
              <a:xfrm>
                <a:off x="18063337" y="6314440"/>
                <a:ext cx="523468" cy="523468"/>
              </a:xfrm>
              <a:custGeom>
                <a:avLst/>
                <a:gdLst>
                  <a:gd name="connsiteX0" fmla="*/ 498139 w 523468"/>
                  <a:gd name="connsiteY0" fmla="*/ 457124 h 523468"/>
                  <a:gd name="connsiteX1" fmla="*/ 498139 w 523468"/>
                  <a:gd name="connsiteY1" fmla="*/ 337721 h 523468"/>
                  <a:gd name="connsiteX2" fmla="*/ 439038 w 523468"/>
                  <a:gd name="connsiteY2" fmla="*/ 337721 h 523468"/>
                  <a:gd name="connsiteX3" fmla="*/ 439038 w 523468"/>
                  <a:gd name="connsiteY3" fmla="*/ 303949 h 523468"/>
                  <a:gd name="connsiteX4" fmla="*/ 489696 w 523468"/>
                  <a:gd name="connsiteY4" fmla="*/ 303949 h 523468"/>
                  <a:gd name="connsiteX5" fmla="*/ 489696 w 523468"/>
                  <a:gd name="connsiteY5" fmla="*/ 287063 h 523468"/>
                  <a:gd name="connsiteX6" fmla="*/ 422152 w 523468"/>
                  <a:gd name="connsiteY6" fmla="*/ 287063 h 523468"/>
                  <a:gd name="connsiteX7" fmla="*/ 422152 w 523468"/>
                  <a:gd name="connsiteY7" fmla="*/ 337721 h 523468"/>
                  <a:gd name="connsiteX8" fmla="*/ 383280 w 523468"/>
                  <a:gd name="connsiteY8" fmla="*/ 337721 h 523468"/>
                  <a:gd name="connsiteX9" fmla="*/ 405266 w 523468"/>
                  <a:gd name="connsiteY9" fmla="*/ 261734 h 523468"/>
                  <a:gd name="connsiteX10" fmla="*/ 383280 w 523468"/>
                  <a:gd name="connsiteY10" fmla="*/ 185747 h 523468"/>
                  <a:gd name="connsiteX11" fmla="*/ 422152 w 523468"/>
                  <a:gd name="connsiteY11" fmla="*/ 185747 h 523468"/>
                  <a:gd name="connsiteX12" fmla="*/ 422152 w 523468"/>
                  <a:gd name="connsiteY12" fmla="*/ 236405 h 523468"/>
                  <a:gd name="connsiteX13" fmla="*/ 489696 w 523468"/>
                  <a:gd name="connsiteY13" fmla="*/ 236405 h 523468"/>
                  <a:gd name="connsiteX14" fmla="*/ 489696 w 523468"/>
                  <a:gd name="connsiteY14" fmla="*/ 219519 h 523468"/>
                  <a:gd name="connsiteX15" fmla="*/ 439038 w 523468"/>
                  <a:gd name="connsiteY15" fmla="*/ 219519 h 523468"/>
                  <a:gd name="connsiteX16" fmla="*/ 439038 w 523468"/>
                  <a:gd name="connsiteY16" fmla="*/ 185747 h 523468"/>
                  <a:gd name="connsiteX17" fmla="*/ 498139 w 523468"/>
                  <a:gd name="connsiteY17" fmla="*/ 185747 h 523468"/>
                  <a:gd name="connsiteX18" fmla="*/ 498139 w 523468"/>
                  <a:gd name="connsiteY18" fmla="*/ 66345 h 523468"/>
                  <a:gd name="connsiteX19" fmla="*/ 523468 w 523468"/>
                  <a:gd name="connsiteY19" fmla="*/ 33772 h 523468"/>
                  <a:gd name="connsiteX20" fmla="*/ 489696 w 523468"/>
                  <a:gd name="connsiteY20" fmla="*/ 0 h 523468"/>
                  <a:gd name="connsiteX21" fmla="*/ 455924 w 523468"/>
                  <a:gd name="connsiteY21" fmla="*/ 33772 h 523468"/>
                  <a:gd name="connsiteX22" fmla="*/ 481253 w 523468"/>
                  <a:gd name="connsiteY22" fmla="*/ 66345 h 523468"/>
                  <a:gd name="connsiteX23" fmla="*/ 481253 w 523468"/>
                  <a:gd name="connsiteY23" fmla="*/ 118202 h 523468"/>
                  <a:gd name="connsiteX24" fmla="*/ 405266 w 523468"/>
                  <a:gd name="connsiteY24" fmla="*/ 118202 h 523468"/>
                  <a:gd name="connsiteX25" fmla="*/ 405266 w 523468"/>
                  <a:gd name="connsiteY25" fmla="*/ 82876 h 523468"/>
                  <a:gd name="connsiteX26" fmla="*/ 422152 w 523468"/>
                  <a:gd name="connsiteY26" fmla="*/ 59101 h 523468"/>
                  <a:gd name="connsiteX27" fmla="*/ 396823 w 523468"/>
                  <a:gd name="connsiteY27" fmla="*/ 33772 h 523468"/>
                  <a:gd name="connsiteX28" fmla="*/ 371493 w 523468"/>
                  <a:gd name="connsiteY28" fmla="*/ 59101 h 523468"/>
                  <a:gd name="connsiteX29" fmla="*/ 388379 w 523468"/>
                  <a:gd name="connsiteY29" fmla="*/ 82876 h 523468"/>
                  <a:gd name="connsiteX30" fmla="*/ 388379 w 523468"/>
                  <a:gd name="connsiteY30" fmla="*/ 135089 h 523468"/>
                  <a:gd name="connsiteX31" fmla="*/ 481253 w 523468"/>
                  <a:gd name="connsiteY31" fmla="*/ 135089 h 523468"/>
                  <a:gd name="connsiteX32" fmla="*/ 481253 w 523468"/>
                  <a:gd name="connsiteY32" fmla="*/ 168861 h 523468"/>
                  <a:gd name="connsiteX33" fmla="*/ 370970 w 523468"/>
                  <a:gd name="connsiteY33" fmla="*/ 168861 h 523468"/>
                  <a:gd name="connsiteX34" fmla="*/ 261734 w 523468"/>
                  <a:gd name="connsiteY34" fmla="*/ 118202 h 523468"/>
                  <a:gd name="connsiteX35" fmla="*/ 152498 w 523468"/>
                  <a:gd name="connsiteY35" fmla="*/ 168861 h 523468"/>
                  <a:gd name="connsiteX36" fmla="*/ 42215 w 523468"/>
                  <a:gd name="connsiteY36" fmla="*/ 168861 h 523468"/>
                  <a:gd name="connsiteX37" fmla="*/ 42215 w 523468"/>
                  <a:gd name="connsiteY37" fmla="*/ 135089 h 523468"/>
                  <a:gd name="connsiteX38" fmla="*/ 135089 w 523468"/>
                  <a:gd name="connsiteY38" fmla="*/ 135089 h 523468"/>
                  <a:gd name="connsiteX39" fmla="*/ 135089 w 523468"/>
                  <a:gd name="connsiteY39" fmla="*/ 82876 h 523468"/>
                  <a:gd name="connsiteX40" fmla="*/ 151975 w 523468"/>
                  <a:gd name="connsiteY40" fmla="*/ 59101 h 523468"/>
                  <a:gd name="connsiteX41" fmla="*/ 126645 w 523468"/>
                  <a:gd name="connsiteY41" fmla="*/ 33772 h 523468"/>
                  <a:gd name="connsiteX42" fmla="*/ 101316 w 523468"/>
                  <a:gd name="connsiteY42" fmla="*/ 59101 h 523468"/>
                  <a:gd name="connsiteX43" fmla="*/ 118202 w 523468"/>
                  <a:gd name="connsiteY43" fmla="*/ 82876 h 523468"/>
                  <a:gd name="connsiteX44" fmla="*/ 118202 w 523468"/>
                  <a:gd name="connsiteY44" fmla="*/ 118202 h 523468"/>
                  <a:gd name="connsiteX45" fmla="*/ 42215 w 523468"/>
                  <a:gd name="connsiteY45" fmla="*/ 118202 h 523468"/>
                  <a:gd name="connsiteX46" fmla="*/ 42215 w 523468"/>
                  <a:gd name="connsiteY46" fmla="*/ 66345 h 523468"/>
                  <a:gd name="connsiteX47" fmla="*/ 67544 w 523468"/>
                  <a:gd name="connsiteY47" fmla="*/ 33772 h 523468"/>
                  <a:gd name="connsiteX48" fmla="*/ 33772 w 523468"/>
                  <a:gd name="connsiteY48" fmla="*/ 0 h 523468"/>
                  <a:gd name="connsiteX49" fmla="*/ 0 w 523468"/>
                  <a:gd name="connsiteY49" fmla="*/ 33772 h 523468"/>
                  <a:gd name="connsiteX50" fmla="*/ 25329 w 523468"/>
                  <a:gd name="connsiteY50" fmla="*/ 66345 h 523468"/>
                  <a:gd name="connsiteX51" fmla="*/ 25329 w 523468"/>
                  <a:gd name="connsiteY51" fmla="*/ 185747 h 523468"/>
                  <a:gd name="connsiteX52" fmla="*/ 84430 w 523468"/>
                  <a:gd name="connsiteY52" fmla="*/ 185747 h 523468"/>
                  <a:gd name="connsiteX53" fmla="*/ 84430 w 523468"/>
                  <a:gd name="connsiteY53" fmla="*/ 219519 h 523468"/>
                  <a:gd name="connsiteX54" fmla="*/ 33772 w 523468"/>
                  <a:gd name="connsiteY54" fmla="*/ 219519 h 523468"/>
                  <a:gd name="connsiteX55" fmla="*/ 33772 w 523468"/>
                  <a:gd name="connsiteY55" fmla="*/ 236405 h 523468"/>
                  <a:gd name="connsiteX56" fmla="*/ 101316 w 523468"/>
                  <a:gd name="connsiteY56" fmla="*/ 236405 h 523468"/>
                  <a:gd name="connsiteX57" fmla="*/ 101316 w 523468"/>
                  <a:gd name="connsiteY57" fmla="*/ 185747 h 523468"/>
                  <a:gd name="connsiteX58" fmla="*/ 140188 w 523468"/>
                  <a:gd name="connsiteY58" fmla="*/ 185747 h 523468"/>
                  <a:gd name="connsiteX59" fmla="*/ 118202 w 523468"/>
                  <a:gd name="connsiteY59" fmla="*/ 261734 h 523468"/>
                  <a:gd name="connsiteX60" fmla="*/ 140188 w 523468"/>
                  <a:gd name="connsiteY60" fmla="*/ 337721 h 523468"/>
                  <a:gd name="connsiteX61" fmla="*/ 101316 w 523468"/>
                  <a:gd name="connsiteY61" fmla="*/ 337721 h 523468"/>
                  <a:gd name="connsiteX62" fmla="*/ 101316 w 523468"/>
                  <a:gd name="connsiteY62" fmla="*/ 287063 h 523468"/>
                  <a:gd name="connsiteX63" fmla="*/ 33772 w 523468"/>
                  <a:gd name="connsiteY63" fmla="*/ 287063 h 523468"/>
                  <a:gd name="connsiteX64" fmla="*/ 33772 w 523468"/>
                  <a:gd name="connsiteY64" fmla="*/ 303949 h 523468"/>
                  <a:gd name="connsiteX65" fmla="*/ 84430 w 523468"/>
                  <a:gd name="connsiteY65" fmla="*/ 303949 h 523468"/>
                  <a:gd name="connsiteX66" fmla="*/ 84430 w 523468"/>
                  <a:gd name="connsiteY66" fmla="*/ 337721 h 523468"/>
                  <a:gd name="connsiteX67" fmla="*/ 25329 w 523468"/>
                  <a:gd name="connsiteY67" fmla="*/ 337721 h 523468"/>
                  <a:gd name="connsiteX68" fmla="*/ 25329 w 523468"/>
                  <a:gd name="connsiteY68" fmla="*/ 457124 h 523468"/>
                  <a:gd name="connsiteX69" fmla="*/ 0 w 523468"/>
                  <a:gd name="connsiteY69" fmla="*/ 489696 h 523468"/>
                  <a:gd name="connsiteX70" fmla="*/ 33772 w 523468"/>
                  <a:gd name="connsiteY70" fmla="*/ 523468 h 523468"/>
                  <a:gd name="connsiteX71" fmla="*/ 67544 w 523468"/>
                  <a:gd name="connsiteY71" fmla="*/ 489696 h 523468"/>
                  <a:gd name="connsiteX72" fmla="*/ 42215 w 523468"/>
                  <a:gd name="connsiteY72" fmla="*/ 457124 h 523468"/>
                  <a:gd name="connsiteX73" fmla="*/ 42215 w 523468"/>
                  <a:gd name="connsiteY73" fmla="*/ 405266 h 523468"/>
                  <a:gd name="connsiteX74" fmla="*/ 118202 w 523468"/>
                  <a:gd name="connsiteY74" fmla="*/ 405266 h 523468"/>
                  <a:gd name="connsiteX75" fmla="*/ 118202 w 523468"/>
                  <a:gd name="connsiteY75" fmla="*/ 440592 h 523468"/>
                  <a:gd name="connsiteX76" fmla="*/ 101316 w 523468"/>
                  <a:gd name="connsiteY76" fmla="*/ 464367 h 523468"/>
                  <a:gd name="connsiteX77" fmla="*/ 126645 w 523468"/>
                  <a:gd name="connsiteY77" fmla="*/ 489696 h 523468"/>
                  <a:gd name="connsiteX78" fmla="*/ 151975 w 523468"/>
                  <a:gd name="connsiteY78" fmla="*/ 464367 h 523468"/>
                  <a:gd name="connsiteX79" fmla="*/ 135089 w 523468"/>
                  <a:gd name="connsiteY79" fmla="*/ 440592 h 523468"/>
                  <a:gd name="connsiteX80" fmla="*/ 135089 w 523468"/>
                  <a:gd name="connsiteY80" fmla="*/ 388379 h 523468"/>
                  <a:gd name="connsiteX81" fmla="*/ 42215 w 523468"/>
                  <a:gd name="connsiteY81" fmla="*/ 388379 h 523468"/>
                  <a:gd name="connsiteX82" fmla="*/ 42215 w 523468"/>
                  <a:gd name="connsiteY82" fmla="*/ 354607 h 523468"/>
                  <a:gd name="connsiteX83" fmla="*/ 152498 w 523468"/>
                  <a:gd name="connsiteY83" fmla="*/ 354607 h 523468"/>
                  <a:gd name="connsiteX84" fmla="*/ 261734 w 523468"/>
                  <a:gd name="connsiteY84" fmla="*/ 405266 h 523468"/>
                  <a:gd name="connsiteX85" fmla="*/ 370970 w 523468"/>
                  <a:gd name="connsiteY85" fmla="*/ 354607 h 523468"/>
                  <a:gd name="connsiteX86" fmla="*/ 481253 w 523468"/>
                  <a:gd name="connsiteY86" fmla="*/ 354607 h 523468"/>
                  <a:gd name="connsiteX87" fmla="*/ 481253 w 523468"/>
                  <a:gd name="connsiteY87" fmla="*/ 388379 h 523468"/>
                  <a:gd name="connsiteX88" fmla="*/ 388379 w 523468"/>
                  <a:gd name="connsiteY88" fmla="*/ 388379 h 523468"/>
                  <a:gd name="connsiteX89" fmla="*/ 388379 w 523468"/>
                  <a:gd name="connsiteY89" fmla="*/ 440592 h 523468"/>
                  <a:gd name="connsiteX90" fmla="*/ 371493 w 523468"/>
                  <a:gd name="connsiteY90" fmla="*/ 464367 h 523468"/>
                  <a:gd name="connsiteX91" fmla="*/ 396823 w 523468"/>
                  <a:gd name="connsiteY91" fmla="*/ 489696 h 523468"/>
                  <a:gd name="connsiteX92" fmla="*/ 422152 w 523468"/>
                  <a:gd name="connsiteY92" fmla="*/ 464367 h 523468"/>
                  <a:gd name="connsiteX93" fmla="*/ 405266 w 523468"/>
                  <a:gd name="connsiteY93" fmla="*/ 440592 h 523468"/>
                  <a:gd name="connsiteX94" fmla="*/ 405266 w 523468"/>
                  <a:gd name="connsiteY94" fmla="*/ 405266 h 523468"/>
                  <a:gd name="connsiteX95" fmla="*/ 481253 w 523468"/>
                  <a:gd name="connsiteY95" fmla="*/ 405266 h 523468"/>
                  <a:gd name="connsiteX96" fmla="*/ 481253 w 523468"/>
                  <a:gd name="connsiteY96" fmla="*/ 457124 h 523468"/>
                  <a:gd name="connsiteX97" fmla="*/ 455924 w 523468"/>
                  <a:gd name="connsiteY97" fmla="*/ 489696 h 523468"/>
                  <a:gd name="connsiteX98" fmla="*/ 489696 w 523468"/>
                  <a:gd name="connsiteY98" fmla="*/ 523468 h 523468"/>
                  <a:gd name="connsiteX99" fmla="*/ 523468 w 523468"/>
                  <a:gd name="connsiteY99" fmla="*/ 489696 h 523468"/>
                  <a:gd name="connsiteX100" fmla="*/ 498139 w 523468"/>
                  <a:gd name="connsiteY100" fmla="*/ 457124 h 523468"/>
                  <a:gd name="connsiteX101" fmla="*/ 396823 w 523468"/>
                  <a:gd name="connsiteY101" fmla="*/ 50658 h 523468"/>
                  <a:gd name="connsiteX102" fmla="*/ 405266 w 523468"/>
                  <a:gd name="connsiteY102" fmla="*/ 59101 h 523468"/>
                  <a:gd name="connsiteX103" fmla="*/ 396823 w 523468"/>
                  <a:gd name="connsiteY103" fmla="*/ 67544 h 523468"/>
                  <a:gd name="connsiteX104" fmla="*/ 388379 w 523468"/>
                  <a:gd name="connsiteY104" fmla="*/ 59101 h 523468"/>
                  <a:gd name="connsiteX105" fmla="*/ 396823 w 523468"/>
                  <a:gd name="connsiteY105" fmla="*/ 50658 h 523468"/>
                  <a:gd name="connsiteX106" fmla="*/ 472810 w 523468"/>
                  <a:gd name="connsiteY106" fmla="*/ 33772 h 523468"/>
                  <a:gd name="connsiteX107" fmla="*/ 489696 w 523468"/>
                  <a:gd name="connsiteY107" fmla="*/ 16886 h 523468"/>
                  <a:gd name="connsiteX108" fmla="*/ 506582 w 523468"/>
                  <a:gd name="connsiteY108" fmla="*/ 33772 h 523468"/>
                  <a:gd name="connsiteX109" fmla="*/ 489696 w 523468"/>
                  <a:gd name="connsiteY109" fmla="*/ 50658 h 523468"/>
                  <a:gd name="connsiteX110" fmla="*/ 472810 w 523468"/>
                  <a:gd name="connsiteY110" fmla="*/ 33772 h 523468"/>
                  <a:gd name="connsiteX111" fmla="*/ 126645 w 523468"/>
                  <a:gd name="connsiteY111" fmla="*/ 50658 h 523468"/>
                  <a:gd name="connsiteX112" fmla="*/ 135089 w 523468"/>
                  <a:gd name="connsiteY112" fmla="*/ 59101 h 523468"/>
                  <a:gd name="connsiteX113" fmla="*/ 126645 w 523468"/>
                  <a:gd name="connsiteY113" fmla="*/ 67544 h 523468"/>
                  <a:gd name="connsiteX114" fmla="*/ 118202 w 523468"/>
                  <a:gd name="connsiteY114" fmla="*/ 59101 h 523468"/>
                  <a:gd name="connsiteX115" fmla="*/ 126645 w 523468"/>
                  <a:gd name="connsiteY115" fmla="*/ 50658 h 523468"/>
                  <a:gd name="connsiteX116" fmla="*/ 16886 w 523468"/>
                  <a:gd name="connsiteY116" fmla="*/ 33772 h 523468"/>
                  <a:gd name="connsiteX117" fmla="*/ 33772 w 523468"/>
                  <a:gd name="connsiteY117" fmla="*/ 16886 h 523468"/>
                  <a:gd name="connsiteX118" fmla="*/ 50658 w 523468"/>
                  <a:gd name="connsiteY118" fmla="*/ 33772 h 523468"/>
                  <a:gd name="connsiteX119" fmla="*/ 33772 w 523468"/>
                  <a:gd name="connsiteY119" fmla="*/ 50658 h 523468"/>
                  <a:gd name="connsiteX120" fmla="*/ 16886 w 523468"/>
                  <a:gd name="connsiteY120" fmla="*/ 33772 h 523468"/>
                  <a:gd name="connsiteX121" fmla="*/ 126645 w 523468"/>
                  <a:gd name="connsiteY121" fmla="*/ 472810 h 523468"/>
                  <a:gd name="connsiteX122" fmla="*/ 118202 w 523468"/>
                  <a:gd name="connsiteY122" fmla="*/ 464367 h 523468"/>
                  <a:gd name="connsiteX123" fmla="*/ 126645 w 523468"/>
                  <a:gd name="connsiteY123" fmla="*/ 455924 h 523468"/>
                  <a:gd name="connsiteX124" fmla="*/ 135089 w 523468"/>
                  <a:gd name="connsiteY124" fmla="*/ 464367 h 523468"/>
                  <a:gd name="connsiteX125" fmla="*/ 126645 w 523468"/>
                  <a:gd name="connsiteY125" fmla="*/ 472810 h 523468"/>
                  <a:gd name="connsiteX126" fmla="*/ 50658 w 523468"/>
                  <a:gd name="connsiteY126" fmla="*/ 489696 h 523468"/>
                  <a:gd name="connsiteX127" fmla="*/ 33772 w 523468"/>
                  <a:gd name="connsiteY127" fmla="*/ 506582 h 523468"/>
                  <a:gd name="connsiteX128" fmla="*/ 16886 w 523468"/>
                  <a:gd name="connsiteY128" fmla="*/ 489696 h 523468"/>
                  <a:gd name="connsiteX129" fmla="*/ 33772 w 523468"/>
                  <a:gd name="connsiteY129" fmla="*/ 472810 h 523468"/>
                  <a:gd name="connsiteX130" fmla="*/ 50658 w 523468"/>
                  <a:gd name="connsiteY130" fmla="*/ 489696 h 523468"/>
                  <a:gd name="connsiteX131" fmla="*/ 357122 w 523468"/>
                  <a:gd name="connsiteY131" fmla="*/ 344780 h 523468"/>
                  <a:gd name="connsiteX132" fmla="*/ 318498 w 523468"/>
                  <a:gd name="connsiteY132" fmla="*/ 317009 h 523468"/>
                  <a:gd name="connsiteX133" fmla="*/ 329278 w 523468"/>
                  <a:gd name="connsiteY133" fmla="*/ 261734 h 523468"/>
                  <a:gd name="connsiteX134" fmla="*/ 318498 w 523468"/>
                  <a:gd name="connsiteY134" fmla="*/ 206459 h 523468"/>
                  <a:gd name="connsiteX135" fmla="*/ 357122 w 523468"/>
                  <a:gd name="connsiteY135" fmla="*/ 178689 h 523468"/>
                  <a:gd name="connsiteX136" fmla="*/ 388379 w 523468"/>
                  <a:gd name="connsiteY136" fmla="*/ 261734 h 523468"/>
                  <a:gd name="connsiteX137" fmla="*/ 357122 w 523468"/>
                  <a:gd name="connsiteY137" fmla="*/ 344780 h 523468"/>
                  <a:gd name="connsiteX138" fmla="*/ 211076 w 523468"/>
                  <a:gd name="connsiteY138" fmla="*/ 261734 h 523468"/>
                  <a:gd name="connsiteX139" fmla="*/ 220648 w 523468"/>
                  <a:gd name="connsiteY139" fmla="*/ 212865 h 523468"/>
                  <a:gd name="connsiteX140" fmla="*/ 261734 w 523468"/>
                  <a:gd name="connsiteY140" fmla="*/ 219519 h 523468"/>
                  <a:gd name="connsiteX141" fmla="*/ 302820 w 523468"/>
                  <a:gd name="connsiteY141" fmla="*/ 212865 h 523468"/>
                  <a:gd name="connsiteX142" fmla="*/ 312392 w 523468"/>
                  <a:gd name="connsiteY142" fmla="*/ 261734 h 523468"/>
                  <a:gd name="connsiteX143" fmla="*/ 302820 w 523468"/>
                  <a:gd name="connsiteY143" fmla="*/ 310603 h 523468"/>
                  <a:gd name="connsiteX144" fmla="*/ 261734 w 523468"/>
                  <a:gd name="connsiteY144" fmla="*/ 303949 h 523468"/>
                  <a:gd name="connsiteX145" fmla="*/ 220648 w 523468"/>
                  <a:gd name="connsiteY145" fmla="*/ 310603 h 523468"/>
                  <a:gd name="connsiteX146" fmla="*/ 211076 w 523468"/>
                  <a:gd name="connsiteY146" fmla="*/ 261734 h 523468"/>
                  <a:gd name="connsiteX147" fmla="*/ 261734 w 523468"/>
                  <a:gd name="connsiteY147" fmla="*/ 140123 h 523468"/>
                  <a:gd name="connsiteX148" fmla="*/ 296343 w 523468"/>
                  <a:gd name="connsiteY148" fmla="*/ 197129 h 523468"/>
                  <a:gd name="connsiteX149" fmla="*/ 261734 w 523468"/>
                  <a:gd name="connsiteY149" fmla="*/ 202633 h 523468"/>
                  <a:gd name="connsiteX150" fmla="*/ 227142 w 523468"/>
                  <a:gd name="connsiteY150" fmla="*/ 197084 h 523468"/>
                  <a:gd name="connsiteX151" fmla="*/ 261734 w 523468"/>
                  <a:gd name="connsiteY151" fmla="*/ 140123 h 523468"/>
                  <a:gd name="connsiteX152" fmla="*/ 211398 w 523468"/>
                  <a:gd name="connsiteY152" fmla="*/ 190677 h 523468"/>
                  <a:gd name="connsiteX153" fmla="*/ 178301 w 523468"/>
                  <a:gd name="connsiteY153" fmla="*/ 166700 h 523468"/>
                  <a:gd name="connsiteX154" fmla="*/ 243195 w 523468"/>
                  <a:gd name="connsiteY154" fmla="*/ 136602 h 523468"/>
                  <a:gd name="connsiteX155" fmla="*/ 211398 w 523468"/>
                  <a:gd name="connsiteY155" fmla="*/ 190677 h 523468"/>
                  <a:gd name="connsiteX156" fmla="*/ 280273 w 523468"/>
                  <a:gd name="connsiteY156" fmla="*/ 136602 h 523468"/>
                  <a:gd name="connsiteX157" fmla="*/ 345183 w 523468"/>
                  <a:gd name="connsiteY157" fmla="*/ 166717 h 523468"/>
                  <a:gd name="connsiteX158" fmla="*/ 312096 w 523468"/>
                  <a:gd name="connsiteY158" fmla="*/ 190735 h 523468"/>
                  <a:gd name="connsiteX159" fmla="*/ 280273 w 523468"/>
                  <a:gd name="connsiteY159" fmla="*/ 136602 h 523468"/>
                  <a:gd name="connsiteX160" fmla="*/ 261734 w 523468"/>
                  <a:gd name="connsiteY160" fmla="*/ 320835 h 523468"/>
                  <a:gd name="connsiteX161" fmla="*/ 296326 w 523468"/>
                  <a:gd name="connsiteY161" fmla="*/ 326384 h 523468"/>
                  <a:gd name="connsiteX162" fmla="*/ 261734 w 523468"/>
                  <a:gd name="connsiteY162" fmla="*/ 383345 h 523468"/>
                  <a:gd name="connsiteX163" fmla="*/ 227125 w 523468"/>
                  <a:gd name="connsiteY163" fmla="*/ 326339 h 523468"/>
                  <a:gd name="connsiteX164" fmla="*/ 261734 w 523468"/>
                  <a:gd name="connsiteY164" fmla="*/ 320835 h 523468"/>
                  <a:gd name="connsiteX165" fmla="*/ 243195 w 523468"/>
                  <a:gd name="connsiteY165" fmla="*/ 386866 h 523468"/>
                  <a:gd name="connsiteX166" fmla="*/ 178285 w 523468"/>
                  <a:gd name="connsiteY166" fmla="*/ 356751 h 523468"/>
                  <a:gd name="connsiteX167" fmla="*/ 211372 w 523468"/>
                  <a:gd name="connsiteY167" fmla="*/ 332733 h 523468"/>
                  <a:gd name="connsiteX168" fmla="*/ 243195 w 523468"/>
                  <a:gd name="connsiteY168" fmla="*/ 386866 h 523468"/>
                  <a:gd name="connsiteX169" fmla="*/ 312070 w 523468"/>
                  <a:gd name="connsiteY169" fmla="*/ 332791 h 523468"/>
                  <a:gd name="connsiteX170" fmla="*/ 345167 w 523468"/>
                  <a:gd name="connsiteY170" fmla="*/ 356768 h 523468"/>
                  <a:gd name="connsiteX171" fmla="*/ 280273 w 523468"/>
                  <a:gd name="connsiteY171" fmla="*/ 386866 h 523468"/>
                  <a:gd name="connsiteX172" fmla="*/ 312070 w 523468"/>
                  <a:gd name="connsiteY172" fmla="*/ 332791 h 523468"/>
                  <a:gd name="connsiteX173" fmla="*/ 166346 w 523468"/>
                  <a:gd name="connsiteY173" fmla="*/ 178689 h 523468"/>
                  <a:gd name="connsiteX174" fmla="*/ 204970 w 523468"/>
                  <a:gd name="connsiteY174" fmla="*/ 206459 h 523468"/>
                  <a:gd name="connsiteX175" fmla="*/ 194190 w 523468"/>
                  <a:gd name="connsiteY175" fmla="*/ 261734 h 523468"/>
                  <a:gd name="connsiteX176" fmla="*/ 204970 w 523468"/>
                  <a:gd name="connsiteY176" fmla="*/ 317009 h 523468"/>
                  <a:gd name="connsiteX177" fmla="*/ 166346 w 523468"/>
                  <a:gd name="connsiteY177" fmla="*/ 344780 h 523468"/>
                  <a:gd name="connsiteX178" fmla="*/ 135089 w 523468"/>
                  <a:gd name="connsiteY178" fmla="*/ 261734 h 523468"/>
                  <a:gd name="connsiteX179" fmla="*/ 166346 w 523468"/>
                  <a:gd name="connsiteY179" fmla="*/ 178689 h 523468"/>
                  <a:gd name="connsiteX180" fmla="*/ 396823 w 523468"/>
                  <a:gd name="connsiteY180" fmla="*/ 472810 h 523468"/>
                  <a:gd name="connsiteX181" fmla="*/ 388379 w 523468"/>
                  <a:gd name="connsiteY181" fmla="*/ 464367 h 523468"/>
                  <a:gd name="connsiteX182" fmla="*/ 396823 w 523468"/>
                  <a:gd name="connsiteY182" fmla="*/ 455924 h 523468"/>
                  <a:gd name="connsiteX183" fmla="*/ 405266 w 523468"/>
                  <a:gd name="connsiteY183" fmla="*/ 464367 h 523468"/>
                  <a:gd name="connsiteX184" fmla="*/ 396823 w 523468"/>
                  <a:gd name="connsiteY184" fmla="*/ 472810 h 523468"/>
                  <a:gd name="connsiteX185" fmla="*/ 489696 w 523468"/>
                  <a:gd name="connsiteY185" fmla="*/ 506582 h 523468"/>
                  <a:gd name="connsiteX186" fmla="*/ 472810 w 523468"/>
                  <a:gd name="connsiteY186" fmla="*/ 489696 h 523468"/>
                  <a:gd name="connsiteX187" fmla="*/ 489696 w 523468"/>
                  <a:gd name="connsiteY187" fmla="*/ 472810 h 523468"/>
                  <a:gd name="connsiteX188" fmla="*/ 506582 w 523468"/>
                  <a:gd name="connsiteY188" fmla="*/ 489696 h 523468"/>
                  <a:gd name="connsiteX189" fmla="*/ 489696 w 523468"/>
                  <a:gd name="connsiteY189" fmla="*/ 506582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23468" h="523468">
                    <a:moveTo>
                      <a:pt x="498139" y="457124"/>
                    </a:moveTo>
                    <a:lnTo>
                      <a:pt x="498139" y="337721"/>
                    </a:lnTo>
                    <a:lnTo>
                      <a:pt x="439038" y="337721"/>
                    </a:lnTo>
                    <a:lnTo>
                      <a:pt x="439038" y="303949"/>
                    </a:lnTo>
                    <a:lnTo>
                      <a:pt x="489696" y="303949"/>
                    </a:lnTo>
                    <a:lnTo>
                      <a:pt x="489696" y="287063"/>
                    </a:lnTo>
                    <a:lnTo>
                      <a:pt x="422152" y="287063"/>
                    </a:lnTo>
                    <a:lnTo>
                      <a:pt x="422152" y="337721"/>
                    </a:lnTo>
                    <a:lnTo>
                      <a:pt x="383280" y="337721"/>
                    </a:lnTo>
                    <a:cubicBezTo>
                      <a:pt x="397128" y="315653"/>
                      <a:pt x="405266" y="289656"/>
                      <a:pt x="405266" y="261734"/>
                    </a:cubicBezTo>
                    <a:cubicBezTo>
                      <a:pt x="405266" y="233812"/>
                      <a:pt x="397128" y="207815"/>
                      <a:pt x="383280" y="185747"/>
                    </a:cubicBezTo>
                    <a:lnTo>
                      <a:pt x="422152" y="185747"/>
                    </a:lnTo>
                    <a:lnTo>
                      <a:pt x="422152" y="236405"/>
                    </a:lnTo>
                    <a:lnTo>
                      <a:pt x="489696" y="236405"/>
                    </a:lnTo>
                    <a:lnTo>
                      <a:pt x="489696" y="219519"/>
                    </a:lnTo>
                    <a:lnTo>
                      <a:pt x="439038" y="219519"/>
                    </a:lnTo>
                    <a:lnTo>
                      <a:pt x="439038" y="185747"/>
                    </a:lnTo>
                    <a:lnTo>
                      <a:pt x="498139" y="185747"/>
                    </a:lnTo>
                    <a:lnTo>
                      <a:pt x="498139" y="66345"/>
                    </a:lnTo>
                    <a:cubicBezTo>
                      <a:pt x="512663" y="62572"/>
                      <a:pt x="523468" y="49459"/>
                      <a:pt x="523468" y="33772"/>
                    </a:cubicBezTo>
                    <a:cubicBezTo>
                      <a:pt x="523468" y="15146"/>
                      <a:pt x="508321" y="0"/>
                      <a:pt x="489696" y="0"/>
                    </a:cubicBezTo>
                    <a:cubicBezTo>
                      <a:pt x="471071" y="0"/>
                      <a:pt x="455924" y="15146"/>
                      <a:pt x="455924" y="33772"/>
                    </a:cubicBezTo>
                    <a:cubicBezTo>
                      <a:pt x="455924" y="49459"/>
                      <a:pt x="466729" y="62572"/>
                      <a:pt x="481253" y="66345"/>
                    </a:cubicBezTo>
                    <a:lnTo>
                      <a:pt x="481253" y="118202"/>
                    </a:lnTo>
                    <a:lnTo>
                      <a:pt x="405266" y="118202"/>
                    </a:lnTo>
                    <a:lnTo>
                      <a:pt x="405266" y="82876"/>
                    </a:lnTo>
                    <a:cubicBezTo>
                      <a:pt x="415069" y="79380"/>
                      <a:pt x="422152" y="70092"/>
                      <a:pt x="422152" y="59101"/>
                    </a:cubicBezTo>
                    <a:cubicBezTo>
                      <a:pt x="422152" y="45138"/>
                      <a:pt x="410785" y="33772"/>
                      <a:pt x="396823" y="33772"/>
                    </a:cubicBezTo>
                    <a:cubicBezTo>
                      <a:pt x="382860" y="33772"/>
                      <a:pt x="371493" y="45138"/>
                      <a:pt x="371493" y="59101"/>
                    </a:cubicBezTo>
                    <a:cubicBezTo>
                      <a:pt x="371493" y="70092"/>
                      <a:pt x="378576" y="79380"/>
                      <a:pt x="388379" y="82876"/>
                    </a:cubicBezTo>
                    <a:lnTo>
                      <a:pt x="388379" y="135089"/>
                    </a:lnTo>
                    <a:lnTo>
                      <a:pt x="481253" y="135089"/>
                    </a:lnTo>
                    <a:lnTo>
                      <a:pt x="481253" y="168861"/>
                    </a:lnTo>
                    <a:lnTo>
                      <a:pt x="370970" y="168861"/>
                    </a:lnTo>
                    <a:cubicBezTo>
                      <a:pt x="344627" y="137917"/>
                      <a:pt x="305470" y="118202"/>
                      <a:pt x="261734" y="118202"/>
                    </a:cubicBezTo>
                    <a:cubicBezTo>
                      <a:pt x="217998" y="118202"/>
                      <a:pt x="178841" y="137917"/>
                      <a:pt x="152498" y="168861"/>
                    </a:cubicBezTo>
                    <a:lnTo>
                      <a:pt x="42215" y="168861"/>
                    </a:lnTo>
                    <a:lnTo>
                      <a:pt x="42215" y="135089"/>
                    </a:lnTo>
                    <a:lnTo>
                      <a:pt x="135089" y="135089"/>
                    </a:lnTo>
                    <a:lnTo>
                      <a:pt x="135089" y="82876"/>
                    </a:lnTo>
                    <a:cubicBezTo>
                      <a:pt x="144892" y="79380"/>
                      <a:pt x="151975" y="70092"/>
                      <a:pt x="151975" y="59101"/>
                    </a:cubicBezTo>
                    <a:cubicBezTo>
                      <a:pt x="151975" y="45138"/>
                      <a:pt x="140608" y="33772"/>
                      <a:pt x="126645" y="33772"/>
                    </a:cubicBezTo>
                    <a:cubicBezTo>
                      <a:pt x="112683" y="33772"/>
                      <a:pt x="101316" y="45138"/>
                      <a:pt x="101316" y="59101"/>
                    </a:cubicBezTo>
                    <a:cubicBezTo>
                      <a:pt x="101316" y="70092"/>
                      <a:pt x="108399" y="79380"/>
                      <a:pt x="118202" y="82876"/>
                    </a:cubicBezTo>
                    <a:lnTo>
                      <a:pt x="118202" y="118202"/>
                    </a:lnTo>
                    <a:lnTo>
                      <a:pt x="42215" y="118202"/>
                    </a:lnTo>
                    <a:lnTo>
                      <a:pt x="42215" y="66345"/>
                    </a:lnTo>
                    <a:cubicBezTo>
                      <a:pt x="56739" y="62572"/>
                      <a:pt x="67544" y="49459"/>
                      <a:pt x="67544" y="33772"/>
                    </a:cubicBezTo>
                    <a:cubicBezTo>
                      <a:pt x="67544" y="15146"/>
                      <a:pt x="52398" y="0"/>
                      <a:pt x="33772" y="0"/>
                    </a:cubicBezTo>
                    <a:cubicBezTo>
                      <a:pt x="15146" y="0"/>
                      <a:pt x="0" y="15146"/>
                      <a:pt x="0" y="33772"/>
                    </a:cubicBezTo>
                    <a:cubicBezTo>
                      <a:pt x="0" y="49459"/>
                      <a:pt x="10805" y="62572"/>
                      <a:pt x="25329" y="66345"/>
                    </a:cubicBezTo>
                    <a:lnTo>
                      <a:pt x="25329" y="185747"/>
                    </a:lnTo>
                    <a:lnTo>
                      <a:pt x="84430" y="185747"/>
                    </a:lnTo>
                    <a:lnTo>
                      <a:pt x="84430" y="219519"/>
                    </a:lnTo>
                    <a:lnTo>
                      <a:pt x="33772" y="219519"/>
                    </a:lnTo>
                    <a:lnTo>
                      <a:pt x="33772" y="236405"/>
                    </a:lnTo>
                    <a:lnTo>
                      <a:pt x="101316" y="236405"/>
                    </a:lnTo>
                    <a:lnTo>
                      <a:pt x="101316" y="185747"/>
                    </a:lnTo>
                    <a:lnTo>
                      <a:pt x="140188" y="185747"/>
                    </a:lnTo>
                    <a:cubicBezTo>
                      <a:pt x="126340" y="207815"/>
                      <a:pt x="118202" y="233812"/>
                      <a:pt x="118202" y="261734"/>
                    </a:cubicBezTo>
                    <a:cubicBezTo>
                      <a:pt x="118202" y="289656"/>
                      <a:pt x="126340" y="315653"/>
                      <a:pt x="140188" y="337721"/>
                    </a:cubicBezTo>
                    <a:lnTo>
                      <a:pt x="101316" y="337721"/>
                    </a:lnTo>
                    <a:lnTo>
                      <a:pt x="101316" y="287063"/>
                    </a:lnTo>
                    <a:lnTo>
                      <a:pt x="33772" y="287063"/>
                    </a:lnTo>
                    <a:lnTo>
                      <a:pt x="33772" y="303949"/>
                    </a:lnTo>
                    <a:lnTo>
                      <a:pt x="84430" y="303949"/>
                    </a:lnTo>
                    <a:lnTo>
                      <a:pt x="84430" y="337721"/>
                    </a:lnTo>
                    <a:lnTo>
                      <a:pt x="25329" y="337721"/>
                    </a:lnTo>
                    <a:lnTo>
                      <a:pt x="25329" y="457124"/>
                    </a:lnTo>
                    <a:cubicBezTo>
                      <a:pt x="10805" y="460896"/>
                      <a:pt x="0" y="474010"/>
                      <a:pt x="0" y="489696"/>
                    </a:cubicBezTo>
                    <a:cubicBezTo>
                      <a:pt x="0" y="508321"/>
                      <a:pt x="15146" y="523468"/>
                      <a:pt x="33772" y="523468"/>
                    </a:cubicBezTo>
                    <a:cubicBezTo>
                      <a:pt x="52398" y="523468"/>
                      <a:pt x="67544" y="508321"/>
                      <a:pt x="67544" y="489696"/>
                    </a:cubicBezTo>
                    <a:cubicBezTo>
                      <a:pt x="67544" y="474010"/>
                      <a:pt x="56739" y="460896"/>
                      <a:pt x="42215" y="457124"/>
                    </a:cubicBezTo>
                    <a:lnTo>
                      <a:pt x="42215" y="405266"/>
                    </a:lnTo>
                    <a:lnTo>
                      <a:pt x="118202" y="405266"/>
                    </a:lnTo>
                    <a:lnTo>
                      <a:pt x="118202" y="440592"/>
                    </a:lnTo>
                    <a:cubicBezTo>
                      <a:pt x="108399" y="444088"/>
                      <a:pt x="101316" y="453376"/>
                      <a:pt x="101316" y="464367"/>
                    </a:cubicBezTo>
                    <a:cubicBezTo>
                      <a:pt x="101316" y="478329"/>
                      <a:pt x="112683" y="489696"/>
                      <a:pt x="126645" y="489696"/>
                    </a:cubicBezTo>
                    <a:cubicBezTo>
                      <a:pt x="140608" y="489696"/>
                      <a:pt x="151975" y="478329"/>
                      <a:pt x="151975" y="464367"/>
                    </a:cubicBezTo>
                    <a:cubicBezTo>
                      <a:pt x="151975" y="453376"/>
                      <a:pt x="144892" y="444088"/>
                      <a:pt x="135089" y="440592"/>
                    </a:cubicBezTo>
                    <a:lnTo>
                      <a:pt x="135089" y="388379"/>
                    </a:lnTo>
                    <a:lnTo>
                      <a:pt x="42215" y="388379"/>
                    </a:lnTo>
                    <a:lnTo>
                      <a:pt x="42215" y="354607"/>
                    </a:lnTo>
                    <a:lnTo>
                      <a:pt x="152498" y="354607"/>
                    </a:lnTo>
                    <a:cubicBezTo>
                      <a:pt x="178850" y="385551"/>
                      <a:pt x="218005" y="405266"/>
                      <a:pt x="261734" y="405266"/>
                    </a:cubicBezTo>
                    <a:cubicBezTo>
                      <a:pt x="305463" y="405266"/>
                      <a:pt x="344627" y="385551"/>
                      <a:pt x="370970" y="354607"/>
                    </a:cubicBezTo>
                    <a:lnTo>
                      <a:pt x="481253" y="354607"/>
                    </a:lnTo>
                    <a:lnTo>
                      <a:pt x="481253" y="388379"/>
                    </a:lnTo>
                    <a:lnTo>
                      <a:pt x="388379" y="388379"/>
                    </a:lnTo>
                    <a:lnTo>
                      <a:pt x="388379" y="440592"/>
                    </a:lnTo>
                    <a:cubicBezTo>
                      <a:pt x="378576" y="444088"/>
                      <a:pt x="371493" y="453376"/>
                      <a:pt x="371493" y="464367"/>
                    </a:cubicBezTo>
                    <a:cubicBezTo>
                      <a:pt x="371493" y="478329"/>
                      <a:pt x="382860" y="489696"/>
                      <a:pt x="396823" y="489696"/>
                    </a:cubicBezTo>
                    <a:cubicBezTo>
                      <a:pt x="410785" y="489696"/>
                      <a:pt x="422152" y="478329"/>
                      <a:pt x="422152" y="464367"/>
                    </a:cubicBezTo>
                    <a:cubicBezTo>
                      <a:pt x="422152" y="453376"/>
                      <a:pt x="415069" y="444088"/>
                      <a:pt x="405266" y="440592"/>
                    </a:cubicBezTo>
                    <a:lnTo>
                      <a:pt x="405266" y="405266"/>
                    </a:lnTo>
                    <a:lnTo>
                      <a:pt x="481253" y="405266"/>
                    </a:lnTo>
                    <a:lnTo>
                      <a:pt x="481253" y="457124"/>
                    </a:lnTo>
                    <a:cubicBezTo>
                      <a:pt x="466729" y="460896"/>
                      <a:pt x="455924" y="474010"/>
                      <a:pt x="455924" y="489696"/>
                    </a:cubicBezTo>
                    <a:cubicBezTo>
                      <a:pt x="455924" y="508321"/>
                      <a:pt x="471071" y="523468"/>
                      <a:pt x="489696" y="523468"/>
                    </a:cubicBezTo>
                    <a:cubicBezTo>
                      <a:pt x="508321" y="523468"/>
                      <a:pt x="523468" y="508321"/>
                      <a:pt x="523468" y="489696"/>
                    </a:cubicBezTo>
                    <a:cubicBezTo>
                      <a:pt x="523468" y="474010"/>
                      <a:pt x="512663" y="460896"/>
                      <a:pt x="498139" y="457124"/>
                    </a:cubicBezTo>
                    <a:close/>
                    <a:moveTo>
                      <a:pt x="396823" y="50658"/>
                    </a:moveTo>
                    <a:cubicBezTo>
                      <a:pt x="401473" y="50658"/>
                      <a:pt x="405266" y="54451"/>
                      <a:pt x="405266" y="59101"/>
                    </a:cubicBezTo>
                    <a:cubicBezTo>
                      <a:pt x="405266" y="63752"/>
                      <a:pt x="401473" y="67544"/>
                      <a:pt x="396823" y="67544"/>
                    </a:cubicBezTo>
                    <a:cubicBezTo>
                      <a:pt x="392173" y="67544"/>
                      <a:pt x="388379" y="63752"/>
                      <a:pt x="388379" y="59101"/>
                    </a:cubicBezTo>
                    <a:cubicBezTo>
                      <a:pt x="388379" y="54451"/>
                      <a:pt x="392173" y="50658"/>
                      <a:pt x="396823" y="50658"/>
                    </a:cubicBezTo>
                    <a:close/>
                    <a:moveTo>
                      <a:pt x="472810" y="33772"/>
                    </a:moveTo>
                    <a:cubicBezTo>
                      <a:pt x="472810" y="24459"/>
                      <a:pt x="480383" y="16886"/>
                      <a:pt x="489696" y="16886"/>
                    </a:cubicBezTo>
                    <a:cubicBezTo>
                      <a:pt x="499009" y="16886"/>
                      <a:pt x="506582" y="24459"/>
                      <a:pt x="506582" y="33772"/>
                    </a:cubicBezTo>
                    <a:cubicBezTo>
                      <a:pt x="506582" y="43085"/>
                      <a:pt x="499009" y="50658"/>
                      <a:pt x="489696" y="50658"/>
                    </a:cubicBezTo>
                    <a:cubicBezTo>
                      <a:pt x="480383" y="50658"/>
                      <a:pt x="472810" y="43085"/>
                      <a:pt x="472810" y="33772"/>
                    </a:cubicBezTo>
                    <a:close/>
                    <a:moveTo>
                      <a:pt x="126645" y="50658"/>
                    </a:moveTo>
                    <a:cubicBezTo>
                      <a:pt x="131295" y="50658"/>
                      <a:pt x="135089" y="54451"/>
                      <a:pt x="135089" y="59101"/>
                    </a:cubicBezTo>
                    <a:cubicBezTo>
                      <a:pt x="135089" y="63752"/>
                      <a:pt x="131295" y="67544"/>
                      <a:pt x="126645" y="67544"/>
                    </a:cubicBezTo>
                    <a:cubicBezTo>
                      <a:pt x="121995" y="67544"/>
                      <a:pt x="118202" y="63752"/>
                      <a:pt x="118202" y="59101"/>
                    </a:cubicBezTo>
                    <a:cubicBezTo>
                      <a:pt x="118202" y="54451"/>
                      <a:pt x="121995" y="50658"/>
                      <a:pt x="126645" y="50658"/>
                    </a:cubicBezTo>
                    <a:close/>
                    <a:moveTo>
                      <a:pt x="16886" y="33772"/>
                    </a:moveTo>
                    <a:cubicBezTo>
                      <a:pt x="16886" y="24459"/>
                      <a:pt x="24459" y="16886"/>
                      <a:pt x="33772" y="16886"/>
                    </a:cubicBezTo>
                    <a:cubicBezTo>
                      <a:pt x="43085" y="16886"/>
                      <a:pt x="50658" y="24459"/>
                      <a:pt x="50658" y="33772"/>
                    </a:cubicBezTo>
                    <a:cubicBezTo>
                      <a:pt x="50658" y="43085"/>
                      <a:pt x="43085" y="50658"/>
                      <a:pt x="33772" y="50658"/>
                    </a:cubicBezTo>
                    <a:cubicBezTo>
                      <a:pt x="24459" y="50658"/>
                      <a:pt x="16886" y="43085"/>
                      <a:pt x="16886" y="33772"/>
                    </a:cubicBezTo>
                    <a:close/>
                    <a:moveTo>
                      <a:pt x="126645" y="472810"/>
                    </a:moveTo>
                    <a:cubicBezTo>
                      <a:pt x="121995" y="472810"/>
                      <a:pt x="118202" y="469017"/>
                      <a:pt x="118202" y="464367"/>
                    </a:cubicBezTo>
                    <a:cubicBezTo>
                      <a:pt x="118202" y="459717"/>
                      <a:pt x="121995" y="455924"/>
                      <a:pt x="126645" y="455924"/>
                    </a:cubicBezTo>
                    <a:cubicBezTo>
                      <a:pt x="131295" y="455924"/>
                      <a:pt x="135089" y="459717"/>
                      <a:pt x="135089" y="464367"/>
                    </a:cubicBezTo>
                    <a:cubicBezTo>
                      <a:pt x="135089" y="469017"/>
                      <a:pt x="131295" y="472810"/>
                      <a:pt x="126645" y="472810"/>
                    </a:cubicBezTo>
                    <a:close/>
                    <a:moveTo>
                      <a:pt x="50658" y="489696"/>
                    </a:moveTo>
                    <a:cubicBezTo>
                      <a:pt x="50658" y="499009"/>
                      <a:pt x="43085" y="506582"/>
                      <a:pt x="33772" y="506582"/>
                    </a:cubicBezTo>
                    <a:cubicBezTo>
                      <a:pt x="24459" y="506582"/>
                      <a:pt x="16886" y="499009"/>
                      <a:pt x="16886" y="489696"/>
                    </a:cubicBezTo>
                    <a:cubicBezTo>
                      <a:pt x="16886" y="480383"/>
                      <a:pt x="24459" y="472810"/>
                      <a:pt x="33772" y="472810"/>
                    </a:cubicBezTo>
                    <a:cubicBezTo>
                      <a:pt x="43085" y="472810"/>
                      <a:pt x="50658" y="480383"/>
                      <a:pt x="50658" y="489696"/>
                    </a:cubicBezTo>
                    <a:close/>
                    <a:moveTo>
                      <a:pt x="357122" y="344780"/>
                    </a:moveTo>
                    <a:cubicBezTo>
                      <a:pt x="350942" y="338319"/>
                      <a:pt x="337825" y="326355"/>
                      <a:pt x="318498" y="317009"/>
                    </a:cubicBezTo>
                    <a:cubicBezTo>
                      <a:pt x="324863" y="299559"/>
                      <a:pt x="329278" y="280748"/>
                      <a:pt x="329278" y="261734"/>
                    </a:cubicBezTo>
                    <a:cubicBezTo>
                      <a:pt x="329278" y="242720"/>
                      <a:pt x="324863" y="223909"/>
                      <a:pt x="318498" y="206459"/>
                    </a:cubicBezTo>
                    <a:cubicBezTo>
                      <a:pt x="337825" y="197113"/>
                      <a:pt x="350942" y="185149"/>
                      <a:pt x="357122" y="178689"/>
                    </a:cubicBezTo>
                    <a:cubicBezTo>
                      <a:pt x="376528" y="200951"/>
                      <a:pt x="388379" y="229953"/>
                      <a:pt x="388379" y="261734"/>
                    </a:cubicBezTo>
                    <a:cubicBezTo>
                      <a:pt x="388379" y="293515"/>
                      <a:pt x="376528" y="322518"/>
                      <a:pt x="357122" y="344780"/>
                    </a:cubicBezTo>
                    <a:close/>
                    <a:moveTo>
                      <a:pt x="211076" y="261734"/>
                    </a:moveTo>
                    <a:cubicBezTo>
                      <a:pt x="211076" y="245170"/>
                      <a:pt x="214960" y="228502"/>
                      <a:pt x="220648" y="212865"/>
                    </a:cubicBezTo>
                    <a:cubicBezTo>
                      <a:pt x="232649" y="216868"/>
                      <a:pt x="246369" y="219519"/>
                      <a:pt x="261734" y="219519"/>
                    </a:cubicBezTo>
                    <a:cubicBezTo>
                      <a:pt x="277099" y="219519"/>
                      <a:pt x="290819" y="216868"/>
                      <a:pt x="302820" y="212865"/>
                    </a:cubicBezTo>
                    <a:cubicBezTo>
                      <a:pt x="308508" y="228502"/>
                      <a:pt x="312392" y="245170"/>
                      <a:pt x="312392" y="261734"/>
                    </a:cubicBezTo>
                    <a:cubicBezTo>
                      <a:pt x="312392" y="278298"/>
                      <a:pt x="308508" y="294966"/>
                      <a:pt x="302820" y="310603"/>
                    </a:cubicBezTo>
                    <a:cubicBezTo>
                      <a:pt x="290819" y="306600"/>
                      <a:pt x="277099" y="303949"/>
                      <a:pt x="261734" y="303949"/>
                    </a:cubicBezTo>
                    <a:cubicBezTo>
                      <a:pt x="246369" y="303949"/>
                      <a:pt x="232649" y="306600"/>
                      <a:pt x="220648" y="310603"/>
                    </a:cubicBezTo>
                    <a:cubicBezTo>
                      <a:pt x="214960" y="294966"/>
                      <a:pt x="211076" y="278298"/>
                      <a:pt x="211076" y="261734"/>
                    </a:cubicBezTo>
                    <a:close/>
                    <a:moveTo>
                      <a:pt x="261734" y="140123"/>
                    </a:moveTo>
                    <a:cubicBezTo>
                      <a:pt x="270032" y="150902"/>
                      <a:pt x="284825" y="171841"/>
                      <a:pt x="296343" y="197129"/>
                    </a:cubicBezTo>
                    <a:cubicBezTo>
                      <a:pt x="286144" y="200427"/>
                      <a:pt x="274600" y="202633"/>
                      <a:pt x="261734" y="202633"/>
                    </a:cubicBezTo>
                    <a:cubicBezTo>
                      <a:pt x="248892" y="202633"/>
                      <a:pt x="237349" y="200411"/>
                      <a:pt x="227142" y="197084"/>
                    </a:cubicBezTo>
                    <a:cubicBezTo>
                      <a:pt x="238652" y="171825"/>
                      <a:pt x="253436" y="150895"/>
                      <a:pt x="261734" y="140123"/>
                    </a:cubicBezTo>
                    <a:close/>
                    <a:moveTo>
                      <a:pt x="211398" y="190677"/>
                    </a:moveTo>
                    <a:cubicBezTo>
                      <a:pt x="194536" y="182308"/>
                      <a:pt x="183232" y="171825"/>
                      <a:pt x="178301" y="166700"/>
                    </a:cubicBezTo>
                    <a:cubicBezTo>
                      <a:pt x="196206" y="150960"/>
                      <a:pt x="218537" y="140238"/>
                      <a:pt x="243195" y="136602"/>
                    </a:cubicBezTo>
                    <a:cubicBezTo>
                      <a:pt x="234059" y="149081"/>
                      <a:pt x="221547" y="168143"/>
                      <a:pt x="211398" y="190677"/>
                    </a:cubicBezTo>
                    <a:close/>
                    <a:moveTo>
                      <a:pt x="280273" y="136602"/>
                    </a:moveTo>
                    <a:cubicBezTo>
                      <a:pt x="304939" y="140246"/>
                      <a:pt x="327278" y="150969"/>
                      <a:pt x="345183" y="166717"/>
                    </a:cubicBezTo>
                    <a:cubicBezTo>
                      <a:pt x="340290" y="171849"/>
                      <a:pt x="329006" y="182362"/>
                      <a:pt x="312096" y="190735"/>
                    </a:cubicBezTo>
                    <a:cubicBezTo>
                      <a:pt x="301942" y="168177"/>
                      <a:pt x="289417" y="149089"/>
                      <a:pt x="280273" y="136602"/>
                    </a:cubicBezTo>
                    <a:close/>
                    <a:moveTo>
                      <a:pt x="261734" y="320835"/>
                    </a:moveTo>
                    <a:cubicBezTo>
                      <a:pt x="274576" y="320835"/>
                      <a:pt x="286119" y="323057"/>
                      <a:pt x="296326" y="326384"/>
                    </a:cubicBezTo>
                    <a:cubicBezTo>
                      <a:pt x="284816" y="351643"/>
                      <a:pt x="270032" y="372573"/>
                      <a:pt x="261734" y="383345"/>
                    </a:cubicBezTo>
                    <a:cubicBezTo>
                      <a:pt x="253436" y="372566"/>
                      <a:pt x="238643" y="351627"/>
                      <a:pt x="227125" y="326339"/>
                    </a:cubicBezTo>
                    <a:cubicBezTo>
                      <a:pt x="237324" y="323041"/>
                      <a:pt x="248868" y="320835"/>
                      <a:pt x="261734" y="320835"/>
                    </a:cubicBezTo>
                    <a:close/>
                    <a:moveTo>
                      <a:pt x="243195" y="386866"/>
                    </a:moveTo>
                    <a:cubicBezTo>
                      <a:pt x="218530" y="383222"/>
                      <a:pt x="196190" y="372499"/>
                      <a:pt x="178285" y="356751"/>
                    </a:cubicBezTo>
                    <a:cubicBezTo>
                      <a:pt x="183178" y="351619"/>
                      <a:pt x="194462" y="341106"/>
                      <a:pt x="211372" y="332733"/>
                    </a:cubicBezTo>
                    <a:cubicBezTo>
                      <a:pt x="221526" y="355291"/>
                      <a:pt x="234051" y="374379"/>
                      <a:pt x="243195" y="386866"/>
                    </a:cubicBezTo>
                    <a:close/>
                    <a:moveTo>
                      <a:pt x="312070" y="332791"/>
                    </a:moveTo>
                    <a:cubicBezTo>
                      <a:pt x="328932" y="341160"/>
                      <a:pt x="340236" y="351643"/>
                      <a:pt x="345167" y="356768"/>
                    </a:cubicBezTo>
                    <a:cubicBezTo>
                      <a:pt x="327262" y="372508"/>
                      <a:pt x="304931" y="383230"/>
                      <a:pt x="280273" y="386866"/>
                    </a:cubicBezTo>
                    <a:cubicBezTo>
                      <a:pt x="289409" y="374387"/>
                      <a:pt x="301921" y="355325"/>
                      <a:pt x="312070" y="332791"/>
                    </a:cubicBezTo>
                    <a:close/>
                    <a:moveTo>
                      <a:pt x="166346" y="178689"/>
                    </a:moveTo>
                    <a:cubicBezTo>
                      <a:pt x="172526" y="185149"/>
                      <a:pt x="185643" y="197113"/>
                      <a:pt x="204970" y="206459"/>
                    </a:cubicBezTo>
                    <a:cubicBezTo>
                      <a:pt x="198605" y="223909"/>
                      <a:pt x="194190" y="242720"/>
                      <a:pt x="194190" y="261734"/>
                    </a:cubicBezTo>
                    <a:cubicBezTo>
                      <a:pt x="194190" y="280748"/>
                      <a:pt x="198605" y="299559"/>
                      <a:pt x="204970" y="317009"/>
                    </a:cubicBezTo>
                    <a:cubicBezTo>
                      <a:pt x="185643" y="326355"/>
                      <a:pt x="172526" y="338319"/>
                      <a:pt x="166346" y="344780"/>
                    </a:cubicBezTo>
                    <a:cubicBezTo>
                      <a:pt x="146940" y="322518"/>
                      <a:pt x="135089" y="293515"/>
                      <a:pt x="135089" y="261734"/>
                    </a:cubicBezTo>
                    <a:cubicBezTo>
                      <a:pt x="135089" y="229953"/>
                      <a:pt x="146940" y="200951"/>
                      <a:pt x="166346" y="178689"/>
                    </a:cubicBezTo>
                    <a:close/>
                    <a:moveTo>
                      <a:pt x="396823" y="472810"/>
                    </a:moveTo>
                    <a:cubicBezTo>
                      <a:pt x="392173" y="472810"/>
                      <a:pt x="388379" y="469017"/>
                      <a:pt x="388379" y="464367"/>
                    </a:cubicBezTo>
                    <a:cubicBezTo>
                      <a:pt x="388379" y="459717"/>
                      <a:pt x="392173" y="455924"/>
                      <a:pt x="396823" y="455924"/>
                    </a:cubicBezTo>
                    <a:cubicBezTo>
                      <a:pt x="401473" y="455924"/>
                      <a:pt x="405266" y="459717"/>
                      <a:pt x="405266" y="464367"/>
                    </a:cubicBezTo>
                    <a:cubicBezTo>
                      <a:pt x="405266" y="469017"/>
                      <a:pt x="401473" y="472810"/>
                      <a:pt x="396823" y="472810"/>
                    </a:cubicBezTo>
                    <a:close/>
                    <a:moveTo>
                      <a:pt x="489696" y="506582"/>
                    </a:moveTo>
                    <a:cubicBezTo>
                      <a:pt x="480383" y="506582"/>
                      <a:pt x="472810" y="499009"/>
                      <a:pt x="472810" y="489696"/>
                    </a:cubicBezTo>
                    <a:cubicBezTo>
                      <a:pt x="472810" y="480383"/>
                      <a:pt x="480383" y="472810"/>
                      <a:pt x="489696" y="472810"/>
                    </a:cubicBezTo>
                    <a:cubicBezTo>
                      <a:pt x="499009" y="472810"/>
                      <a:pt x="506582" y="480383"/>
                      <a:pt x="506582" y="489696"/>
                    </a:cubicBezTo>
                    <a:cubicBezTo>
                      <a:pt x="506582" y="499009"/>
                      <a:pt x="499009" y="506582"/>
                      <a:pt x="489696" y="5065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6F71B5F5-E40D-45B5-92BF-672A94BFAAAA}"/>
                  </a:ext>
                </a:extLst>
              </p:cNvPr>
              <p:cNvSpPr/>
              <p:nvPr/>
            </p:nvSpPr>
            <p:spPr>
              <a:xfrm>
                <a:off x="18063337" y="660150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0AC4BBBA-3ACC-48D6-875F-CDCC444C3B68}"/>
                  </a:ext>
                </a:extLst>
              </p:cNvPr>
              <p:cNvSpPr/>
              <p:nvPr/>
            </p:nvSpPr>
            <p:spPr>
              <a:xfrm>
                <a:off x="18569919" y="6601503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D0F592BA-1140-49DC-A9DC-A7AEA15BE546}"/>
                  </a:ext>
                </a:extLst>
              </p:cNvPr>
              <p:cNvSpPr/>
              <p:nvPr/>
            </p:nvSpPr>
            <p:spPr>
              <a:xfrm>
                <a:off x="18569919" y="653395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DC82B6C3-2484-4D69-AEE6-03F887948244}"/>
                  </a:ext>
                </a:extLst>
              </p:cNvPr>
              <p:cNvSpPr/>
              <p:nvPr/>
            </p:nvSpPr>
            <p:spPr>
              <a:xfrm>
                <a:off x="18063337" y="6533959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80B158E6-DE5F-442A-B66F-F47DAF0EF30D}"/>
                  </a:ext>
                </a:extLst>
              </p:cNvPr>
              <p:cNvSpPr/>
              <p:nvPr/>
            </p:nvSpPr>
            <p:spPr>
              <a:xfrm>
                <a:off x="18097109" y="656773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13930ED7-C8EB-45CF-B08E-1D5CBF3FE9A1}"/>
                  </a:ext>
                </a:extLst>
              </p:cNvPr>
              <p:cNvSpPr/>
              <p:nvPr/>
            </p:nvSpPr>
            <p:spPr>
              <a:xfrm>
                <a:off x="18130881" y="6567731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9E8FA04E-041C-40CB-BC3C-983605770193}"/>
                  </a:ext>
                </a:extLst>
              </p:cNvPr>
              <p:cNvSpPr/>
              <p:nvPr/>
            </p:nvSpPr>
            <p:spPr>
              <a:xfrm>
                <a:off x="18536147" y="6567731"/>
                <a:ext cx="16886" cy="16886"/>
              </a:xfrm>
              <a:custGeom>
                <a:avLst/>
                <a:gdLst>
                  <a:gd name="connsiteX0" fmla="*/ 0 w 16886"/>
                  <a:gd name="connsiteY0" fmla="*/ 0 h 16886"/>
                  <a:gd name="connsiteX1" fmla="*/ 16886 w 16886"/>
                  <a:gd name="connsiteY1" fmla="*/ 0 h 16886"/>
                  <a:gd name="connsiteX2" fmla="*/ 16886 w 16886"/>
                  <a:gd name="connsiteY2" fmla="*/ 16886 h 16886"/>
                  <a:gd name="connsiteX3" fmla="*/ 0 w 16886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6" h="16886">
                    <a:moveTo>
                      <a:pt x="0" y="0"/>
                    </a:moveTo>
                    <a:lnTo>
                      <a:pt x="16886" y="0"/>
                    </a:lnTo>
                    <a:lnTo>
                      <a:pt x="16886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B56255AE-4B97-49C2-8D37-6D258000A3C0}"/>
                  </a:ext>
                </a:extLst>
              </p:cNvPr>
              <p:cNvSpPr/>
              <p:nvPr/>
            </p:nvSpPr>
            <p:spPr>
              <a:xfrm>
                <a:off x="18485489" y="6567731"/>
                <a:ext cx="33772" cy="16886"/>
              </a:xfrm>
              <a:custGeom>
                <a:avLst/>
                <a:gdLst>
                  <a:gd name="connsiteX0" fmla="*/ 0 w 33772"/>
                  <a:gd name="connsiteY0" fmla="*/ 0 h 16886"/>
                  <a:gd name="connsiteX1" fmla="*/ 33772 w 33772"/>
                  <a:gd name="connsiteY1" fmla="*/ 0 h 16886"/>
                  <a:gd name="connsiteX2" fmla="*/ 33772 w 33772"/>
                  <a:gd name="connsiteY2" fmla="*/ 16886 h 16886"/>
                  <a:gd name="connsiteX3" fmla="*/ 0 w 33772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72" h="16886">
                    <a:moveTo>
                      <a:pt x="0" y="0"/>
                    </a:moveTo>
                    <a:lnTo>
                      <a:pt x="33772" y="0"/>
                    </a:lnTo>
                    <a:lnTo>
                      <a:pt x="33772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850" name="Graphic 68">
              <a:extLst>
                <a:ext uri="{FF2B5EF4-FFF2-40B4-BE49-F238E27FC236}">
                  <a16:creationId xmlns:a16="http://schemas.microsoft.com/office/drawing/2014/main" id="{7D6F6620-773D-4669-953D-8FB1644D2719}"/>
                </a:ext>
              </a:extLst>
            </p:cNvPr>
            <p:cNvGrpSpPr/>
            <p:nvPr/>
          </p:nvGrpSpPr>
          <p:grpSpPr>
            <a:xfrm>
              <a:off x="16950924" y="6314440"/>
              <a:ext cx="523468" cy="523468"/>
              <a:chOff x="16950924" y="6314440"/>
              <a:chExt cx="523468" cy="523468"/>
            </a:xfrm>
          </p:grpSpPr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11E5C76A-79E3-4EE3-A3CB-BFE2F7FC91F8}"/>
                  </a:ext>
                </a:extLst>
              </p:cNvPr>
              <p:cNvSpPr/>
              <p:nvPr/>
            </p:nvSpPr>
            <p:spPr>
              <a:xfrm>
                <a:off x="16950924" y="6314440"/>
                <a:ext cx="523468" cy="523468"/>
              </a:xfrm>
              <a:custGeom>
                <a:avLst/>
                <a:gdLst>
                  <a:gd name="connsiteX0" fmla="*/ 489696 w 523468"/>
                  <a:gd name="connsiteY0" fmla="*/ 101316 h 523468"/>
                  <a:gd name="connsiteX1" fmla="*/ 371065 w 523468"/>
                  <a:gd name="connsiteY1" fmla="*/ 101316 h 523468"/>
                  <a:gd name="connsiteX2" fmla="*/ 261734 w 523468"/>
                  <a:gd name="connsiteY2" fmla="*/ 0 h 523468"/>
                  <a:gd name="connsiteX3" fmla="*/ 152403 w 523468"/>
                  <a:gd name="connsiteY3" fmla="*/ 101316 h 523468"/>
                  <a:gd name="connsiteX4" fmla="*/ 33772 w 523468"/>
                  <a:gd name="connsiteY4" fmla="*/ 101316 h 523468"/>
                  <a:gd name="connsiteX5" fmla="*/ 0 w 523468"/>
                  <a:gd name="connsiteY5" fmla="*/ 135089 h 523468"/>
                  <a:gd name="connsiteX6" fmla="*/ 0 w 523468"/>
                  <a:gd name="connsiteY6" fmla="*/ 439038 h 523468"/>
                  <a:gd name="connsiteX7" fmla="*/ 33772 w 523468"/>
                  <a:gd name="connsiteY7" fmla="*/ 472810 h 523468"/>
                  <a:gd name="connsiteX8" fmla="*/ 194190 w 523468"/>
                  <a:gd name="connsiteY8" fmla="*/ 472810 h 523468"/>
                  <a:gd name="connsiteX9" fmla="*/ 194190 w 523468"/>
                  <a:gd name="connsiteY9" fmla="*/ 523468 h 523468"/>
                  <a:gd name="connsiteX10" fmla="*/ 329278 w 523468"/>
                  <a:gd name="connsiteY10" fmla="*/ 523468 h 523468"/>
                  <a:gd name="connsiteX11" fmla="*/ 329278 w 523468"/>
                  <a:gd name="connsiteY11" fmla="*/ 472810 h 523468"/>
                  <a:gd name="connsiteX12" fmla="*/ 489696 w 523468"/>
                  <a:gd name="connsiteY12" fmla="*/ 472810 h 523468"/>
                  <a:gd name="connsiteX13" fmla="*/ 523468 w 523468"/>
                  <a:gd name="connsiteY13" fmla="*/ 439038 h 523468"/>
                  <a:gd name="connsiteX14" fmla="*/ 523468 w 523468"/>
                  <a:gd name="connsiteY14" fmla="*/ 135089 h 523468"/>
                  <a:gd name="connsiteX15" fmla="*/ 489696 w 523468"/>
                  <a:gd name="connsiteY15" fmla="*/ 101316 h 523468"/>
                  <a:gd name="connsiteX16" fmla="*/ 506582 w 523468"/>
                  <a:gd name="connsiteY16" fmla="*/ 135089 h 523468"/>
                  <a:gd name="connsiteX17" fmla="*/ 506582 w 523468"/>
                  <a:gd name="connsiteY17" fmla="*/ 151975 h 523468"/>
                  <a:gd name="connsiteX18" fmla="*/ 303949 w 523468"/>
                  <a:gd name="connsiteY18" fmla="*/ 151975 h 523468"/>
                  <a:gd name="connsiteX19" fmla="*/ 303949 w 523468"/>
                  <a:gd name="connsiteY19" fmla="*/ 135089 h 523468"/>
                  <a:gd name="connsiteX20" fmla="*/ 320835 w 523468"/>
                  <a:gd name="connsiteY20" fmla="*/ 118202 h 523468"/>
                  <a:gd name="connsiteX21" fmla="*/ 489696 w 523468"/>
                  <a:gd name="connsiteY21" fmla="*/ 118202 h 523468"/>
                  <a:gd name="connsiteX22" fmla="*/ 506582 w 523468"/>
                  <a:gd name="connsiteY22" fmla="*/ 135089 h 523468"/>
                  <a:gd name="connsiteX23" fmla="*/ 341919 w 523468"/>
                  <a:gd name="connsiteY23" fmla="*/ 278966 h 523468"/>
                  <a:gd name="connsiteX24" fmla="*/ 329278 w 523468"/>
                  <a:gd name="connsiteY24" fmla="*/ 280071 h 523468"/>
                  <a:gd name="connsiteX25" fmla="*/ 329278 w 523468"/>
                  <a:gd name="connsiteY25" fmla="*/ 271079 h 523468"/>
                  <a:gd name="connsiteX26" fmla="*/ 308146 w 523468"/>
                  <a:gd name="connsiteY26" fmla="*/ 245194 h 523468"/>
                  <a:gd name="connsiteX27" fmla="*/ 303949 w 523468"/>
                  <a:gd name="connsiteY27" fmla="*/ 244889 h 523468"/>
                  <a:gd name="connsiteX28" fmla="*/ 303949 w 523468"/>
                  <a:gd name="connsiteY28" fmla="*/ 168861 h 523468"/>
                  <a:gd name="connsiteX29" fmla="*/ 506582 w 523468"/>
                  <a:gd name="connsiteY29" fmla="*/ 168861 h 523468"/>
                  <a:gd name="connsiteX30" fmla="*/ 506582 w 523468"/>
                  <a:gd name="connsiteY30" fmla="*/ 388379 h 523468"/>
                  <a:gd name="connsiteX31" fmla="*/ 363050 w 523468"/>
                  <a:gd name="connsiteY31" fmla="*/ 388379 h 523468"/>
                  <a:gd name="connsiteX32" fmla="*/ 363050 w 523468"/>
                  <a:gd name="connsiteY32" fmla="*/ 304852 h 523468"/>
                  <a:gd name="connsiteX33" fmla="*/ 341919 w 523468"/>
                  <a:gd name="connsiteY33" fmla="*/ 278966 h 523468"/>
                  <a:gd name="connsiteX34" fmla="*/ 252809 w 523468"/>
                  <a:gd name="connsiteY34" fmla="*/ 183331 h 523468"/>
                  <a:gd name="connsiteX35" fmla="*/ 236405 w 523468"/>
                  <a:gd name="connsiteY35" fmla="*/ 177407 h 523468"/>
                  <a:gd name="connsiteX36" fmla="*/ 236405 w 523468"/>
                  <a:gd name="connsiteY36" fmla="*/ 135089 h 523468"/>
                  <a:gd name="connsiteX37" fmla="*/ 203301 w 523468"/>
                  <a:gd name="connsiteY37" fmla="*/ 101382 h 523468"/>
                  <a:gd name="connsiteX38" fmla="*/ 261734 w 523468"/>
                  <a:gd name="connsiteY38" fmla="*/ 50658 h 523468"/>
                  <a:gd name="connsiteX39" fmla="*/ 320167 w 523468"/>
                  <a:gd name="connsiteY39" fmla="*/ 101382 h 523468"/>
                  <a:gd name="connsiteX40" fmla="*/ 287063 w 523468"/>
                  <a:gd name="connsiteY40" fmla="*/ 135089 h 523468"/>
                  <a:gd name="connsiteX41" fmla="*/ 287063 w 523468"/>
                  <a:gd name="connsiteY41" fmla="*/ 234632 h 523468"/>
                  <a:gd name="connsiteX42" fmla="*/ 274374 w 523468"/>
                  <a:gd name="connsiteY42" fmla="*/ 228300 h 523468"/>
                  <a:gd name="connsiteX43" fmla="*/ 261734 w 523468"/>
                  <a:gd name="connsiteY43" fmla="*/ 229405 h 523468"/>
                  <a:gd name="connsiteX44" fmla="*/ 261734 w 523468"/>
                  <a:gd name="connsiteY44" fmla="*/ 202633 h 523468"/>
                  <a:gd name="connsiteX45" fmla="*/ 252809 w 523468"/>
                  <a:gd name="connsiteY45" fmla="*/ 183331 h 523468"/>
                  <a:gd name="connsiteX46" fmla="*/ 160418 w 523468"/>
                  <a:gd name="connsiteY46" fmla="*/ 303949 h 523468"/>
                  <a:gd name="connsiteX47" fmla="*/ 160418 w 523468"/>
                  <a:gd name="connsiteY47" fmla="*/ 388379 h 523468"/>
                  <a:gd name="connsiteX48" fmla="*/ 16886 w 523468"/>
                  <a:gd name="connsiteY48" fmla="*/ 388379 h 523468"/>
                  <a:gd name="connsiteX49" fmla="*/ 16886 w 523468"/>
                  <a:gd name="connsiteY49" fmla="*/ 168861 h 523468"/>
                  <a:gd name="connsiteX50" fmla="*/ 219519 w 523468"/>
                  <a:gd name="connsiteY50" fmla="*/ 168861 h 523468"/>
                  <a:gd name="connsiteX51" fmla="*/ 219519 w 523468"/>
                  <a:gd name="connsiteY51" fmla="*/ 184056 h 523468"/>
                  <a:gd name="connsiteX52" fmla="*/ 211076 w 523468"/>
                  <a:gd name="connsiteY52" fmla="*/ 203535 h 523468"/>
                  <a:gd name="connsiteX53" fmla="*/ 211076 w 523468"/>
                  <a:gd name="connsiteY53" fmla="*/ 300000 h 523468"/>
                  <a:gd name="connsiteX54" fmla="*/ 177304 w 523468"/>
                  <a:gd name="connsiteY54" fmla="*/ 287063 h 523468"/>
                  <a:gd name="connsiteX55" fmla="*/ 160418 w 523468"/>
                  <a:gd name="connsiteY55" fmla="*/ 303949 h 523468"/>
                  <a:gd name="connsiteX56" fmla="*/ 261734 w 523468"/>
                  <a:gd name="connsiteY56" fmla="*/ 16886 h 523468"/>
                  <a:gd name="connsiteX57" fmla="*/ 354179 w 523468"/>
                  <a:gd name="connsiteY57" fmla="*/ 101316 h 523468"/>
                  <a:gd name="connsiteX58" fmla="*/ 337222 w 523468"/>
                  <a:gd name="connsiteY58" fmla="*/ 101316 h 523468"/>
                  <a:gd name="connsiteX59" fmla="*/ 261734 w 523468"/>
                  <a:gd name="connsiteY59" fmla="*/ 33772 h 523468"/>
                  <a:gd name="connsiteX60" fmla="*/ 186246 w 523468"/>
                  <a:gd name="connsiteY60" fmla="*/ 101316 h 523468"/>
                  <a:gd name="connsiteX61" fmla="*/ 169289 w 523468"/>
                  <a:gd name="connsiteY61" fmla="*/ 101316 h 523468"/>
                  <a:gd name="connsiteX62" fmla="*/ 261734 w 523468"/>
                  <a:gd name="connsiteY62" fmla="*/ 16886 h 523468"/>
                  <a:gd name="connsiteX63" fmla="*/ 33772 w 523468"/>
                  <a:gd name="connsiteY63" fmla="*/ 118202 h 523468"/>
                  <a:gd name="connsiteX64" fmla="*/ 202633 w 523468"/>
                  <a:gd name="connsiteY64" fmla="*/ 118202 h 523468"/>
                  <a:gd name="connsiteX65" fmla="*/ 219519 w 523468"/>
                  <a:gd name="connsiteY65" fmla="*/ 135089 h 523468"/>
                  <a:gd name="connsiteX66" fmla="*/ 219519 w 523468"/>
                  <a:gd name="connsiteY66" fmla="*/ 151975 h 523468"/>
                  <a:gd name="connsiteX67" fmla="*/ 16886 w 523468"/>
                  <a:gd name="connsiteY67" fmla="*/ 151975 h 523468"/>
                  <a:gd name="connsiteX68" fmla="*/ 16886 w 523468"/>
                  <a:gd name="connsiteY68" fmla="*/ 135089 h 523468"/>
                  <a:gd name="connsiteX69" fmla="*/ 33772 w 523468"/>
                  <a:gd name="connsiteY69" fmla="*/ 118202 h 523468"/>
                  <a:gd name="connsiteX70" fmla="*/ 16886 w 523468"/>
                  <a:gd name="connsiteY70" fmla="*/ 439038 h 523468"/>
                  <a:gd name="connsiteX71" fmla="*/ 16886 w 523468"/>
                  <a:gd name="connsiteY71" fmla="*/ 405266 h 523468"/>
                  <a:gd name="connsiteX72" fmla="*/ 160418 w 523468"/>
                  <a:gd name="connsiteY72" fmla="*/ 405266 h 523468"/>
                  <a:gd name="connsiteX73" fmla="*/ 160418 w 523468"/>
                  <a:gd name="connsiteY73" fmla="*/ 410307 h 523468"/>
                  <a:gd name="connsiteX74" fmla="*/ 169673 w 523468"/>
                  <a:gd name="connsiteY74" fmla="*/ 436684 h 523468"/>
                  <a:gd name="connsiteX75" fmla="*/ 185070 w 523468"/>
                  <a:gd name="connsiteY75" fmla="*/ 455924 h 523468"/>
                  <a:gd name="connsiteX76" fmla="*/ 33772 w 523468"/>
                  <a:gd name="connsiteY76" fmla="*/ 455924 h 523468"/>
                  <a:gd name="connsiteX77" fmla="*/ 16886 w 523468"/>
                  <a:gd name="connsiteY77" fmla="*/ 439038 h 523468"/>
                  <a:gd name="connsiteX78" fmla="*/ 312392 w 523468"/>
                  <a:gd name="connsiteY78" fmla="*/ 506582 h 523468"/>
                  <a:gd name="connsiteX79" fmla="*/ 211076 w 523468"/>
                  <a:gd name="connsiteY79" fmla="*/ 506582 h 523468"/>
                  <a:gd name="connsiteX80" fmla="*/ 211076 w 523468"/>
                  <a:gd name="connsiteY80" fmla="*/ 461402 h 523468"/>
                  <a:gd name="connsiteX81" fmla="*/ 182853 w 523468"/>
                  <a:gd name="connsiteY81" fmla="*/ 426130 h 523468"/>
                  <a:gd name="connsiteX82" fmla="*/ 177304 w 523468"/>
                  <a:gd name="connsiteY82" fmla="*/ 410307 h 523468"/>
                  <a:gd name="connsiteX83" fmla="*/ 177304 w 523468"/>
                  <a:gd name="connsiteY83" fmla="*/ 303949 h 523468"/>
                  <a:gd name="connsiteX84" fmla="*/ 211076 w 523468"/>
                  <a:gd name="connsiteY84" fmla="*/ 337721 h 523468"/>
                  <a:gd name="connsiteX85" fmla="*/ 211076 w 523468"/>
                  <a:gd name="connsiteY85" fmla="*/ 371493 h 523468"/>
                  <a:gd name="connsiteX86" fmla="*/ 227962 w 523468"/>
                  <a:gd name="connsiteY86" fmla="*/ 371493 h 523468"/>
                  <a:gd name="connsiteX87" fmla="*/ 227962 w 523468"/>
                  <a:gd name="connsiteY87" fmla="*/ 203535 h 523468"/>
                  <a:gd name="connsiteX88" fmla="*/ 234929 w 523468"/>
                  <a:gd name="connsiteY88" fmla="*/ 194309 h 523468"/>
                  <a:gd name="connsiteX89" fmla="*/ 241876 w 523468"/>
                  <a:gd name="connsiteY89" fmla="*/ 196197 h 523468"/>
                  <a:gd name="connsiteX90" fmla="*/ 244848 w 523468"/>
                  <a:gd name="connsiteY90" fmla="*/ 202633 h 523468"/>
                  <a:gd name="connsiteX91" fmla="*/ 244848 w 523468"/>
                  <a:gd name="connsiteY91" fmla="*/ 371493 h 523468"/>
                  <a:gd name="connsiteX92" fmla="*/ 261734 w 523468"/>
                  <a:gd name="connsiteY92" fmla="*/ 371493 h 523468"/>
                  <a:gd name="connsiteX93" fmla="*/ 261734 w 523468"/>
                  <a:gd name="connsiteY93" fmla="*/ 253291 h 523468"/>
                  <a:gd name="connsiteX94" fmla="*/ 264714 w 523468"/>
                  <a:gd name="connsiteY94" fmla="*/ 246855 h 523468"/>
                  <a:gd name="connsiteX95" fmla="*/ 271661 w 523468"/>
                  <a:gd name="connsiteY95" fmla="*/ 244967 h 523468"/>
                  <a:gd name="connsiteX96" fmla="*/ 278620 w 523468"/>
                  <a:gd name="connsiteY96" fmla="*/ 254193 h 523468"/>
                  <a:gd name="connsiteX97" fmla="*/ 278620 w 523468"/>
                  <a:gd name="connsiteY97" fmla="*/ 371493 h 523468"/>
                  <a:gd name="connsiteX98" fmla="*/ 295506 w 523468"/>
                  <a:gd name="connsiteY98" fmla="*/ 371493 h 523468"/>
                  <a:gd name="connsiteX99" fmla="*/ 295506 w 523468"/>
                  <a:gd name="connsiteY99" fmla="*/ 270177 h 523468"/>
                  <a:gd name="connsiteX100" fmla="*/ 298487 w 523468"/>
                  <a:gd name="connsiteY100" fmla="*/ 263741 h 523468"/>
                  <a:gd name="connsiteX101" fmla="*/ 305433 w 523468"/>
                  <a:gd name="connsiteY101" fmla="*/ 261853 h 523468"/>
                  <a:gd name="connsiteX102" fmla="*/ 312392 w 523468"/>
                  <a:gd name="connsiteY102" fmla="*/ 271079 h 523468"/>
                  <a:gd name="connsiteX103" fmla="*/ 312392 w 523468"/>
                  <a:gd name="connsiteY103" fmla="*/ 371493 h 523468"/>
                  <a:gd name="connsiteX104" fmla="*/ 329278 w 523468"/>
                  <a:gd name="connsiteY104" fmla="*/ 371493 h 523468"/>
                  <a:gd name="connsiteX105" fmla="*/ 329278 w 523468"/>
                  <a:gd name="connsiteY105" fmla="*/ 303949 h 523468"/>
                  <a:gd name="connsiteX106" fmla="*/ 332259 w 523468"/>
                  <a:gd name="connsiteY106" fmla="*/ 297513 h 523468"/>
                  <a:gd name="connsiteX107" fmla="*/ 339205 w 523468"/>
                  <a:gd name="connsiteY107" fmla="*/ 295625 h 523468"/>
                  <a:gd name="connsiteX108" fmla="*/ 346164 w 523468"/>
                  <a:gd name="connsiteY108" fmla="*/ 304852 h 523468"/>
                  <a:gd name="connsiteX109" fmla="*/ 346164 w 523468"/>
                  <a:gd name="connsiteY109" fmla="*/ 410307 h 523468"/>
                  <a:gd name="connsiteX110" fmla="*/ 340615 w 523468"/>
                  <a:gd name="connsiteY110" fmla="*/ 426138 h 523468"/>
                  <a:gd name="connsiteX111" fmla="*/ 312392 w 523468"/>
                  <a:gd name="connsiteY111" fmla="*/ 461402 h 523468"/>
                  <a:gd name="connsiteX112" fmla="*/ 489696 w 523468"/>
                  <a:gd name="connsiteY112" fmla="*/ 455924 h 523468"/>
                  <a:gd name="connsiteX113" fmla="*/ 338398 w 523468"/>
                  <a:gd name="connsiteY113" fmla="*/ 455924 h 523468"/>
                  <a:gd name="connsiteX114" fmla="*/ 353795 w 523468"/>
                  <a:gd name="connsiteY114" fmla="*/ 436676 h 523468"/>
                  <a:gd name="connsiteX115" fmla="*/ 363050 w 523468"/>
                  <a:gd name="connsiteY115" fmla="*/ 410307 h 523468"/>
                  <a:gd name="connsiteX116" fmla="*/ 363050 w 523468"/>
                  <a:gd name="connsiteY116" fmla="*/ 405266 h 523468"/>
                  <a:gd name="connsiteX117" fmla="*/ 506582 w 523468"/>
                  <a:gd name="connsiteY117" fmla="*/ 405266 h 523468"/>
                  <a:gd name="connsiteX118" fmla="*/ 506582 w 523468"/>
                  <a:gd name="connsiteY118" fmla="*/ 439038 h 523468"/>
                  <a:gd name="connsiteX119" fmla="*/ 489696 w 523468"/>
                  <a:gd name="connsiteY119" fmla="*/ 455924 h 52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23468" h="523468">
                    <a:moveTo>
                      <a:pt x="489696" y="101316"/>
                    </a:moveTo>
                    <a:lnTo>
                      <a:pt x="371065" y="101316"/>
                    </a:lnTo>
                    <a:cubicBezTo>
                      <a:pt x="366732" y="44738"/>
                      <a:pt x="319408" y="0"/>
                      <a:pt x="261734" y="0"/>
                    </a:cubicBezTo>
                    <a:cubicBezTo>
                      <a:pt x="204060" y="0"/>
                      <a:pt x="156736" y="44738"/>
                      <a:pt x="152403" y="101316"/>
                    </a:cubicBezTo>
                    <a:lnTo>
                      <a:pt x="33772" y="101316"/>
                    </a:lnTo>
                    <a:cubicBezTo>
                      <a:pt x="15146" y="101316"/>
                      <a:pt x="0" y="116463"/>
                      <a:pt x="0" y="135089"/>
                    </a:cubicBezTo>
                    <a:lnTo>
                      <a:pt x="0" y="439038"/>
                    </a:lnTo>
                    <a:cubicBezTo>
                      <a:pt x="0" y="457663"/>
                      <a:pt x="15146" y="472810"/>
                      <a:pt x="33772" y="472810"/>
                    </a:cubicBezTo>
                    <a:lnTo>
                      <a:pt x="194190" y="472810"/>
                    </a:lnTo>
                    <a:lnTo>
                      <a:pt x="194190" y="523468"/>
                    </a:lnTo>
                    <a:lnTo>
                      <a:pt x="329278" y="523468"/>
                    </a:lnTo>
                    <a:lnTo>
                      <a:pt x="329278" y="472810"/>
                    </a:lnTo>
                    <a:lnTo>
                      <a:pt x="489696" y="472810"/>
                    </a:lnTo>
                    <a:cubicBezTo>
                      <a:pt x="508321" y="472810"/>
                      <a:pt x="523468" y="457663"/>
                      <a:pt x="523468" y="439038"/>
                    </a:cubicBezTo>
                    <a:lnTo>
                      <a:pt x="523468" y="135089"/>
                    </a:lnTo>
                    <a:cubicBezTo>
                      <a:pt x="523468" y="116463"/>
                      <a:pt x="508321" y="101316"/>
                      <a:pt x="489696" y="101316"/>
                    </a:cubicBezTo>
                    <a:close/>
                    <a:moveTo>
                      <a:pt x="506582" y="135089"/>
                    </a:moveTo>
                    <a:lnTo>
                      <a:pt x="506582" y="151975"/>
                    </a:lnTo>
                    <a:lnTo>
                      <a:pt x="303949" y="151975"/>
                    </a:lnTo>
                    <a:lnTo>
                      <a:pt x="303949" y="135089"/>
                    </a:lnTo>
                    <a:cubicBezTo>
                      <a:pt x="303949" y="125776"/>
                      <a:pt x="311523" y="118202"/>
                      <a:pt x="320835" y="118202"/>
                    </a:cubicBezTo>
                    <a:lnTo>
                      <a:pt x="489696" y="118202"/>
                    </a:lnTo>
                    <a:cubicBezTo>
                      <a:pt x="499009" y="118202"/>
                      <a:pt x="506582" y="125776"/>
                      <a:pt x="506582" y="135089"/>
                    </a:cubicBezTo>
                    <a:close/>
                    <a:moveTo>
                      <a:pt x="341919" y="278966"/>
                    </a:moveTo>
                    <a:cubicBezTo>
                      <a:pt x="337602" y="278274"/>
                      <a:pt x="333281" y="278678"/>
                      <a:pt x="329278" y="280071"/>
                    </a:cubicBezTo>
                    <a:lnTo>
                      <a:pt x="329278" y="271079"/>
                    </a:lnTo>
                    <a:cubicBezTo>
                      <a:pt x="329278" y="258280"/>
                      <a:pt x="320193" y="247153"/>
                      <a:pt x="308146" y="245194"/>
                    </a:cubicBezTo>
                    <a:cubicBezTo>
                      <a:pt x="306744" y="244967"/>
                      <a:pt x="305342" y="244889"/>
                      <a:pt x="303949" y="244889"/>
                    </a:cubicBezTo>
                    <a:lnTo>
                      <a:pt x="303949" y="168861"/>
                    </a:lnTo>
                    <a:lnTo>
                      <a:pt x="506582" y="168861"/>
                    </a:lnTo>
                    <a:lnTo>
                      <a:pt x="506582" y="388379"/>
                    </a:lnTo>
                    <a:lnTo>
                      <a:pt x="363050" y="388379"/>
                    </a:lnTo>
                    <a:lnTo>
                      <a:pt x="363050" y="304852"/>
                    </a:lnTo>
                    <a:cubicBezTo>
                      <a:pt x="363050" y="292052"/>
                      <a:pt x="353965" y="280925"/>
                      <a:pt x="341919" y="278966"/>
                    </a:cubicBezTo>
                    <a:close/>
                    <a:moveTo>
                      <a:pt x="252809" y="183331"/>
                    </a:moveTo>
                    <a:cubicBezTo>
                      <a:pt x="248216" y="179414"/>
                      <a:pt x="242399" y="177407"/>
                      <a:pt x="236405" y="177407"/>
                    </a:cubicBezTo>
                    <a:lnTo>
                      <a:pt x="236405" y="135089"/>
                    </a:lnTo>
                    <a:cubicBezTo>
                      <a:pt x="236405" y="116689"/>
                      <a:pt x="221605" y="101745"/>
                      <a:pt x="203301" y="101382"/>
                    </a:cubicBezTo>
                    <a:cubicBezTo>
                      <a:pt x="207386" y="72755"/>
                      <a:pt x="231998" y="50658"/>
                      <a:pt x="261734" y="50658"/>
                    </a:cubicBezTo>
                    <a:cubicBezTo>
                      <a:pt x="291470" y="50658"/>
                      <a:pt x="316082" y="72755"/>
                      <a:pt x="320167" y="101382"/>
                    </a:cubicBezTo>
                    <a:cubicBezTo>
                      <a:pt x="301863" y="101745"/>
                      <a:pt x="287063" y="116689"/>
                      <a:pt x="287063" y="135089"/>
                    </a:cubicBezTo>
                    <a:lnTo>
                      <a:pt x="287063" y="234632"/>
                    </a:lnTo>
                    <a:cubicBezTo>
                      <a:pt x="283575" y="231363"/>
                      <a:pt x="279210" y="229091"/>
                      <a:pt x="274374" y="228300"/>
                    </a:cubicBezTo>
                    <a:cubicBezTo>
                      <a:pt x="270058" y="227599"/>
                      <a:pt x="265737" y="228011"/>
                      <a:pt x="261734" y="229405"/>
                    </a:cubicBezTo>
                    <a:lnTo>
                      <a:pt x="261734" y="202633"/>
                    </a:lnTo>
                    <a:cubicBezTo>
                      <a:pt x="261734" y="195196"/>
                      <a:pt x="258486" y="188162"/>
                      <a:pt x="252809" y="183331"/>
                    </a:cubicBezTo>
                    <a:close/>
                    <a:moveTo>
                      <a:pt x="160418" y="303949"/>
                    </a:moveTo>
                    <a:lnTo>
                      <a:pt x="160418" y="388379"/>
                    </a:lnTo>
                    <a:lnTo>
                      <a:pt x="16886" y="388379"/>
                    </a:lnTo>
                    <a:lnTo>
                      <a:pt x="16886" y="168861"/>
                    </a:lnTo>
                    <a:lnTo>
                      <a:pt x="219519" y="168861"/>
                    </a:lnTo>
                    <a:lnTo>
                      <a:pt x="219519" y="184056"/>
                    </a:lnTo>
                    <a:cubicBezTo>
                      <a:pt x="214353" y="188913"/>
                      <a:pt x="211076" y="195905"/>
                      <a:pt x="211076" y="203535"/>
                    </a:cubicBezTo>
                    <a:lnTo>
                      <a:pt x="211076" y="300000"/>
                    </a:lnTo>
                    <a:cubicBezTo>
                      <a:pt x="202109" y="291961"/>
                      <a:pt x="190265" y="287063"/>
                      <a:pt x="177304" y="287063"/>
                    </a:cubicBezTo>
                    <a:cubicBezTo>
                      <a:pt x="167991" y="287063"/>
                      <a:pt x="160418" y="294637"/>
                      <a:pt x="160418" y="303949"/>
                    </a:cubicBezTo>
                    <a:close/>
                    <a:moveTo>
                      <a:pt x="261734" y="16886"/>
                    </a:moveTo>
                    <a:cubicBezTo>
                      <a:pt x="310096" y="16886"/>
                      <a:pt x="349895" y="54051"/>
                      <a:pt x="354179" y="101316"/>
                    </a:cubicBezTo>
                    <a:lnTo>
                      <a:pt x="337222" y="101316"/>
                    </a:lnTo>
                    <a:cubicBezTo>
                      <a:pt x="333001" y="63380"/>
                      <a:pt x="300775" y="33772"/>
                      <a:pt x="261734" y="33772"/>
                    </a:cubicBezTo>
                    <a:cubicBezTo>
                      <a:pt x="222693" y="33772"/>
                      <a:pt x="190467" y="63380"/>
                      <a:pt x="186246" y="101316"/>
                    </a:cubicBezTo>
                    <a:lnTo>
                      <a:pt x="169289" y="101316"/>
                    </a:lnTo>
                    <a:cubicBezTo>
                      <a:pt x="173573" y="54051"/>
                      <a:pt x="213372" y="16886"/>
                      <a:pt x="261734" y="16886"/>
                    </a:cubicBezTo>
                    <a:close/>
                    <a:moveTo>
                      <a:pt x="33772" y="118202"/>
                    </a:moveTo>
                    <a:lnTo>
                      <a:pt x="202633" y="118202"/>
                    </a:lnTo>
                    <a:cubicBezTo>
                      <a:pt x="211945" y="118202"/>
                      <a:pt x="219519" y="125776"/>
                      <a:pt x="219519" y="135089"/>
                    </a:cubicBezTo>
                    <a:lnTo>
                      <a:pt x="219519" y="151975"/>
                    </a:lnTo>
                    <a:lnTo>
                      <a:pt x="16886" y="151975"/>
                    </a:lnTo>
                    <a:lnTo>
                      <a:pt x="16886" y="135089"/>
                    </a:lnTo>
                    <a:cubicBezTo>
                      <a:pt x="16886" y="125776"/>
                      <a:pt x="24459" y="118202"/>
                      <a:pt x="33772" y="118202"/>
                    </a:cubicBezTo>
                    <a:close/>
                    <a:moveTo>
                      <a:pt x="16886" y="439038"/>
                    </a:moveTo>
                    <a:lnTo>
                      <a:pt x="16886" y="405266"/>
                    </a:lnTo>
                    <a:lnTo>
                      <a:pt x="160418" y="405266"/>
                    </a:lnTo>
                    <a:lnTo>
                      <a:pt x="160418" y="410307"/>
                    </a:lnTo>
                    <a:cubicBezTo>
                      <a:pt x="160418" y="419855"/>
                      <a:pt x="163703" y="429217"/>
                      <a:pt x="169673" y="436684"/>
                    </a:cubicBezTo>
                    <a:lnTo>
                      <a:pt x="185070" y="455924"/>
                    </a:lnTo>
                    <a:lnTo>
                      <a:pt x="33772" y="455924"/>
                    </a:lnTo>
                    <a:cubicBezTo>
                      <a:pt x="24459" y="455924"/>
                      <a:pt x="16886" y="448350"/>
                      <a:pt x="16886" y="439038"/>
                    </a:cubicBezTo>
                    <a:close/>
                    <a:moveTo>
                      <a:pt x="312392" y="506582"/>
                    </a:moveTo>
                    <a:lnTo>
                      <a:pt x="211076" y="506582"/>
                    </a:lnTo>
                    <a:lnTo>
                      <a:pt x="211076" y="461402"/>
                    </a:lnTo>
                    <a:lnTo>
                      <a:pt x="182853" y="426130"/>
                    </a:lnTo>
                    <a:cubicBezTo>
                      <a:pt x="179270" y="421652"/>
                      <a:pt x="177304" y="416029"/>
                      <a:pt x="177304" y="410307"/>
                    </a:cubicBezTo>
                    <a:lnTo>
                      <a:pt x="177304" y="303949"/>
                    </a:lnTo>
                    <a:cubicBezTo>
                      <a:pt x="195929" y="303949"/>
                      <a:pt x="211076" y="319096"/>
                      <a:pt x="211076" y="337721"/>
                    </a:cubicBezTo>
                    <a:lnTo>
                      <a:pt x="211076" y="371493"/>
                    </a:lnTo>
                    <a:lnTo>
                      <a:pt x="227962" y="371493"/>
                    </a:lnTo>
                    <a:lnTo>
                      <a:pt x="227962" y="203535"/>
                    </a:lnTo>
                    <a:cubicBezTo>
                      <a:pt x="227962" y="199001"/>
                      <a:pt x="231017" y="194949"/>
                      <a:pt x="234929" y="194309"/>
                    </a:cubicBezTo>
                    <a:cubicBezTo>
                      <a:pt x="237485" y="193917"/>
                      <a:pt x="239950" y="194569"/>
                      <a:pt x="241876" y="196197"/>
                    </a:cubicBezTo>
                    <a:cubicBezTo>
                      <a:pt x="243768" y="197805"/>
                      <a:pt x="244848" y="200151"/>
                      <a:pt x="244848" y="202633"/>
                    </a:cubicBezTo>
                    <a:lnTo>
                      <a:pt x="244848" y="371493"/>
                    </a:lnTo>
                    <a:lnTo>
                      <a:pt x="261734" y="371493"/>
                    </a:lnTo>
                    <a:lnTo>
                      <a:pt x="261734" y="253291"/>
                    </a:lnTo>
                    <a:cubicBezTo>
                      <a:pt x="261734" y="250809"/>
                      <a:pt x="262814" y="248464"/>
                      <a:pt x="264714" y="246855"/>
                    </a:cubicBezTo>
                    <a:cubicBezTo>
                      <a:pt x="266632" y="245227"/>
                      <a:pt x="269105" y="244551"/>
                      <a:pt x="271661" y="244967"/>
                    </a:cubicBezTo>
                    <a:cubicBezTo>
                      <a:pt x="275565" y="245607"/>
                      <a:pt x="278620" y="249659"/>
                      <a:pt x="278620" y="254193"/>
                    </a:cubicBezTo>
                    <a:lnTo>
                      <a:pt x="278620" y="371493"/>
                    </a:lnTo>
                    <a:lnTo>
                      <a:pt x="295506" y="371493"/>
                    </a:lnTo>
                    <a:lnTo>
                      <a:pt x="295506" y="270177"/>
                    </a:lnTo>
                    <a:cubicBezTo>
                      <a:pt x="295506" y="267695"/>
                      <a:pt x="296586" y="265350"/>
                      <a:pt x="298487" y="263741"/>
                    </a:cubicBezTo>
                    <a:cubicBezTo>
                      <a:pt x="300412" y="262113"/>
                      <a:pt x="302870" y="261446"/>
                      <a:pt x="305433" y="261853"/>
                    </a:cubicBezTo>
                    <a:cubicBezTo>
                      <a:pt x="309337" y="262493"/>
                      <a:pt x="312392" y="266545"/>
                      <a:pt x="312392" y="271079"/>
                    </a:cubicBezTo>
                    <a:lnTo>
                      <a:pt x="312392" y="371493"/>
                    </a:lnTo>
                    <a:lnTo>
                      <a:pt x="329278" y="371493"/>
                    </a:lnTo>
                    <a:lnTo>
                      <a:pt x="329278" y="303949"/>
                    </a:lnTo>
                    <a:cubicBezTo>
                      <a:pt x="329278" y="301467"/>
                      <a:pt x="330358" y="299122"/>
                      <a:pt x="332259" y="297513"/>
                    </a:cubicBezTo>
                    <a:cubicBezTo>
                      <a:pt x="334184" y="295885"/>
                      <a:pt x="336642" y="295218"/>
                      <a:pt x="339205" y="295625"/>
                    </a:cubicBezTo>
                    <a:cubicBezTo>
                      <a:pt x="343109" y="296265"/>
                      <a:pt x="346164" y="300318"/>
                      <a:pt x="346164" y="304852"/>
                    </a:cubicBezTo>
                    <a:lnTo>
                      <a:pt x="346164" y="410307"/>
                    </a:lnTo>
                    <a:cubicBezTo>
                      <a:pt x="346164" y="416038"/>
                      <a:pt x="344198" y="421652"/>
                      <a:pt x="340615" y="426138"/>
                    </a:cubicBezTo>
                    <a:lnTo>
                      <a:pt x="312392" y="461402"/>
                    </a:lnTo>
                    <a:close/>
                    <a:moveTo>
                      <a:pt x="489696" y="455924"/>
                    </a:moveTo>
                    <a:lnTo>
                      <a:pt x="338398" y="455924"/>
                    </a:lnTo>
                    <a:lnTo>
                      <a:pt x="353795" y="436676"/>
                    </a:lnTo>
                    <a:cubicBezTo>
                      <a:pt x="359765" y="429217"/>
                      <a:pt x="363050" y="419855"/>
                      <a:pt x="363050" y="410307"/>
                    </a:cubicBezTo>
                    <a:lnTo>
                      <a:pt x="363050" y="405266"/>
                    </a:lnTo>
                    <a:lnTo>
                      <a:pt x="506582" y="405266"/>
                    </a:lnTo>
                    <a:lnTo>
                      <a:pt x="506582" y="439038"/>
                    </a:lnTo>
                    <a:cubicBezTo>
                      <a:pt x="506582" y="448350"/>
                      <a:pt x="499009" y="455924"/>
                      <a:pt x="489696" y="45592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021EBF4E-C777-4045-87D0-4453075F6FB3}"/>
                  </a:ext>
                </a:extLst>
              </p:cNvPr>
              <p:cNvSpPr/>
              <p:nvPr/>
            </p:nvSpPr>
            <p:spPr>
              <a:xfrm>
                <a:off x="17035354" y="6542402"/>
                <a:ext cx="67544" cy="118202"/>
              </a:xfrm>
              <a:custGeom>
                <a:avLst/>
                <a:gdLst>
                  <a:gd name="connsiteX0" fmla="*/ 25329 w 67544"/>
                  <a:gd name="connsiteY0" fmla="*/ 33772 h 118202"/>
                  <a:gd name="connsiteX1" fmla="*/ 42215 w 67544"/>
                  <a:gd name="connsiteY1" fmla="*/ 33772 h 118202"/>
                  <a:gd name="connsiteX2" fmla="*/ 50658 w 67544"/>
                  <a:gd name="connsiteY2" fmla="*/ 42215 h 118202"/>
                  <a:gd name="connsiteX3" fmla="*/ 67544 w 67544"/>
                  <a:gd name="connsiteY3" fmla="*/ 42215 h 118202"/>
                  <a:gd name="connsiteX4" fmla="*/ 42215 w 67544"/>
                  <a:gd name="connsiteY4" fmla="*/ 16886 h 118202"/>
                  <a:gd name="connsiteX5" fmla="*/ 42215 w 67544"/>
                  <a:gd name="connsiteY5" fmla="*/ 0 h 118202"/>
                  <a:gd name="connsiteX6" fmla="*/ 25329 w 67544"/>
                  <a:gd name="connsiteY6" fmla="*/ 0 h 118202"/>
                  <a:gd name="connsiteX7" fmla="*/ 25329 w 67544"/>
                  <a:gd name="connsiteY7" fmla="*/ 16886 h 118202"/>
                  <a:gd name="connsiteX8" fmla="*/ 0 w 67544"/>
                  <a:gd name="connsiteY8" fmla="*/ 42215 h 118202"/>
                  <a:gd name="connsiteX9" fmla="*/ 25329 w 67544"/>
                  <a:gd name="connsiteY9" fmla="*/ 67544 h 118202"/>
                  <a:gd name="connsiteX10" fmla="*/ 42215 w 67544"/>
                  <a:gd name="connsiteY10" fmla="*/ 67544 h 118202"/>
                  <a:gd name="connsiteX11" fmla="*/ 50658 w 67544"/>
                  <a:gd name="connsiteY11" fmla="*/ 75987 h 118202"/>
                  <a:gd name="connsiteX12" fmla="*/ 42215 w 67544"/>
                  <a:gd name="connsiteY12" fmla="*/ 84430 h 118202"/>
                  <a:gd name="connsiteX13" fmla="*/ 25329 w 67544"/>
                  <a:gd name="connsiteY13" fmla="*/ 84430 h 118202"/>
                  <a:gd name="connsiteX14" fmla="*/ 16886 w 67544"/>
                  <a:gd name="connsiteY14" fmla="*/ 75987 h 118202"/>
                  <a:gd name="connsiteX15" fmla="*/ 0 w 67544"/>
                  <a:gd name="connsiteY15" fmla="*/ 75987 h 118202"/>
                  <a:gd name="connsiteX16" fmla="*/ 25329 w 67544"/>
                  <a:gd name="connsiteY16" fmla="*/ 101316 h 118202"/>
                  <a:gd name="connsiteX17" fmla="*/ 25329 w 67544"/>
                  <a:gd name="connsiteY17" fmla="*/ 118202 h 118202"/>
                  <a:gd name="connsiteX18" fmla="*/ 42215 w 67544"/>
                  <a:gd name="connsiteY18" fmla="*/ 118202 h 118202"/>
                  <a:gd name="connsiteX19" fmla="*/ 42215 w 67544"/>
                  <a:gd name="connsiteY19" fmla="*/ 101316 h 118202"/>
                  <a:gd name="connsiteX20" fmla="*/ 67544 w 67544"/>
                  <a:gd name="connsiteY20" fmla="*/ 75987 h 118202"/>
                  <a:gd name="connsiteX21" fmla="*/ 42215 w 67544"/>
                  <a:gd name="connsiteY21" fmla="*/ 50658 h 118202"/>
                  <a:gd name="connsiteX22" fmla="*/ 25329 w 67544"/>
                  <a:gd name="connsiteY22" fmla="*/ 50658 h 118202"/>
                  <a:gd name="connsiteX23" fmla="*/ 16886 w 67544"/>
                  <a:gd name="connsiteY23" fmla="*/ 42215 h 118202"/>
                  <a:gd name="connsiteX24" fmla="*/ 25329 w 67544"/>
                  <a:gd name="connsiteY24" fmla="*/ 33772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25329" y="33772"/>
                    </a:move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B7B63492-43BE-4409-85E0-2C9B618A537F}"/>
                  </a:ext>
                </a:extLst>
              </p:cNvPr>
              <p:cNvSpPr/>
              <p:nvPr/>
            </p:nvSpPr>
            <p:spPr>
              <a:xfrm>
                <a:off x="17322417" y="6542402"/>
                <a:ext cx="67544" cy="118202"/>
              </a:xfrm>
              <a:custGeom>
                <a:avLst/>
                <a:gdLst>
                  <a:gd name="connsiteX0" fmla="*/ 42215 w 67544"/>
                  <a:gd name="connsiteY0" fmla="*/ 84430 h 118202"/>
                  <a:gd name="connsiteX1" fmla="*/ 25329 w 67544"/>
                  <a:gd name="connsiteY1" fmla="*/ 84430 h 118202"/>
                  <a:gd name="connsiteX2" fmla="*/ 16886 w 67544"/>
                  <a:gd name="connsiteY2" fmla="*/ 75987 h 118202"/>
                  <a:gd name="connsiteX3" fmla="*/ 0 w 67544"/>
                  <a:gd name="connsiteY3" fmla="*/ 75987 h 118202"/>
                  <a:gd name="connsiteX4" fmla="*/ 25329 w 67544"/>
                  <a:gd name="connsiteY4" fmla="*/ 101316 h 118202"/>
                  <a:gd name="connsiteX5" fmla="*/ 25329 w 67544"/>
                  <a:gd name="connsiteY5" fmla="*/ 118202 h 118202"/>
                  <a:gd name="connsiteX6" fmla="*/ 42215 w 67544"/>
                  <a:gd name="connsiteY6" fmla="*/ 118202 h 118202"/>
                  <a:gd name="connsiteX7" fmla="*/ 42215 w 67544"/>
                  <a:gd name="connsiteY7" fmla="*/ 101316 h 118202"/>
                  <a:gd name="connsiteX8" fmla="*/ 67544 w 67544"/>
                  <a:gd name="connsiteY8" fmla="*/ 75987 h 118202"/>
                  <a:gd name="connsiteX9" fmla="*/ 42215 w 67544"/>
                  <a:gd name="connsiteY9" fmla="*/ 50658 h 118202"/>
                  <a:gd name="connsiteX10" fmla="*/ 25329 w 67544"/>
                  <a:gd name="connsiteY10" fmla="*/ 50658 h 118202"/>
                  <a:gd name="connsiteX11" fmla="*/ 16886 w 67544"/>
                  <a:gd name="connsiteY11" fmla="*/ 42215 h 118202"/>
                  <a:gd name="connsiteX12" fmla="*/ 25329 w 67544"/>
                  <a:gd name="connsiteY12" fmla="*/ 33772 h 118202"/>
                  <a:gd name="connsiteX13" fmla="*/ 42215 w 67544"/>
                  <a:gd name="connsiteY13" fmla="*/ 33772 h 118202"/>
                  <a:gd name="connsiteX14" fmla="*/ 50658 w 67544"/>
                  <a:gd name="connsiteY14" fmla="*/ 42215 h 118202"/>
                  <a:gd name="connsiteX15" fmla="*/ 67544 w 67544"/>
                  <a:gd name="connsiteY15" fmla="*/ 42215 h 118202"/>
                  <a:gd name="connsiteX16" fmla="*/ 42215 w 67544"/>
                  <a:gd name="connsiteY16" fmla="*/ 16886 h 118202"/>
                  <a:gd name="connsiteX17" fmla="*/ 42215 w 67544"/>
                  <a:gd name="connsiteY17" fmla="*/ 0 h 118202"/>
                  <a:gd name="connsiteX18" fmla="*/ 25329 w 67544"/>
                  <a:gd name="connsiteY18" fmla="*/ 0 h 118202"/>
                  <a:gd name="connsiteX19" fmla="*/ 25329 w 67544"/>
                  <a:gd name="connsiteY19" fmla="*/ 16886 h 118202"/>
                  <a:gd name="connsiteX20" fmla="*/ 0 w 67544"/>
                  <a:gd name="connsiteY20" fmla="*/ 42215 h 118202"/>
                  <a:gd name="connsiteX21" fmla="*/ 25329 w 67544"/>
                  <a:gd name="connsiteY21" fmla="*/ 67544 h 118202"/>
                  <a:gd name="connsiteX22" fmla="*/ 42215 w 67544"/>
                  <a:gd name="connsiteY22" fmla="*/ 67544 h 118202"/>
                  <a:gd name="connsiteX23" fmla="*/ 50658 w 67544"/>
                  <a:gd name="connsiteY23" fmla="*/ 75987 h 118202"/>
                  <a:gd name="connsiteX24" fmla="*/ 42215 w 67544"/>
                  <a:gd name="connsiteY24" fmla="*/ 84430 h 11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44" h="118202">
                    <a:moveTo>
                      <a:pt x="42215" y="84430"/>
                    </a:moveTo>
                    <a:lnTo>
                      <a:pt x="25329" y="84430"/>
                    </a:lnTo>
                    <a:cubicBezTo>
                      <a:pt x="20679" y="84430"/>
                      <a:pt x="16886" y="80637"/>
                      <a:pt x="16886" y="75987"/>
                    </a:cubicBezTo>
                    <a:lnTo>
                      <a:pt x="0" y="75987"/>
                    </a:lnTo>
                    <a:cubicBezTo>
                      <a:pt x="0" y="89950"/>
                      <a:pt x="11366" y="101316"/>
                      <a:pt x="25329" y="101316"/>
                    </a:cubicBezTo>
                    <a:lnTo>
                      <a:pt x="25329" y="118202"/>
                    </a:lnTo>
                    <a:lnTo>
                      <a:pt x="42215" y="118202"/>
                    </a:lnTo>
                    <a:lnTo>
                      <a:pt x="42215" y="101316"/>
                    </a:lnTo>
                    <a:cubicBezTo>
                      <a:pt x="56178" y="101316"/>
                      <a:pt x="67544" y="89950"/>
                      <a:pt x="67544" y="75987"/>
                    </a:cubicBezTo>
                    <a:cubicBezTo>
                      <a:pt x="67544" y="62025"/>
                      <a:pt x="56178" y="50658"/>
                      <a:pt x="42215" y="50658"/>
                    </a:cubicBezTo>
                    <a:lnTo>
                      <a:pt x="25329" y="50658"/>
                    </a:lnTo>
                    <a:cubicBezTo>
                      <a:pt x="20679" y="50658"/>
                      <a:pt x="16886" y="46865"/>
                      <a:pt x="16886" y="42215"/>
                    </a:cubicBezTo>
                    <a:cubicBezTo>
                      <a:pt x="16886" y="37565"/>
                      <a:pt x="20679" y="33772"/>
                      <a:pt x="25329" y="33772"/>
                    </a:cubicBezTo>
                    <a:lnTo>
                      <a:pt x="42215" y="33772"/>
                    </a:lnTo>
                    <a:cubicBezTo>
                      <a:pt x="46865" y="33772"/>
                      <a:pt x="50658" y="37565"/>
                      <a:pt x="50658" y="42215"/>
                    </a:cubicBezTo>
                    <a:lnTo>
                      <a:pt x="67544" y="42215"/>
                    </a:lnTo>
                    <a:cubicBezTo>
                      <a:pt x="67544" y="28253"/>
                      <a:pt x="56178" y="16886"/>
                      <a:pt x="42215" y="16886"/>
                    </a:cubicBezTo>
                    <a:lnTo>
                      <a:pt x="42215" y="0"/>
                    </a:lnTo>
                    <a:lnTo>
                      <a:pt x="25329" y="0"/>
                    </a:lnTo>
                    <a:lnTo>
                      <a:pt x="25329" y="16886"/>
                    </a:lnTo>
                    <a:cubicBezTo>
                      <a:pt x="11366" y="16886"/>
                      <a:pt x="0" y="28253"/>
                      <a:pt x="0" y="42215"/>
                    </a:cubicBezTo>
                    <a:cubicBezTo>
                      <a:pt x="0" y="56178"/>
                      <a:pt x="11366" y="67544"/>
                      <a:pt x="25329" y="67544"/>
                    </a:cubicBezTo>
                    <a:lnTo>
                      <a:pt x="42215" y="67544"/>
                    </a:lnTo>
                    <a:cubicBezTo>
                      <a:pt x="46865" y="67544"/>
                      <a:pt x="50658" y="71337"/>
                      <a:pt x="50658" y="75987"/>
                    </a:cubicBezTo>
                    <a:cubicBezTo>
                      <a:pt x="50658" y="80637"/>
                      <a:pt x="46865" y="84430"/>
                      <a:pt x="42215" y="8443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54" name="Freeform: Shape 853">
                <a:extLst>
                  <a:ext uri="{FF2B5EF4-FFF2-40B4-BE49-F238E27FC236}">
                    <a16:creationId xmlns:a16="http://schemas.microsoft.com/office/drawing/2014/main" id="{A8269BBA-7BFF-4197-8C06-10C2021E291D}"/>
                  </a:ext>
                </a:extLst>
              </p:cNvPr>
              <p:cNvSpPr/>
              <p:nvPr/>
            </p:nvSpPr>
            <p:spPr>
              <a:xfrm>
                <a:off x="17035354" y="6736592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855" name="Freeform: Shape 854">
                <a:extLst>
                  <a:ext uri="{FF2B5EF4-FFF2-40B4-BE49-F238E27FC236}">
                    <a16:creationId xmlns:a16="http://schemas.microsoft.com/office/drawing/2014/main" id="{E68001F2-5E5D-40BF-B7CF-281B3867E43C}"/>
                  </a:ext>
                </a:extLst>
              </p:cNvPr>
              <p:cNvSpPr/>
              <p:nvPr/>
            </p:nvSpPr>
            <p:spPr>
              <a:xfrm>
                <a:off x="17322417" y="6736592"/>
                <a:ext cx="67544" cy="16886"/>
              </a:xfrm>
              <a:custGeom>
                <a:avLst/>
                <a:gdLst>
                  <a:gd name="connsiteX0" fmla="*/ 0 w 67544"/>
                  <a:gd name="connsiteY0" fmla="*/ 0 h 16886"/>
                  <a:gd name="connsiteX1" fmla="*/ 67544 w 67544"/>
                  <a:gd name="connsiteY1" fmla="*/ 0 h 16886"/>
                  <a:gd name="connsiteX2" fmla="*/ 67544 w 67544"/>
                  <a:gd name="connsiteY2" fmla="*/ 16886 h 16886"/>
                  <a:gd name="connsiteX3" fmla="*/ 0 w 67544"/>
                  <a:gd name="connsiteY3" fmla="*/ 16886 h 1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44" h="16886">
                    <a:moveTo>
                      <a:pt x="0" y="0"/>
                    </a:moveTo>
                    <a:lnTo>
                      <a:pt x="67544" y="0"/>
                    </a:lnTo>
                    <a:lnTo>
                      <a:pt x="67544" y="16886"/>
                    </a:lnTo>
                    <a:lnTo>
                      <a:pt x="0" y="168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3CDAC0-8C0C-409A-8A1A-279071F6163B}"/>
                </a:ext>
              </a:extLst>
            </p:cNvPr>
            <p:cNvSpPr/>
            <p:nvPr/>
          </p:nvSpPr>
          <p:spPr>
            <a:xfrm>
              <a:off x="9544496" y="8816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9000">
                  <a:schemeClr val="accent2">
                    <a:lumMod val="0"/>
                    <a:lumOff val="100000"/>
                    <a:alpha val="75000"/>
                  </a:schemeClr>
                </a:gs>
                <a:gs pos="55000">
                  <a:schemeClr val="accent2">
                    <a:lumMod val="0"/>
                    <a:lumOff val="100000"/>
                    <a:alpha val="41000"/>
                  </a:schemeClr>
                </a:gs>
                <a:gs pos="9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158FBF-B9AA-4E6F-B368-9F41275B6DE7}"/>
              </a:ext>
            </a:extLst>
          </p:cNvPr>
          <p:cNvGrpSpPr/>
          <p:nvPr/>
        </p:nvGrpSpPr>
        <p:grpSpPr>
          <a:xfrm>
            <a:off x="2587431" y="-111629"/>
            <a:ext cx="11234375" cy="7013172"/>
            <a:chOff x="1940574" y="-82601"/>
            <a:chExt cx="8329874" cy="6933344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91439B7-26F5-455B-9866-AE21343E239D}"/>
                </a:ext>
              </a:extLst>
            </p:cNvPr>
            <p:cNvSpPr/>
            <p:nvPr/>
          </p:nvSpPr>
          <p:spPr>
            <a:xfrm rot="1638819">
              <a:off x="6783726" y="-82601"/>
              <a:ext cx="3486722" cy="3966249"/>
            </a:xfrm>
            <a:custGeom>
              <a:avLst/>
              <a:gdLst>
                <a:gd name="connsiteX0" fmla="*/ 0 w 3486722"/>
                <a:gd name="connsiteY0" fmla="*/ 746871 h 3966249"/>
                <a:gd name="connsiteX1" fmla="*/ 1446191 w 3486722"/>
                <a:gd name="connsiteY1" fmla="*/ 0 h 3966249"/>
                <a:gd name="connsiteX2" fmla="*/ 3486722 w 3486722"/>
                <a:gd name="connsiteY2" fmla="*/ 3951148 h 3966249"/>
                <a:gd name="connsiteX3" fmla="*/ 3485443 w 3486722"/>
                <a:gd name="connsiteY3" fmla="*/ 3956124 h 3966249"/>
                <a:gd name="connsiteX4" fmla="*/ 3209634 w 3486722"/>
                <a:gd name="connsiteY4" fmla="*/ 3422066 h 3966249"/>
                <a:gd name="connsiteX5" fmla="*/ 3202662 w 3486722"/>
                <a:gd name="connsiteY5" fmla="*/ 3439024 h 3966249"/>
                <a:gd name="connsiteX6" fmla="*/ 2831256 w 3486722"/>
                <a:gd name="connsiteY6" fmla="*/ 3863923 h 3966249"/>
                <a:gd name="connsiteX7" fmla="*/ 913301 w 3486722"/>
                <a:gd name="connsiteY7" fmla="*/ 3283103 h 3966249"/>
                <a:gd name="connsiteX8" fmla="*/ 196541 w 3486722"/>
                <a:gd name="connsiteY8" fmla="*/ 2805057 h 3966249"/>
                <a:gd name="connsiteX9" fmla="*/ 0 w 3486722"/>
                <a:gd name="connsiteY9" fmla="*/ 2665312 h 39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6722" h="3966249">
                  <a:moveTo>
                    <a:pt x="0" y="746871"/>
                  </a:moveTo>
                  <a:lnTo>
                    <a:pt x="1446191" y="0"/>
                  </a:lnTo>
                  <a:lnTo>
                    <a:pt x="3486722" y="3951148"/>
                  </a:lnTo>
                  <a:lnTo>
                    <a:pt x="3485443" y="3956124"/>
                  </a:lnTo>
                  <a:lnTo>
                    <a:pt x="3209634" y="3422066"/>
                  </a:lnTo>
                  <a:lnTo>
                    <a:pt x="3202662" y="3439024"/>
                  </a:lnTo>
                  <a:cubicBezTo>
                    <a:pt x="3112393" y="3640822"/>
                    <a:pt x="2997611" y="3790651"/>
                    <a:pt x="2831256" y="3863923"/>
                  </a:cubicBezTo>
                  <a:cubicBezTo>
                    <a:pt x="2387646" y="4059317"/>
                    <a:pt x="2133780" y="4029655"/>
                    <a:pt x="913301" y="3283103"/>
                  </a:cubicBezTo>
                  <a:cubicBezTo>
                    <a:pt x="713066" y="3160621"/>
                    <a:pt x="469624" y="2996958"/>
                    <a:pt x="196541" y="2805057"/>
                  </a:cubicBezTo>
                  <a:lnTo>
                    <a:pt x="0" y="2665312"/>
                  </a:ln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12700"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EDE98DB-418F-4A95-ACA7-617522E307A2}"/>
                </a:ext>
              </a:extLst>
            </p:cNvPr>
            <p:cNvSpPr/>
            <p:nvPr/>
          </p:nvSpPr>
          <p:spPr>
            <a:xfrm>
              <a:off x="1940574" y="2141"/>
              <a:ext cx="7222151" cy="6848602"/>
            </a:xfrm>
            <a:custGeom>
              <a:avLst/>
              <a:gdLst>
                <a:gd name="connsiteX0" fmla="*/ 0 w 7222151"/>
                <a:gd name="connsiteY0" fmla="*/ 0 h 6848602"/>
                <a:gd name="connsiteX1" fmla="*/ 3875453 w 7222151"/>
                <a:gd name="connsiteY1" fmla="*/ 1 h 6848602"/>
                <a:gd name="connsiteX2" fmla="*/ 3972040 w 7222151"/>
                <a:gd name="connsiteY2" fmla="*/ 199480 h 6848602"/>
                <a:gd name="connsiteX3" fmla="*/ 5245605 w 7222151"/>
                <a:gd name="connsiteY3" fmla="*/ 2672541 h 6848602"/>
                <a:gd name="connsiteX4" fmla="*/ 6683208 w 7222151"/>
                <a:gd name="connsiteY4" fmla="*/ 4068680 h 6848602"/>
                <a:gd name="connsiteX5" fmla="*/ 7208175 w 7222151"/>
                <a:gd name="connsiteY5" fmla="*/ 3861577 h 6848602"/>
                <a:gd name="connsiteX6" fmla="*/ 7222151 w 7222151"/>
                <a:gd name="connsiteY6" fmla="*/ 3849709 h 6848602"/>
                <a:gd name="connsiteX7" fmla="*/ 7222151 w 7222151"/>
                <a:gd name="connsiteY7" fmla="*/ 4732702 h 6848602"/>
                <a:gd name="connsiteX8" fmla="*/ 7039182 w 7222151"/>
                <a:gd name="connsiteY8" fmla="*/ 5107549 h 6848602"/>
                <a:gd name="connsiteX9" fmla="*/ 6309983 w 7222151"/>
                <a:gd name="connsiteY9" fmla="*/ 6543015 h 6848602"/>
                <a:gd name="connsiteX10" fmla="*/ 6109476 w 7222151"/>
                <a:gd name="connsiteY10" fmla="*/ 6821912 h 6848602"/>
                <a:gd name="connsiteX11" fmla="*/ 6083991 w 7222151"/>
                <a:gd name="connsiteY11" fmla="*/ 6848602 h 6848602"/>
                <a:gd name="connsiteX12" fmla="*/ 3450209 w 7222151"/>
                <a:gd name="connsiteY12" fmla="*/ 6848602 h 6848602"/>
                <a:gd name="connsiteX13" fmla="*/ 3367852 w 7222151"/>
                <a:gd name="connsiteY13" fmla="*/ 6761660 h 6848602"/>
                <a:gd name="connsiteX14" fmla="*/ 3172136 w 7222151"/>
                <a:gd name="connsiteY14" fmla="*/ 6473901 h 6848602"/>
                <a:gd name="connsiteX15" fmla="*/ 28212 w 7222151"/>
                <a:gd name="connsiteY15" fmla="*/ 56413 h 68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22151" h="6848602">
                  <a:moveTo>
                    <a:pt x="0" y="0"/>
                  </a:moveTo>
                  <a:lnTo>
                    <a:pt x="3875453" y="1"/>
                  </a:lnTo>
                  <a:lnTo>
                    <a:pt x="3972040" y="199480"/>
                  </a:lnTo>
                  <a:cubicBezTo>
                    <a:pt x="4457876" y="1200926"/>
                    <a:pt x="4921050" y="2137325"/>
                    <a:pt x="5245605" y="2672541"/>
                  </a:cubicBezTo>
                  <a:cubicBezTo>
                    <a:pt x="5987447" y="3895889"/>
                    <a:pt x="6199398" y="4038733"/>
                    <a:pt x="6683208" y="4068680"/>
                  </a:cubicBezTo>
                  <a:cubicBezTo>
                    <a:pt x="6864637" y="4079911"/>
                    <a:pt x="7035373" y="3999456"/>
                    <a:pt x="7208175" y="3861577"/>
                  </a:cubicBezTo>
                  <a:lnTo>
                    <a:pt x="7222151" y="3849709"/>
                  </a:lnTo>
                  <a:lnTo>
                    <a:pt x="7222151" y="4732702"/>
                  </a:lnTo>
                  <a:lnTo>
                    <a:pt x="7039182" y="5107549"/>
                  </a:lnTo>
                  <a:cubicBezTo>
                    <a:pt x="6769585" y="5657153"/>
                    <a:pt x="6505827" y="6184483"/>
                    <a:pt x="6309983" y="6543015"/>
                  </a:cubicBezTo>
                  <a:cubicBezTo>
                    <a:pt x="6257610" y="6638895"/>
                    <a:pt x="6189320" y="6732757"/>
                    <a:pt x="6109476" y="6821912"/>
                  </a:cubicBezTo>
                  <a:lnTo>
                    <a:pt x="6083991" y="6848602"/>
                  </a:lnTo>
                  <a:lnTo>
                    <a:pt x="3450209" y="6848602"/>
                  </a:lnTo>
                  <a:lnTo>
                    <a:pt x="3367852" y="6761660"/>
                  </a:lnTo>
                  <a:cubicBezTo>
                    <a:pt x="3286064" y="6668921"/>
                    <a:pt x="3218869" y="6572032"/>
                    <a:pt x="3172136" y="6473901"/>
                  </a:cubicBezTo>
                  <a:cubicBezTo>
                    <a:pt x="2168322" y="4366038"/>
                    <a:pt x="991950" y="1985610"/>
                    <a:pt x="28212" y="56413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12700"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903" y="2089151"/>
            <a:ext cx="7986184" cy="2059759"/>
          </a:xfrm>
        </p:spPr>
        <p:txBody>
          <a:bodyPr anchor="ctr"/>
          <a:lstStyle>
            <a:lvl1pPr>
              <a:defRPr sz="48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4247300"/>
            <a:ext cx="7986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E50D-066B-4188-B70E-F6CA800D9679}" type="datetime1">
              <a:rPr lang="en-US" smtClean="0"/>
              <a:t>28/6/2021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E05C17-B693-47B6-8351-CA1E824C1C78}"/>
              </a:ext>
            </a:extLst>
          </p:cNvPr>
          <p:cNvSpPr/>
          <p:nvPr/>
        </p:nvSpPr>
        <p:spPr>
          <a:xfrm>
            <a:off x="729659" y="4066653"/>
            <a:ext cx="10833428" cy="82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C8B0BA-429A-4005-9FB7-DBF665D45182}"/>
              </a:ext>
            </a:extLst>
          </p:cNvPr>
          <p:cNvGrpSpPr/>
          <p:nvPr/>
        </p:nvGrpSpPr>
        <p:grpSpPr>
          <a:xfrm>
            <a:off x="40762" y="-965889"/>
            <a:ext cx="1781172" cy="945118"/>
            <a:chOff x="307597" y="-2275302"/>
            <a:chExt cx="2465058" cy="17439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659125-A07E-4F3F-A9DF-640550BC31FC}"/>
                </a:ext>
              </a:extLst>
            </p:cNvPr>
            <p:cNvGrpSpPr/>
            <p:nvPr/>
          </p:nvGrpSpPr>
          <p:grpSpPr>
            <a:xfrm>
              <a:off x="307597" y="-2275302"/>
              <a:ext cx="2465058" cy="1294947"/>
              <a:chOff x="307597" y="-2275302"/>
              <a:chExt cx="2465058" cy="1294947"/>
            </a:xfrm>
          </p:grpSpPr>
          <p:sp>
            <p:nvSpPr>
              <p:cNvPr id="127" name="Shape 2183">
                <a:extLst>
                  <a:ext uri="{FF2B5EF4-FFF2-40B4-BE49-F238E27FC236}">
                    <a16:creationId xmlns:a16="http://schemas.microsoft.com/office/drawing/2014/main" id="{DB3A03A2-B1AE-435A-84F0-B8ACE7851DAF}"/>
                  </a:ext>
                </a:extLst>
              </p:cNvPr>
              <p:cNvSpPr/>
              <p:nvPr/>
            </p:nvSpPr>
            <p:spPr>
              <a:xfrm>
                <a:off x="559236" y="-1087338"/>
                <a:ext cx="82561" cy="106686"/>
              </a:xfrm>
              <a:custGeom>
                <a:avLst/>
                <a:gdLst/>
                <a:ahLst/>
                <a:cxnLst/>
                <a:rect l="0" t="0" r="0" b="0"/>
                <a:pathLst>
                  <a:path w="82563" h="106693">
                    <a:moveTo>
                      <a:pt x="40602" y="0"/>
                    </a:moveTo>
                    <a:cubicBezTo>
                      <a:pt x="48273" y="0"/>
                      <a:pt x="55321" y="1130"/>
                      <a:pt x="61735" y="3429"/>
                    </a:cubicBezTo>
                    <a:cubicBezTo>
                      <a:pt x="68148" y="5728"/>
                      <a:pt x="74054" y="9004"/>
                      <a:pt x="79413" y="13284"/>
                    </a:cubicBezTo>
                    <a:lnTo>
                      <a:pt x="67488" y="30518"/>
                    </a:lnTo>
                    <a:cubicBezTo>
                      <a:pt x="62801" y="27356"/>
                      <a:pt x="58229" y="24867"/>
                      <a:pt x="53734" y="23025"/>
                    </a:cubicBezTo>
                    <a:cubicBezTo>
                      <a:pt x="49263" y="21209"/>
                      <a:pt x="44780" y="20294"/>
                      <a:pt x="40297" y="20294"/>
                    </a:cubicBezTo>
                    <a:cubicBezTo>
                      <a:pt x="35839" y="20294"/>
                      <a:pt x="32461" y="21171"/>
                      <a:pt x="30226" y="22885"/>
                    </a:cubicBezTo>
                    <a:cubicBezTo>
                      <a:pt x="27991" y="24612"/>
                      <a:pt x="26873" y="26759"/>
                      <a:pt x="26873" y="29312"/>
                    </a:cubicBezTo>
                    <a:lnTo>
                      <a:pt x="26873" y="29616"/>
                    </a:lnTo>
                    <a:cubicBezTo>
                      <a:pt x="26873" y="31293"/>
                      <a:pt x="27203" y="32753"/>
                      <a:pt x="27838" y="33972"/>
                    </a:cubicBezTo>
                    <a:cubicBezTo>
                      <a:pt x="28486" y="35204"/>
                      <a:pt x="29654" y="36322"/>
                      <a:pt x="31356" y="37312"/>
                    </a:cubicBezTo>
                    <a:cubicBezTo>
                      <a:pt x="33033" y="38291"/>
                      <a:pt x="35357" y="39230"/>
                      <a:pt x="38290" y="40119"/>
                    </a:cubicBezTo>
                    <a:cubicBezTo>
                      <a:pt x="41224" y="41008"/>
                      <a:pt x="44945" y="42050"/>
                      <a:pt x="49416" y="43231"/>
                    </a:cubicBezTo>
                    <a:cubicBezTo>
                      <a:pt x="54686" y="44602"/>
                      <a:pt x="59398" y="46152"/>
                      <a:pt x="63525" y="47879"/>
                    </a:cubicBezTo>
                    <a:cubicBezTo>
                      <a:pt x="67640" y="49606"/>
                      <a:pt x="71133" y="51676"/>
                      <a:pt x="73965" y="54102"/>
                    </a:cubicBezTo>
                    <a:cubicBezTo>
                      <a:pt x="76810" y="56515"/>
                      <a:pt x="78956" y="59334"/>
                      <a:pt x="80391" y="62599"/>
                    </a:cubicBezTo>
                    <a:cubicBezTo>
                      <a:pt x="81839" y="65862"/>
                      <a:pt x="82563" y="69761"/>
                      <a:pt x="82563" y="74282"/>
                    </a:cubicBezTo>
                    <a:lnTo>
                      <a:pt x="82563" y="74587"/>
                    </a:lnTo>
                    <a:cubicBezTo>
                      <a:pt x="82563" y="79718"/>
                      <a:pt x="81610" y="84277"/>
                      <a:pt x="79743" y="88278"/>
                    </a:cubicBezTo>
                    <a:cubicBezTo>
                      <a:pt x="77864" y="92266"/>
                      <a:pt x="75235" y="95618"/>
                      <a:pt x="71869" y="98323"/>
                    </a:cubicBezTo>
                    <a:cubicBezTo>
                      <a:pt x="68517" y="101054"/>
                      <a:pt x="64503" y="103124"/>
                      <a:pt x="59842" y="104534"/>
                    </a:cubicBezTo>
                    <a:cubicBezTo>
                      <a:pt x="55182" y="105969"/>
                      <a:pt x="50013" y="106693"/>
                      <a:pt x="44336" y="106693"/>
                    </a:cubicBezTo>
                    <a:cubicBezTo>
                      <a:pt x="36385" y="106693"/>
                      <a:pt x="28562" y="105321"/>
                      <a:pt x="20904" y="102591"/>
                    </a:cubicBezTo>
                    <a:cubicBezTo>
                      <a:pt x="13233" y="99847"/>
                      <a:pt x="6261" y="95644"/>
                      <a:pt x="0" y="89967"/>
                    </a:cubicBezTo>
                    <a:lnTo>
                      <a:pt x="13576" y="73787"/>
                    </a:lnTo>
                    <a:cubicBezTo>
                      <a:pt x="18364" y="77635"/>
                      <a:pt x="23266" y="80709"/>
                      <a:pt x="28283" y="82969"/>
                    </a:cubicBezTo>
                    <a:cubicBezTo>
                      <a:pt x="33312" y="85255"/>
                      <a:pt x="38811" y="86385"/>
                      <a:pt x="44780" y="86385"/>
                    </a:cubicBezTo>
                    <a:cubicBezTo>
                      <a:pt x="49555" y="86385"/>
                      <a:pt x="53276" y="85522"/>
                      <a:pt x="55905" y="83795"/>
                    </a:cubicBezTo>
                    <a:cubicBezTo>
                      <a:pt x="58547" y="82080"/>
                      <a:pt x="59855" y="79680"/>
                      <a:pt x="59855" y="76632"/>
                    </a:cubicBezTo>
                    <a:lnTo>
                      <a:pt x="59855" y="76314"/>
                    </a:lnTo>
                    <a:cubicBezTo>
                      <a:pt x="59855" y="74854"/>
                      <a:pt x="59588" y="73546"/>
                      <a:pt x="59042" y="72415"/>
                    </a:cubicBezTo>
                    <a:cubicBezTo>
                      <a:pt x="58496" y="71272"/>
                      <a:pt x="57455" y="70206"/>
                      <a:pt x="55905" y="69228"/>
                    </a:cubicBezTo>
                    <a:cubicBezTo>
                      <a:pt x="54369" y="68250"/>
                      <a:pt x="52222" y="67259"/>
                      <a:pt x="49479" y="66268"/>
                    </a:cubicBezTo>
                    <a:cubicBezTo>
                      <a:pt x="46761" y="65278"/>
                      <a:pt x="43193" y="64249"/>
                      <a:pt x="38811" y="63157"/>
                    </a:cubicBezTo>
                    <a:cubicBezTo>
                      <a:pt x="33541" y="61887"/>
                      <a:pt x="28753" y="60452"/>
                      <a:pt x="24473" y="58865"/>
                    </a:cubicBezTo>
                    <a:cubicBezTo>
                      <a:pt x="20193" y="57277"/>
                      <a:pt x="16561" y="55347"/>
                      <a:pt x="13576" y="53022"/>
                    </a:cubicBezTo>
                    <a:cubicBezTo>
                      <a:pt x="10592" y="50711"/>
                      <a:pt x="8280" y="47828"/>
                      <a:pt x="6629" y="44374"/>
                    </a:cubicBezTo>
                    <a:cubicBezTo>
                      <a:pt x="4991" y="40920"/>
                      <a:pt x="4178" y="36627"/>
                      <a:pt x="4178" y="31496"/>
                    </a:cubicBezTo>
                    <a:lnTo>
                      <a:pt x="4178" y="31204"/>
                    </a:lnTo>
                    <a:cubicBezTo>
                      <a:pt x="4178" y="26479"/>
                      <a:pt x="5067" y="22212"/>
                      <a:pt x="6845" y="18415"/>
                    </a:cubicBezTo>
                    <a:cubicBezTo>
                      <a:pt x="8623" y="14618"/>
                      <a:pt x="11125" y="11341"/>
                      <a:pt x="14338" y="8572"/>
                    </a:cubicBezTo>
                    <a:cubicBezTo>
                      <a:pt x="17539" y="5829"/>
                      <a:pt x="21387" y="3696"/>
                      <a:pt x="25845" y="2210"/>
                    </a:cubicBezTo>
                    <a:cubicBezTo>
                      <a:pt x="30302" y="724"/>
                      <a:pt x="35230" y="0"/>
                      <a:pt x="40602" y="0"/>
                    </a:cubicBez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Shape 2184">
                <a:extLst>
                  <a:ext uri="{FF2B5EF4-FFF2-40B4-BE49-F238E27FC236}">
                    <a16:creationId xmlns:a16="http://schemas.microsoft.com/office/drawing/2014/main" id="{33366B06-BA00-42DA-8633-B8FD009BFC35}"/>
                  </a:ext>
                </a:extLst>
              </p:cNvPr>
              <p:cNvSpPr/>
              <p:nvPr/>
            </p:nvSpPr>
            <p:spPr>
              <a:xfrm>
                <a:off x="736587" y="-1085868"/>
                <a:ext cx="79424" cy="103727"/>
              </a:xfrm>
              <a:custGeom>
                <a:avLst/>
                <a:gdLst/>
                <a:ahLst/>
                <a:cxnLst/>
                <a:rect l="0" t="0" r="0" b="0"/>
                <a:pathLst>
                  <a:path w="79426" h="103734">
                    <a:moveTo>
                      <a:pt x="0" y="0"/>
                    </a:moveTo>
                    <a:lnTo>
                      <a:pt x="78677" y="0"/>
                    </a:lnTo>
                    <a:lnTo>
                      <a:pt x="78677" y="20320"/>
                    </a:lnTo>
                    <a:lnTo>
                      <a:pt x="22708" y="20320"/>
                    </a:lnTo>
                    <a:lnTo>
                      <a:pt x="22708" y="41351"/>
                    </a:lnTo>
                    <a:lnTo>
                      <a:pt x="71971" y="41351"/>
                    </a:lnTo>
                    <a:lnTo>
                      <a:pt x="71971" y="61646"/>
                    </a:lnTo>
                    <a:lnTo>
                      <a:pt x="22708" y="61646"/>
                    </a:lnTo>
                    <a:lnTo>
                      <a:pt x="22708" y="83439"/>
                    </a:lnTo>
                    <a:lnTo>
                      <a:pt x="79426" y="83439"/>
                    </a:lnTo>
                    <a:lnTo>
                      <a:pt x="79426" y="103734"/>
                    </a:lnTo>
                    <a:lnTo>
                      <a:pt x="0" y="1037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Shape 2185">
                <a:extLst>
                  <a:ext uri="{FF2B5EF4-FFF2-40B4-BE49-F238E27FC236}">
                    <a16:creationId xmlns:a16="http://schemas.microsoft.com/office/drawing/2014/main" id="{2F9478C2-6B43-4C32-A3F0-FFCE37D5428A}"/>
                  </a:ext>
                </a:extLst>
              </p:cNvPr>
              <p:cNvSpPr/>
              <p:nvPr/>
            </p:nvSpPr>
            <p:spPr>
              <a:xfrm>
                <a:off x="906639" y="-1087638"/>
                <a:ext cx="96442" cy="107283"/>
              </a:xfrm>
              <a:custGeom>
                <a:avLst/>
                <a:gdLst/>
                <a:ahLst/>
                <a:cxnLst/>
                <a:rect l="0" t="0" r="0" b="0"/>
                <a:pathLst>
                  <a:path w="96444" h="107290">
                    <a:moveTo>
                      <a:pt x="54496" y="0"/>
                    </a:moveTo>
                    <a:cubicBezTo>
                      <a:pt x="59373" y="0"/>
                      <a:pt x="63830" y="394"/>
                      <a:pt x="67856" y="1194"/>
                    </a:cubicBezTo>
                    <a:cubicBezTo>
                      <a:pt x="71895" y="1968"/>
                      <a:pt x="75552" y="3061"/>
                      <a:pt x="78842" y="4432"/>
                    </a:cubicBezTo>
                    <a:cubicBezTo>
                      <a:pt x="82118" y="5842"/>
                      <a:pt x="85154" y="7506"/>
                      <a:pt x="87948" y="9487"/>
                    </a:cubicBezTo>
                    <a:cubicBezTo>
                      <a:pt x="90729" y="11468"/>
                      <a:pt x="93307" y="13627"/>
                      <a:pt x="95695" y="16002"/>
                    </a:cubicBezTo>
                    <a:lnTo>
                      <a:pt x="81077" y="32741"/>
                    </a:lnTo>
                    <a:cubicBezTo>
                      <a:pt x="76987" y="29096"/>
                      <a:pt x="72835" y="26226"/>
                      <a:pt x="68606" y="24143"/>
                    </a:cubicBezTo>
                    <a:cubicBezTo>
                      <a:pt x="64364" y="22085"/>
                      <a:pt x="59627" y="21044"/>
                      <a:pt x="54343" y="21044"/>
                    </a:cubicBezTo>
                    <a:cubicBezTo>
                      <a:pt x="49962" y="21044"/>
                      <a:pt x="45923" y="21882"/>
                      <a:pt x="42189" y="23559"/>
                    </a:cubicBezTo>
                    <a:cubicBezTo>
                      <a:pt x="38456" y="25248"/>
                      <a:pt x="35242" y="27559"/>
                      <a:pt x="32550" y="30518"/>
                    </a:cubicBezTo>
                    <a:cubicBezTo>
                      <a:pt x="29858" y="33477"/>
                      <a:pt x="27775" y="36919"/>
                      <a:pt x="26276" y="40818"/>
                    </a:cubicBezTo>
                    <a:cubicBezTo>
                      <a:pt x="24790" y="44717"/>
                      <a:pt x="24041" y="48895"/>
                      <a:pt x="24041" y="53340"/>
                    </a:cubicBezTo>
                    <a:lnTo>
                      <a:pt x="24041" y="53632"/>
                    </a:lnTo>
                    <a:cubicBezTo>
                      <a:pt x="24041" y="58090"/>
                      <a:pt x="24790" y="62281"/>
                      <a:pt x="26276" y="66243"/>
                    </a:cubicBezTo>
                    <a:cubicBezTo>
                      <a:pt x="27775" y="70180"/>
                      <a:pt x="29832" y="73647"/>
                      <a:pt x="32474" y="76619"/>
                    </a:cubicBezTo>
                    <a:cubicBezTo>
                      <a:pt x="35103" y="79578"/>
                      <a:pt x="38290" y="81928"/>
                      <a:pt x="42024" y="83655"/>
                    </a:cubicBezTo>
                    <a:cubicBezTo>
                      <a:pt x="45758" y="85369"/>
                      <a:pt x="49873" y="86233"/>
                      <a:pt x="54343" y="86233"/>
                    </a:cubicBezTo>
                    <a:cubicBezTo>
                      <a:pt x="60312" y="86233"/>
                      <a:pt x="65380" y="85153"/>
                      <a:pt x="69494" y="82982"/>
                    </a:cubicBezTo>
                    <a:cubicBezTo>
                      <a:pt x="73635" y="80810"/>
                      <a:pt x="77737" y="77851"/>
                      <a:pt x="81813" y="74092"/>
                    </a:cubicBezTo>
                    <a:lnTo>
                      <a:pt x="96444" y="88760"/>
                    </a:lnTo>
                    <a:cubicBezTo>
                      <a:pt x="93764" y="91630"/>
                      <a:pt x="90970" y="94196"/>
                      <a:pt x="88087" y="96457"/>
                    </a:cubicBezTo>
                    <a:cubicBezTo>
                      <a:pt x="85204" y="98730"/>
                      <a:pt x="82042" y="100686"/>
                      <a:pt x="78600" y="102311"/>
                    </a:cubicBezTo>
                    <a:cubicBezTo>
                      <a:pt x="75171" y="103937"/>
                      <a:pt x="71412" y="105182"/>
                      <a:pt x="67335" y="106020"/>
                    </a:cubicBezTo>
                    <a:cubicBezTo>
                      <a:pt x="63259" y="106871"/>
                      <a:pt x="58674" y="107290"/>
                      <a:pt x="53594" y="107290"/>
                    </a:cubicBezTo>
                    <a:cubicBezTo>
                      <a:pt x="45936" y="107290"/>
                      <a:pt x="38811" y="105905"/>
                      <a:pt x="32258" y="103137"/>
                    </a:cubicBezTo>
                    <a:cubicBezTo>
                      <a:pt x="25679" y="100368"/>
                      <a:pt x="20002" y="96584"/>
                      <a:pt x="15240" y="91796"/>
                    </a:cubicBezTo>
                    <a:cubicBezTo>
                      <a:pt x="10452" y="87008"/>
                      <a:pt x="6718" y="81343"/>
                      <a:pt x="4039" y="74828"/>
                    </a:cubicBezTo>
                    <a:cubicBezTo>
                      <a:pt x="1346" y="68313"/>
                      <a:pt x="0" y="61354"/>
                      <a:pt x="0" y="53937"/>
                    </a:cubicBezTo>
                    <a:lnTo>
                      <a:pt x="0" y="53632"/>
                    </a:lnTo>
                    <a:cubicBezTo>
                      <a:pt x="0" y="46228"/>
                      <a:pt x="1346" y="39294"/>
                      <a:pt x="4039" y="32829"/>
                    </a:cubicBezTo>
                    <a:cubicBezTo>
                      <a:pt x="6718" y="26353"/>
                      <a:pt x="10452" y="20663"/>
                      <a:pt x="15240" y="15773"/>
                    </a:cubicBezTo>
                    <a:cubicBezTo>
                      <a:pt x="20002" y="10884"/>
                      <a:pt x="25730" y="7036"/>
                      <a:pt x="32398" y="4216"/>
                    </a:cubicBezTo>
                    <a:cubicBezTo>
                      <a:pt x="39065" y="1410"/>
                      <a:pt x="46431" y="0"/>
                      <a:pt x="54496" y="0"/>
                    </a:cubicBez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Shape 2186">
                <a:extLst>
                  <a:ext uri="{FF2B5EF4-FFF2-40B4-BE49-F238E27FC236}">
                    <a16:creationId xmlns:a16="http://schemas.microsoft.com/office/drawing/2014/main" id="{7678DEE9-F954-400A-9A48-A02C48952218}"/>
                  </a:ext>
                </a:extLst>
              </p:cNvPr>
              <p:cNvSpPr/>
              <p:nvPr/>
            </p:nvSpPr>
            <p:spPr>
              <a:xfrm>
                <a:off x="1094448" y="-1085869"/>
                <a:ext cx="91070" cy="105352"/>
              </a:xfrm>
              <a:custGeom>
                <a:avLst/>
                <a:gdLst/>
                <a:ahLst/>
                <a:cxnLst/>
                <a:rect l="0" t="0" r="0" b="0"/>
                <a:pathLst>
                  <a:path w="91072" h="105359">
                    <a:moveTo>
                      <a:pt x="0" y="0"/>
                    </a:moveTo>
                    <a:lnTo>
                      <a:pt x="23000" y="0"/>
                    </a:lnTo>
                    <a:lnTo>
                      <a:pt x="23000" y="58674"/>
                    </a:lnTo>
                    <a:cubicBezTo>
                      <a:pt x="23000" y="67183"/>
                      <a:pt x="24994" y="73583"/>
                      <a:pt x="28969" y="77876"/>
                    </a:cubicBezTo>
                    <a:cubicBezTo>
                      <a:pt x="32944" y="82181"/>
                      <a:pt x="38468" y="84328"/>
                      <a:pt x="45542" y="84328"/>
                    </a:cubicBezTo>
                    <a:cubicBezTo>
                      <a:pt x="52603" y="84328"/>
                      <a:pt x="58128" y="82245"/>
                      <a:pt x="62116" y="78105"/>
                    </a:cubicBezTo>
                    <a:cubicBezTo>
                      <a:pt x="66091" y="73939"/>
                      <a:pt x="68085" y="67729"/>
                      <a:pt x="68085" y="59423"/>
                    </a:cubicBezTo>
                    <a:lnTo>
                      <a:pt x="68085" y="0"/>
                    </a:lnTo>
                    <a:lnTo>
                      <a:pt x="91072" y="0"/>
                    </a:lnTo>
                    <a:lnTo>
                      <a:pt x="91072" y="58534"/>
                    </a:lnTo>
                    <a:cubicBezTo>
                      <a:pt x="91072" y="66446"/>
                      <a:pt x="90005" y="73317"/>
                      <a:pt x="87859" y="79146"/>
                    </a:cubicBezTo>
                    <a:cubicBezTo>
                      <a:pt x="85725" y="84963"/>
                      <a:pt x="82664" y="89827"/>
                      <a:pt x="78676" y="93738"/>
                    </a:cubicBezTo>
                    <a:cubicBezTo>
                      <a:pt x="74701" y="97650"/>
                      <a:pt x="69875" y="100546"/>
                      <a:pt x="64198" y="102476"/>
                    </a:cubicBezTo>
                    <a:cubicBezTo>
                      <a:pt x="58534" y="104406"/>
                      <a:pt x="52210" y="105359"/>
                      <a:pt x="45237" y="105359"/>
                    </a:cubicBezTo>
                    <a:cubicBezTo>
                      <a:pt x="31204" y="105359"/>
                      <a:pt x="20168" y="101511"/>
                      <a:pt x="12090" y="93802"/>
                    </a:cubicBezTo>
                    <a:cubicBezTo>
                      <a:pt x="4039" y="86093"/>
                      <a:pt x="0" y="74587"/>
                      <a:pt x="0" y="5928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Shape 2187">
                <a:extLst>
                  <a:ext uri="{FF2B5EF4-FFF2-40B4-BE49-F238E27FC236}">
                    <a16:creationId xmlns:a16="http://schemas.microsoft.com/office/drawing/2014/main" id="{04C8E89C-6546-48F4-AA23-EBA535314E7F}"/>
                  </a:ext>
                </a:extLst>
              </p:cNvPr>
              <p:cNvSpPr/>
              <p:nvPr/>
            </p:nvSpPr>
            <p:spPr>
              <a:xfrm>
                <a:off x="1283598" y="-1085866"/>
                <a:ext cx="43446" cy="103727"/>
              </a:xfrm>
              <a:custGeom>
                <a:avLst/>
                <a:gdLst/>
                <a:ahLst/>
                <a:cxnLst/>
                <a:rect l="0" t="0" r="0" b="0"/>
                <a:pathLst>
                  <a:path w="43447" h="103734">
                    <a:moveTo>
                      <a:pt x="0" y="0"/>
                    </a:moveTo>
                    <a:lnTo>
                      <a:pt x="43447" y="0"/>
                    </a:lnTo>
                    <a:lnTo>
                      <a:pt x="43447" y="20599"/>
                    </a:lnTo>
                    <a:lnTo>
                      <a:pt x="22987" y="20599"/>
                    </a:lnTo>
                    <a:lnTo>
                      <a:pt x="22987" y="50241"/>
                    </a:lnTo>
                    <a:lnTo>
                      <a:pt x="43447" y="50241"/>
                    </a:lnTo>
                    <a:lnTo>
                      <a:pt x="43447" y="74087"/>
                    </a:lnTo>
                    <a:lnTo>
                      <a:pt x="41059" y="70548"/>
                    </a:lnTo>
                    <a:lnTo>
                      <a:pt x="22987" y="70548"/>
                    </a:lnTo>
                    <a:lnTo>
                      <a:pt x="22987" y="103734"/>
                    </a:lnTo>
                    <a:lnTo>
                      <a:pt x="0" y="1037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Shape 2188">
                <a:extLst>
                  <a:ext uri="{FF2B5EF4-FFF2-40B4-BE49-F238E27FC236}">
                    <a16:creationId xmlns:a16="http://schemas.microsoft.com/office/drawing/2014/main" id="{E14F8638-7ACC-4072-A4B5-4E8ABBD40D96}"/>
                  </a:ext>
                </a:extLst>
              </p:cNvPr>
              <p:cNvSpPr/>
              <p:nvPr/>
            </p:nvSpPr>
            <p:spPr>
              <a:xfrm>
                <a:off x="1327044" y="-1085866"/>
                <a:ext cx="46875" cy="103727"/>
              </a:xfrm>
              <a:custGeom>
                <a:avLst/>
                <a:gdLst/>
                <a:ahLst/>
                <a:cxnLst/>
                <a:rect l="0" t="0" r="0" b="0"/>
                <a:pathLst>
                  <a:path w="46876" h="103734">
                    <a:moveTo>
                      <a:pt x="0" y="0"/>
                    </a:moveTo>
                    <a:lnTo>
                      <a:pt x="4331" y="0"/>
                    </a:lnTo>
                    <a:cubicBezTo>
                      <a:pt x="17564" y="0"/>
                      <a:pt x="27711" y="3505"/>
                      <a:pt x="34785" y="10516"/>
                    </a:cubicBezTo>
                    <a:cubicBezTo>
                      <a:pt x="40754" y="16446"/>
                      <a:pt x="43739" y="24359"/>
                      <a:pt x="43739" y="34227"/>
                    </a:cubicBezTo>
                    <a:lnTo>
                      <a:pt x="43739" y="34531"/>
                    </a:lnTo>
                    <a:cubicBezTo>
                      <a:pt x="43739" y="42926"/>
                      <a:pt x="41682" y="49771"/>
                      <a:pt x="37541" y="55054"/>
                    </a:cubicBezTo>
                    <a:cubicBezTo>
                      <a:pt x="33414" y="60338"/>
                      <a:pt x="28016" y="64224"/>
                      <a:pt x="21349" y="66688"/>
                    </a:cubicBezTo>
                    <a:lnTo>
                      <a:pt x="46876" y="103734"/>
                    </a:lnTo>
                    <a:lnTo>
                      <a:pt x="20003" y="103734"/>
                    </a:lnTo>
                    <a:lnTo>
                      <a:pt x="0" y="74087"/>
                    </a:lnTo>
                    <a:lnTo>
                      <a:pt x="0" y="50241"/>
                    </a:lnTo>
                    <a:lnTo>
                      <a:pt x="2832" y="50241"/>
                    </a:lnTo>
                    <a:cubicBezTo>
                      <a:pt x="8509" y="50241"/>
                      <a:pt x="12865" y="48920"/>
                      <a:pt x="15913" y="46266"/>
                    </a:cubicBezTo>
                    <a:cubicBezTo>
                      <a:pt x="18936" y="43612"/>
                      <a:pt x="20460" y="40068"/>
                      <a:pt x="20460" y="35649"/>
                    </a:cubicBezTo>
                    <a:lnTo>
                      <a:pt x="20460" y="35344"/>
                    </a:lnTo>
                    <a:cubicBezTo>
                      <a:pt x="20460" y="30429"/>
                      <a:pt x="18860" y="26746"/>
                      <a:pt x="15672" y="24295"/>
                    </a:cubicBezTo>
                    <a:cubicBezTo>
                      <a:pt x="12497" y="21844"/>
                      <a:pt x="8065" y="20599"/>
                      <a:pt x="2388" y="20599"/>
                    </a:cubicBezTo>
                    <a:lnTo>
                      <a:pt x="0" y="20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Shape 30916">
                <a:extLst>
                  <a:ext uri="{FF2B5EF4-FFF2-40B4-BE49-F238E27FC236}">
                    <a16:creationId xmlns:a16="http://schemas.microsoft.com/office/drawing/2014/main" id="{2AA9C4A1-4C39-42A0-8DCF-244C9D5272FA}"/>
                  </a:ext>
                </a:extLst>
              </p:cNvPr>
              <p:cNvSpPr/>
              <p:nvPr/>
            </p:nvSpPr>
            <p:spPr>
              <a:xfrm>
                <a:off x="1467220" y="-1085869"/>
                <a:ext cx="22986" cy="103727"/>
              </a:xfrm>
              <a:custGeom>
                <a:avLst/>
                <a:gdLst/>
                <a:ahLst/>
                <a:cxnLst/>
                <a:rect l="0" t="0" r="0" b="0"/>
                <a:pathLst>
                  <a:path w="22987" h="103734">
                    <a:moveTo>
                      <a:pt x="0" y="0"/>
                    </a:moveTo>
                    <a:lnTo>
                      <a:pt x="22987" y="0"/>
                    </a:lnTo>
                    <a:lnTo>
                      <a:pt x="22987" y="103734"/>
                    </a:lnTo>
                    <a:lnTo>
                      <a:pt x="0" y="10373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Shape 2190">
                <a:extLst>
                  <a:ext uri="{FF2B5EF4-FFF2-40B4-BE49-F238E27FC236}">
                    <a16:creationId xmlns:a16="http://schemas.microsoft.com/office/drawing/2014/main" id="{B3EBD384-808C-4C81-B893-852BE5D4F3DF}"/>
                  </a:ext>
                </a:extLst>
              </p:cNvPr>
              <p:cNvSpPr/>
              <p:nvPr/>
            </p:nvSpPr>
            <p:spPr>
              <a:xfrm>
                <a:off x="1583529" y="-1085864"/>
                <a:ext cx="86599" cy="103727"/>
              </a:xfrm>
              <a:custGeom>
                <a:avLst/>
                <a:gdLst/>
                <a:ahLst/>
                <a:cxnLst/>
                <a:rect l="0" t="0" r="0" b="0"/>
                <a:pathLst>
                  <a:path w="86601" h="103734">
                    <a:moveTo>
                      <a:pt x="0" y="0"/>
                    </a:moveTo>
                    <a:lnTo>
                      <a:pt x="86601" y="0"/>
                    </a:lnTo>
                    <a:lnTo>
                      <a:pt x="86601" y="21044"/>
                    </a:lnTo>
                    <a:lnTo>
                      <a:pt x="54788" y="21044"/>
                    </a:lnTo>
                    <a:lnTo>
                      <a:pt x="54788" y="103734"/>
                    </a:lnTo>
                    <a:lnTo>
                      <a:pt x="31801" y="103734"/>
                    </a:lnTo>
                    <a:lnTo>
                      <a:pt x="31801" y="21044"/>
                    </a:lnTo>
                    <a:lnTo>
                      <a:pt x="0" y="210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Shape 30917">
                <a:extLst>
                  <a:ext uri="{FF2B5EF4-FFF2-40B4-BE49-F238E27FC236}">
                    <a16:creationId xmlns:a16="http://schemas.microsoft.com/office/drawing/2014/main" id="{45432285-F01A-458A-8555-C596F1642647}"/>
                  </a:ext>
                </a:extLst>
              </p:cNvPr>
              <p:cNvSpPr/>
              <p:nvPr/>
            </p:nvSpPr>
            <p:spPr>
              <a:xfrm>
                <a:off x="1763415" y="-1085869"/>
                <a:ext cx="22999" cy="103727"/>
              </a:xfrm>
              <a:custGeom>
                <a:avLst/>
                <a:gdLst/>
                <a:ahLst/>
                <a:cxnLst/>
                <a:rect l="0" t="0" r="0" b="0"/>
                <a:pathLst>
                  <a:path w="23000" h="103734">
                    <a:moveTo>
                      <a:pt x="0" y="0"/>
                    </a:moveTo>
                    <a:lnTo>
                      <a:pt x="23000" y="0"/>
                    </a:lnTo>
                    <a:lnTo>
                      <a:pt x="23000" y="103734"/>
                    </a:lnTo>
                    <a:lnTo>
                      <a:pt x="0" y="10373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Shape 2192">
                <a:extLst>
                  <a:ext uri="{FF2B5EF4-FFF2-40B4-BE49-F238E27FC236}">
                    <a16:creationId xmlns:a16="http://schemas.microsoft.com/office/drawing/2014/main" id="{D0160FA7-61FC-4FC0-BE86-4D99D436BCB3}"/>
                  </a:ext>
                </a:extLst>
              </p:cNvPr>
              <p:cNvSpPr/>
              <p:nvPr/>
            </p:nvSpPr>
            <p:spPr>
              <a:xfrm>
                <a:off x="1887186" y="-1085868"/>
                <a:ext cx="79424" cy="103727"/>
              </a:xfrm>
              <a:custGeom>
                <a:avLst/>
                <a:gdLst/>
                <a:ahLst/>
                <a:cxnLst/>
                <a:rect l="0" t="0" r="0" b="0"/>
                <a:pathLst>
                  <a:path w="79426" h="103734">
                    <a:moveTo>
                      <a:pt x="0" y="0"/>
                    </a:moveTo>
                    <a:lnTo>
                      <a:pt x="78677" y="0"/>
                    </a:lnTo>
                    <a:lnTo>
                      <a:pt x="78677" y="20320"/>
                    </a:lnTo>
                    <a:lnTo>
                      <a:pt x="22708" y="20320"/>
                    </a:lnTo>
                    <a:lnTo>
                      <a:pt x="22708" y="41351"/>
                    </a:lnTo>
                    <a:lnTo>
                      <a:pt x="71971" y="41351"/>
                    </a:lnTo>
                    <a:lnTo>
                      <a:pt x="71971" y="61646"/>
                    </a:lnTo>
                    <a:lnTo>
                      <a:pt x="22708" y="61646"/>
                    </a:lnTo>
                    <a:lnTo>
                      <a:pt x="22708" y="83439"/>
                    </a:lnTo>
                    <a:lnTo>
                      <a:pt x="79426" y="83439"/>
                    </a:lnTo>
                    <a:lnTo>
                      <a:pt x="79426" y="103734"/>
                    </a:lnTo>
                    <a:lnTo>
                      <a:pt x="0" y="1037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Shape 2193">
                <a:extLst>
                  <a:ext uri="{FF2B5EF4-FFF2-40B4-BE49-F238E27FC236}">
                    <a16:creationId xmlns:a16="http://schemas.microsoft.com/office/drawing/2014/main" id="{1C7A1ECF-F4C5-4559-BF95-894F10A65FE1}"/>
                  </a:ext>
                </a:extLst>
              </p:cNvPr>
              <p:cNvSpPr/>
              <p:nvPr/>
            </p:nvSpPr>
            <p:spPr>
              <a:xfrm>
                <a:off x="2054696" y="-1087338"/>
                <a:ext cx="82561" cy="106686"/>
              </a:xfrm>
              <a:custGeom>
                <a:avLst/>
                <a:gdLst/>
                <a:ahLst/>
                <a:cxnLst/>
                <a:rect l="0" t="0" r="0" b="0"/>
                <a:pathLst>
                  <a:path w="82563" h="106693">
                    <a:moveTo>
                      <a:pt x="40602" y="0"/>
                    </a:moveTo>
                    <a:cubicBezTo>
                      <a:pt x="48273" y="0"/>
                      <a:pt x="55309" y="1130"/>
                      <a:pt x="61735" y="3429"/>
                    </a:cubicBezTo>
                    <a:cubicBezTo>
                      <a:pt x="68148" y="5728"/>
                      <a:pt x="74041" y="9004"/>
                      <a:pt x="79413" y="13284"/>
                    </a:cubicBezTo>
                    <a:lnTo>
                      <a:pt x="67488" y="30518"/>
                    </a:lnTo>
                    <a:cubicBezTo>
                      <a:pt x="62802" y="27356"/>
                      <a:pt x="58217" y="24867"/>
                      <a:pt x="53746" y="23025"/>
                    </a:cubicBezTo>
                    <a:cubicBezTo>
                      <a:pt x="49263" y="21209"/>
                      <a:pt x="44780" y="20294"/>
                      <a:pt x="40310" y="20294"/>
                    </a:cubicBezTo>
                    <a:cubicBezTo>
                      <a:pt x="35839" y="20294"/>
                      <a:pt x="32461" y="21171"/>
                      <a:pt x="30226" y="22885"/>
                    </a:cubicBezTo>
                    <a:cubicBezTo>
                      <a:pt x="27991" y="24612"/>
                      <a:pt x="26873" y="26759"/>
                      <a:pt x="26873" y="29312"/>
                    </a:cubicBezTo>
                    <a:lnTo>
                      <a:pt x="26873" y="29616"/>
                    </a:lnTo>
                    <a:cubicBezTo>
                      <a:pt x="26873" y="31293"/>
                      <a:pt x="27203" y="32753"/>
                      <a:pt x="27838" y="33972"/>
                    </a:cubicBezTo>
                    <a:cubicBezTo>
                      <a:pt x="28486" y="35204"/>
                      <a:pt x="29654" y="36322"/>
                      <a:pt x="31356" y="37312"/>
                    </a:cubicBezTo>
                    <a:cubicBezTo>
                      <a:pt x="33032" y="38291"/>
                      <a:pt x="35357" y="39230"/>
                      <a:pt x="38290" y="40119"/>
                    </a:cubicBezTo>
                    <a:cubicBezTo>
                      <a:pt x="41224" y="41008"/>
                      <a:pt x="44933" y="42050"/>
                      <a:pt x="49416" y="43231"/>
                    </a:cubicBezTo>
                    <a:cubicBezTo>
                      <a:pt x="54686" y="44602"/>
                      <a:pt x="59398" y="46152"/>
                      <a:pt x="63525" y="47879"/>
                    </a:cubicBezTo>
                    <a:cubicBezTo>
                      <a:pt x="67653" y="49606"/>
                      <a:pt x="71132" y="51676"/>
                      <a:pt x="73965" y="54102"/>
                    </a:cubicBezTo>
                    <a:cubicBezTo>
                      <a:pt x="76810" y="56515"/>
                      <a:pt x="78956" y="59334"/>
                      <a:pt x="80391" y="62599"/>
                    </a:cubicBezTo>
                    <a:cubicBezTo>
                      <a:pt x="81839" y="65862"/>
                      <a:pt x="82563" y="69761"/>
                      <a:pt x="82563" y="74282"/>
                    </a:cubicBezTo>
                    <a:lnTo>
                      <a:pt x="82563" y="74587"/>
                    </a:lnTo>
                    <a:cubicBezTo>
                      <a:pt x="82563" y="79718"/>
                      <a:pt x="81610" y="84277"/>
                      <a:pt x="79743" y="88278"/>
                    </a:cubicBezTo>
                    <a:cubicBezTo>
                      <a:pt x="77851" y="92266"/>
                      <a:pt x="75247" y="95618"/>
                      <a:pt x="71869" y="98323"/>
                    </a:cubicBezTo>
                    <a:cubicBezTo>
                      <a:pt x="68516" y="101054"/>
                      <a:pt x="64503" y="103124"/>
                      <a:pt x="59842" y="104534"/>
                    </a:cubicBezTo>
                    <a:cubicBezTo>
                      <a:pt x="55182" y="105969"/>
                      <a:pt x="50012" y="106693"/>
                      <a:pt x="44336" y="106693"/>
                    </a:cubicBezTo>
                    <a:cubicBezTo>
                      <a:pt x="36385" y="106693"/>
                      <a:pt x="28549" y="105321"/>
                      <a:pt x="20904" y="102591"/>
                    </a:cubicBezTo>
                    <a:cubicBezTo>
                      <a:pt x="13233" y="99847"/>
                      <a:pt x="6274" y="95644"/>
                      <a:pt x="0" y="89967"/>
                    </a:cubicBezTo>
                    <a:lnTo>
                      <a:pt x="13576" y="73787"/>
                    </a:lnTo>
                    <a:cubicBezTo>
                      <a:pt x="18364" y="77635"/>
                      <a:pt x="23266" y="80709"/>
                      <a:pt x="28296" y="82969"/>
                    </a:cubicBezTo>
                    <a:cubicBezTo>
                      <a:pt x="33312" y="85255"/>
                      <a:pt x="38811" y="86385"/>
                      <a:pt x="44780" y="86385"/>
                    </a:cubicBezTo>
                    <a:cubicBezTo>
                      <a:pt x="49568" y="86385"/>
                      <a:pt x="53277" y="85522"/>
                      <a:pt x="55906" y="83795"/>
                    </a:cubicBezTo>
                    <a:cubicBezTo>
                      <a:pt x="58547" y="82080"/>
                      <a:pt x="59855" y="79680"/>
                      <a:pt x="59855" y="76632"/>
                    </a:cubicBezTo>
                    <a:lnTo>
                      <a:pt x="59855" y="76314"/>
                    </a:lnTo>
                    <a:cubicBezTo>
                      <a:pt x="59855" y="74854"/>
                      <a:pt x="59601" y="73546"/>
                      <a:pt x="59042" y="72415"/>
                    </a:cubicBezTo>
                    <a:cubicBezTo>
                      <a:pt x="58496" y="71272"/>
                      <a:pt x="57455" y="70206"/>
                      <a:pt x="55906" y="69228"/>
                    </a:cubicBezTo>
                    <a:cubicBezTo>
                      <a:pt x="54369" y="68250"/>
                      <a:pt x="52222" y="67259"/>
                      <a:pt x="49479" y="66268"/>
                    </a:cubicBezTo>
                    <a:cubicBezTo>
                      <a:pt x="46749" y="65278"/>
                      <a:pt x="43193" y="64249"/>
                      <a:pt x="38811" y="63157"/>
                    </a:cubicBezTo>
                    <a:cubicBezTo>
                      <a:pt x="33541" y="61887"/>
                      <a:pt x="28753" y="60452"/>
                      <a:pt x="24486" y="58865"/>
                    </a:cubicBezTo>
                    <a:cubicBezTo>
                      <a:pt x="20206" y="57277"/>
                      <a:pt x="16561" y="55347"/>
                      <a:pt x="13576" y="53022"/>
                    </a:cubicBezTo>
                    <a:cubicBezTo>
                      <a:pt x="10592" y="50711"/>
                      <a:pt x="8281" y="47828"/>
                      <a:pt x="6642" y="44374"/>
                    </a:cubicBezTo>
                    <a:cubicBezTo>
                      <a:pt x="5004" y="40920"/>
                      <a:pt x="4166" y="36627"/>
                      <a:pt x="4166" y="31496"/>
                    </a:cubicBezTo>
                    <a:lnTo>
                      <a:pt x="4166" y="31204"/>
                    </a:lnTo>
                    <a:cubicBezTo>
                      <a:pt x="4166" y="26479"/>
                      <a:pt x="5067" y="22212"/>
                      <a:pt x="6845" y="18415"/>
                    </a:cubicBezTo>
                    <a:cubicBezTo>
                      <a:pt x="8623" y="14618"/>
                      <a:pt x="11125" y="11341"/>
                      <a:pt x="14338" y="8572"/>
                    </a:cubicBezTo>
                    <a:cubicBezTo>
                      <a:pt x="17551" y="5829"/>
                      <a:pt x="21387" y="3696"/>
                      <a:pt x="25845" y="2210"/>
                    </a:cubicBezTo>
                    <a:cubicBezTo>
                      <a:pt x="30315" y="724"/>
                      <a:pt x="35230" y="0"/>
                      <a:pt x="40602" y="0"/>
                    </a:cubicBez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5B4E5CDA-A87D-4EA9-AC5F-5BA0F4790F67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7453" y="-1887086"/>
                <a:ext cx="643113" cy="204203"/>
              </a:xfrm>
              <a:prstGeom prst="rect">
                <a:avLst/>
              </a:prstGeom>
            </p:spPr>
          </p:pic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3BFA38B4-28B1-4A1B-83EF-9E45C284A2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3549" y="-1448202"/>
                <a:ext cx="643113" cy="204203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F82D3CD4-2345-4E96-B712-E9ECE56466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7453" y="-1886070"/>
                <a:ext cx="649209" cy="643086"/>
              </a:xfrm>
              <a:prstGeom prst="rect">
                <a:avLst/>
              </a:prstGeom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F2BEE204-7F57-413F-958A-DEBEDA320B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7453" y="-1886070"/>
                <a:ext cx="649209" cy="643086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E55B7A6C-4C90-4519-AD72-15062B1366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7453" y="-1886070"/>
                <a:ext cx="649209" cy="643086"/>
              </a:xfrm>
              <a:prstGeom prst="rect">
                <a:avLst/>
              </a:prstGeom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F694E150-DF58-4B8D-90AE-15C259E08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7453" y="-1886070"/>
                <a:ext cx="646161" cy="640038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46612CC-991E-4213-AB80-D1DC3DB9F8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7453" y="-1886070"/>
                <a:ext cx="646161" cy="640038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24E483D4-A1CE-4915-82B0-601296865F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128" y="-1886070"/>
                <a:ext cx="423662" cy="643086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616F2144-C882-4489-8481-9FCD50CDD3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597" y="-1886070"/>
                <a:ext cx="521196" cy="643086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0BAF648A-E977-4284-8E6B-42FC919B85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492" y="-1886070"/>
                <a:ext cx="463285" cy="460218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D7BB3A38-C763-4AE0-90EF-AD1002BE7F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2525" y="-1566050"/>
                <a:ext cx="204211" cy="323067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8B2C6289-F35C-463C-8763-C504D67C05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2525" y="-1887086"/>
                <a:ext cx="649209" cy="475457"/>
              </a:xfrm>
              <a:prstGeom prst="rect">
                <a:avLst/>
              </a:prstGeom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BE53E396-430E-4C47-A1C7-4F0D86CC8A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2525" y="-1887086"/>
                <a:ext cx="649209" cy="475457"/>
              </a:xfrm>
              <a:prstGeom prst="rect">
                <a:avLst/>
              </a:prstGeom>
            </p:spPr>
          </p:pic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EAB0DB3D-C432-4254-B609-18AF37DF65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2525" y="-1854576"/>
                <a:ext cx="649209" cy="441931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48FEB0DA-5F81-43F9-B32E-815F9E0E1F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2525" y="-1854576"/>
                <a:ext cx="569963" cy="265159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E7375E2C-8FA3-49CA-8CD5-F14B52BFA1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2525" y="-1512206"/>
                <a:ext cx="576059" cy="97530"/>
              </a:xfrm>
              <a:prstGeom prst="rect">
                <a:avLst/>
              </a:prstGeom>
            </p:spPr>
          </p:pic>
          <p:sp>
            <p:nvSpPr>
              <p:cNvPr id="156" name="Shape 2226">
                <a:extLst>
                  <a:ext uri="{FF2B5EF4-FFF2-40B4-BE49-F238E27FC236}">
                    <a16:creationId xmlns:a16="http://schemas.microsoft.com/office/drawing/2014/main" id="{5D986323-5F0A-484B-AF50-6D52DF26E478}"/>
                  </a:ext>
                </a:extLst>
              </p:cNvPr>
              <p:cNvSpPr/>
              <p:nvPr/>
            </p:nvSpPr>
            <p:spPr>
              <a:xfrm>
                <a:off x="2260730" y="-2275302"/>
                <a:ext cx="511925" cy="791299"/>
              </a:xfrm>
              <a:custGeom>
                <a:avLst/>
                <a:gdLst/>
                <a:ahLst/>
                <a:cxnLst/>
                <a:rect l="0" t="0" r="0" b="0"/>
                <a:pathLst>
                  <a:path w="511937" h="791350">
                    <a:moveTo>
                      <a:pt x="51727" y="51"/>
                    </a:moveTo>
                    <a:cubicBezTo>
                      <a:pt x="55740" y="102"/>
                      <a:pt x="59753" y="216"/>
                      <a:pt x="63767" y="368"/>
                    </a:cubicBezTo>
                    <a:cubicBezTo>
                      <a:pt x="67780" y="508"/>
                      <a:pt x="71780" y="724"/>
                      <a:pt x="75793" y="978"/>
                    </a:cubicBezTo>
                    <a:cubicBezTo>
                      <a:pt x="79794" y="1232"/>
                      <a:pt x="83795" y="1549"/>
                      <a:pt x="87795" y="1918"/>
                    </a:cubicBezTo>
                    <a:cubicBezTo>
                      <a:pt x="91796" y="2273"/>
                      <a:pt x="95783" y="2680"/>
                      <a:pt x="99771" y="3150"/>
                    </a:cubicBezTo>
                    <a:cubicBezTo>
                      <a:pt x="103772" y="3620"/>
                      <a:pt x="107747" y="4127"/>
                      <a:pt x="111722" y="4699"/>
                    </a:cubicBezTo>
                    <a:cubicBezTo>
                      <a:pt x="115710" y="5270"/>
                      <a:pt x="119672" y="5905"/>
                      <a:pt x="123634" y="6579"/>
                    </a:cubicBezTo>
                    <a:cubicBezTo>
                      <a:pt x="127597" y="7252"/>
                      <a:pt x="131559" y="7976"/>
                      <a:pt x="135496" y="8750"/>
                    </a:cubicBezTo>
                    <a:cubicBezTo>
                      <a:pt x="139446" y="9525"/>
                      <a:pt x="143383" y="10363"/>
                      <a:pt x="147320" y="11239"/>
                    </a:cubicBezTo>
                    <a:cubicBezTo>
                      <a:pt x="151244" y="12116"/>
                      <a:pt x="155168" y="13056"/>
                      <a:pt x="159067" y="14046"/>
                    </a:cubicBezTo>
                    <a:cubicBezTo>
                      <a:pt x="162979" y="15024"/>
                      <a:pt x="166878" y="16065"/>
                      <a:pt x="170751" y="17145"/>
                    </a:cubicBezTo>
                    <a:cubicBezTo>
                      <a:pt x="174637" y="18237"/>
                      <a:pt x="178524" y="19368"/>
                      <a:pt x="182372" y="20549"/>
                    </a:cubicBezTo>
                    <a:cubicBezTo>
                      <a:pt x="186245" y="21742"/>
                      <a:pt x="190081" y="22987"/>
                      <a:pt x="193916" y="24270"/>
                    </a:cubicBezTo>
                    <a:cubicBezTo>
                      <a:pt x="197752" y="25578"/>
                      <a:pt x="201574" y="26911"/>
                      <a:pt x="205372" y="28308"/>
                    </a:cubicBezTo>
                    <a:cubicBezTo>
                      <a:pt x="209181" y="29705"/>
                      <a:pt x="212966" y="31140"/>
                      <a:pt x="216738" y="32652"/>
                    </a:cubicBezTo>
                    <a:cubicBezTo>
                      <a:pt x="218580" y="33376"/>
                      <a:pt x="220421" y="34125"/>
                      <a:pt x="222262" y="34874"/>
                    </a:cubicBezTo>
                    <a:cubicBezTo>
                      <a:pt x="335800" y="81598"/>
                      <a:pt x="424307" y="169608"/>
                      <a:pt x="471462" y="282715"/>
                    </a:cubicBezTo>
                    <a:cubicBezTo>
                      <a:pt x="500431" y="352158"/>
                      <a:pt x="511937" y="427825"/>
                      <a:pt x="504787" y="501523"/>
                    </a:cubicBezTo>
                    <a:cubicBezTo>
                      <a:pt x="500405" y="546481"/>
                      <a:pt x="489267" y="590652"/>
                      <a:pt x="471640" y="632841"/>
                    </a:cubicBezTo>
                    <a:cubicBezTo>
                      <a:pt x="446697" y="692556"/>
                      <a:pt x="410604" y="744842"/>
                      <a:pt x="364223" y="788594"/>
                    </a:cubicBezTo>
                    <a:cubicBezTo>
                      <a:pt x="362712" y="790257"/>
                      <a:pt x="360616" y="791350"/>
                      <a:pt x="358216" y="791350"/>
                    </a:cubicBezTo>
                    <a:cubicBezTo>
                      <a:pt x="353771" y="791350"/>
                      <a:pt x="350164" y="787781"/>
                      <a:pt x="350164" y="783361"/>
                    </a:cubicBezTo>
                    <a:cubicBezTo>
                      <a:pt x="350164" y="780593"/>
                      <a:pt x="351917" y="778929"/>
                      <a:pt x="353835" y="776834"/>
                    </a:cubicBezTo>
                    <a:cubicBezTo>
                      <a:pt x="398221" y="734555"/>
                      <a:pt x="432917" y="684251"/>
                      <a:pt x="456921" y="626796"/>
                    </a:cubicBezTo>
                    <a:cubicBezTo>
                      <a:pt x="473926" y="586042"/>
                      <a:pt x="484695" y="543382"/>
                      <a:pt x="488912" y="499999"/>
                    </a:cubicBezTo>
                    <a:cubicBezTo>
                      <a:pt x="495821" y="428879"/>
                      <a:pt x="484708" y="355816"/>
                      <a:pt x="456743" y="288760"/>
                    </a:cubicBezTo>
                    <a:cubicBezTo>
                      <a:pt x="411200" y="179553"/>
                      <a:pt x="325768" y="94590"/>
                      <a:pt x="216167" y="49505"/>
                    </a:cubicBezTo>
                    <a:cubicBezTo>
                      <a:pt x="213373" y="48349"/>
                      <a:pt x="210566" y="47219"/>
                      <a:pt x="207746" y="46126"/>
                    </a:cubicBezTo>
                    <a:cubicBezTo>
                      <a:pt x="203974" y="44666"/>
                      <a:pt x="200165" y="43256"/>
                      <a:pt x="196355" y="41885"/>
                    </a:cubicBezTo>
                    <a:cubicBezTo>
                      <a:pt x="192544" y="40526"/>
                      <a:pt x="188709" y="39205"/>
                      <a:pt x="184874" y="37960"/>
                    </a:cubicBezTo>
                    <a:cubicBezTo>
                      <a:pt x="181026" y="36703"/>
                      <a:pt x="177165" y="35496"/>
                      <a:pt x="173291" y="34341"/>
                    </a:cubicBezTo>
                    <a:cubicBezTo>
                      <a:pt x="169430" y="33198"/>
                      <a:pt x="165544" y="32106"/>
                      <a:pt x="161646" y="31064"/>
                    </a:cubicBezTo>
                    <a:cubicBezTo>
                      <a:pt x="157747" y="30023"/>
                      <a:pt x="153848" y="29020"/>
                      <a:pt x="149923" y="28080"/>
                    </a:cubicBezTo>
                    <a:cubicBezTo>
                      <a:pt x="146012" y="27153"/>
                      <a:pt x="142075" y="26264"/>
                      <a:pt x="138138" y="25425"/>
                    </a:cubicBezTo>
                    <a:cubicBezTo>
                      <a:pt x="134201" y="24600"/>
                      <a:pt x="130251" y="23825"/>
                      <a:pt x="126301" y="23101"/>
                    </a:cubicBezTo>
                    <a:cubicBezTo>
                      <a:pt x="122351" y="22378"/>
                      <a:pt x="118376" y="21704"/>
                      <a:pt x="114414" y="21082"/>
                    </a:cubicBezTo>
                    <a:cubicBezTo>
                      <a:pt x="110439" y="20485"/>
                      <a:pt x="106464" y="19914"/>
                      <a:pt x="102476" y="19406"/>
                    </a:cubicBezTo>
                    <a:cubicBezTo>
                      <a:pt x="98488" y="18898"/>
                      <a:pt x="94500" y="18428"/>
                      <a:pt x="90513" y="18034"/>
                    </a:cubicBezTo>
                    <a:cubicBezTo>
                      <a:pt x="86512" y="17640"/>
                      <a:pt x="82524" y="17297"/>
                      <a:pt x="78511" y="16993"/>
                    </a:cubicBezTo>
                    <a:cubicBezTo>
                      <a:pt x="74511" y="16713"/>
                      <a:pt x="70498" y="16472"/>
                      <a:pt x="66497" y="16281"/>
                    </a:cubicBezTo>
                    <a:cubicBezTo>
                      <a:pt x="62484" y="16104"/>
                      <a:pt x="58470" y="15964"/>
                      <a:pt x="54458" y="15888"/>
                    </a:cubicBezTo>
                    <a:cubicBezTo>
                      <a:pt x="50444" y="15811"/>
                      <a:pt x="46431" y="15786"/>
                      <a:pt x="42418" y="15824"/>
                    </a:cubicBezTo>
                    <a:cubicBezTo>
                      <a:pt x="38392" y="15862"/>
                      <a:pt x="34379" y="15939"/>
                      <a:pt x="30378" y="16091"/>
                    </a:cubicBezTo>
                    <a:cubicBezTo>
                      <a:pt x="26352" y="16231"/>
                      <a:pt x="22339" y="16421"/>
                      <a:pt x="18338" y="16675"/>
                    </a:cubicBezTo>
                    <a:cubicBezTo>
                      <a:pt x="16332" y="16802"/>
                      <a:pt x="14325" y="16942"/>
                      <a:pt x="12319" y="17094"/>
                    </a:cubicBezTo>
                    <a:cubicBezTo>
                      <a:pt x="11341" y="17170"/>
                      <a:pt x="10351" y="17285"/>
                      <a:pt x="9372" y="17323"/>
                    </a:cubicBezTo>
                    <a:cubicBezTo>
                      <a:pt x="7950" y="17374"/>
                      <a:pt x="6566" y="17221"/>
                      <a:pt x="5207" y="16815"/>
                    </a:cubicBezTo>
                    <a:cubicBezTo>
                      <a:pt x="3696" y="16383"/>
                      <a:pt x="2248" y="15240"/>
                      <a:pt x="1384" y="13970"/>
                    </a:cubicBezTo>
                    <a:cubicBezTo>
                      <a:pt x="495" y="12649"/>
                      <a:pt x="0" y="11087"/>
                      <a:pt x="0" y="9512"/>
                    </a:cubicBezTo>
                    <a:cubicBezTo>
                      <a:pt x="0" y="6604"/>
                      <a:pt x="1651" y="3861"/>
                      <a:pt x="4229" y="2477"/>
                    </a:cubicBezTo>
                    <a:cubicBezTo>
                      <a:pt x="5067" y="2032"/>
                      <a:pt x="5969" y="1778"/>
                      <a:pt x="6896" y="1638"/>
                    </a:cubicBezTo>
                    <a:cubicBezTo>
                      <a:pt x="7798" y="1499"/>
                      <a:pt x="13589" y="1168"/>
                      <a:pt x="15596" y="1029"/>
                    </a:cubicBezTo>
                    <a:cubicBezTo>
                      <a:pt x="19608" y="775"/>
                      <a:pt x="23622" y="546"/>
                      <a:pt x="27635" y="406"/>
                    </a:cubicBezTo>
                    <a:cubicBezTo>
                      <a:pt x="31648" y="241"/>
                      <a:pt x="35674" y="127"/>
                      <a:pt x="39675" y="64"/>
                    </a:cubicBezTo>
                    <a:cubicBezTo>
                      <a:pt x="43688" y="13"/>
                      <a:pt x="47714" y="0"/>
                      <a:pt x="51727" y="51"/>
                    </a:cubicBez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Shape 2227">
                <a:extLst>
                  <a:ext uri="{FF2B5EF4-FFF2-40B4-BE49-F238E27FC236}">
                    <a16:creationId xmlns:a16="http://schemas.microsoft.com/office/drawing/2014/main" id="{C00D2020-0DD9-4BD5-8968-6A8C2E907748}"/>
                  </a:ext>
                </a:extLst>
              </p:cNvPr>
              <p:cNvSpPr/>
              <p:nvPr/>
            </p:nvSpPr>
            <p:spPr>
              <a:xfrm>
                <a:off x="2335848" y="-2064151"/>
                <a:ext cx="224747" cy="330497"/>
              </a:xfrm>
              <a:custGeom>
                <a:avLst/>
                <a:gdLst/>
                <a:ahLst/>
                <a:cxnLst/>
                <a:rect l="0" t="0" r="0" b="0"/>
                <a:pathLst>
                  <a:path w="224752" h="330518">
                    <a:moveTo>
                      <a:pt x="8090" y="25"/>
                    </a:moveTo>
                    <a:cubicBezTo>
                      <a:pt x="8674" y="51"/>
                      <a:pt x="9246" y="178"/>
                      <a:pt x="9817" y="267"/>
                    </a:cubicBezTo>
                    <a:cubicBezTo>
                      <a:pt x="12192" y="699"/>
                      <a:pt x="14567" y="1168"/>
                      <a:pt x="16916" y="1664"/>
                    </a:cubicBezTo>
                    <a:cubicBezTo>
                      <a:pt x="19279" y="2159"/>
                      <a:pt x="21628" y="2692"/>
                      <a:pt x="23965" y="3251"/>
                    </a:cubicBezTo>
                    <a:cubicBezTo>
                      <a:pt x="26301" y="3823"/>
                      <a:pt x="28626" y="4420"/>
                      <a:pt x="30950" y="5042"/>
                    </a:cubicBezTo>
                    <a:cubicBezTo>
                      <a:pt x="33261" y="5677"/>
                      <a:pt x="35573" y="6337"/>
                      <a:pt x="37859" y="7049"/>
                    </a:cubicBezTo>
                    <a:cubicBezTo>
                      <a:pt x="40157" y="7734"/>
                      <a:pt x="42443" y="8471"/>
                      <a:pt x="44717" y="9233"/>
                    </a:cubicBezTo>
                    <a:cubicBezTo>
                      <a:pt x="46990" y="9995"/>
                      <a:pt x="49238" y="10795"/>
                      <a:pt x="51486" y="11620"/>
                    </a:cubicBezTo>
                    <a:cubicBezTo>
                      <a:pt x="53734" y="12433"/>
                      <a:pt x="55969" y="13297"/>
                      <a:pt x="58191" y="14186"/>
                    </a:cubicBezTo>
                    <a:cubicBezTo>
                      <a:pt x="60414" y="15075"/>
                      <a:pt x="62624" y="16002"/>
                      <a:pt x="64808" y="16955"/>
                    </a:cubicBezTo>
                    <a:cubicBezTo>
                      <a:pt x="67005" y="17907"/>
                      <a:pt x="69190" y="18885"/>
                      <a:pt x="71348" y="19901"/>
                    </a:cubicBezTo>
                    <a:cubicBezTo>
                      <a:pt x="73520" y="20917"/>
                      <a:pt x="75654" y="21958"/>
                      <a:pt x="77788" y="23025"/>
                    </a:cubicBezTo>
                    <a:cubicBezTo>
                      <a:pt x="79921" y="24105"/>
                      <a:pt x="82042" y="25210"/>
                      <a:pt x="84150" y="26352"/>
                    </a:cubicBezTo>
                    <a:cubicBezTo>
                      <a:pt x="86246" y="27483"/>
                      <a:pt x="88341" y="28651"/>
                      <a:pt x="90411" y="29845"/>
                    </a:cubicBezTo>
                    <a:cubicBezTo>
                      <a:pt x="92481" y="31026"/>
                      <a:pt x="94526" y="32245"/>
                      <a:pt x="96558" y="33503"/>
                    </a:cubicBezTo>
                    <a:cubicBezTo>
                      <a:pt x="98603" y="34747"/>
                      <a:pt x="100622" y="36030"/>
                      <a:pt x="102629" y="37325"/>
                    </a:cubicBezTo>
                    <a:cubicBezTo>
                      <a:pt x="104623" y="38646"/>
                      <a:pt x="106604" y="39967"/>
                      <a:pt x="108572" y="41339"/>
                    </a:cubicBezTo>
                    <a:cubicBezTo>
                      <a:pt x="110528" y="42697"/>
                      <a:pt x="112471" y="44094"/>
                      <a:pt x="114402" y="45504"/>
                    </a:cubicBezTo>
                    <a:cubicBezTo>
                      <a:pt x="116332" y="46914"/>
                      <a:pt x="118237" y="48374"/>
                      <a:pt x="120117" y="49835"/>
                    </a:cubicBezTo>
                    <a:cubicBezTo>
                      <a:pt x="122009" y="51308"/>
                      <a:pt x="123876" y="52794"/>
                      <a:pt x="125717" y="54318"/>
                    </a:cubicBezTo>
                    <a:cubicBezTo>
                      <a:pt x="127559" y="55842"/>
                      <a:pt x="129387" y="57391"/>
                      <a:pt x="131204" y="58979"/>
                    </a:cubicBezTo>
                    <a:cubicBezTo>
                      <a:pt x="133007" y="60554"/>
                      <a:pt x="134785" y="62154"/>
                      <a:pt x="136538" y="63767"/>
                    </a:cubicBezTo>
                    <a:cubicBezTo>
                      <a:pt x="138303" y="65392"/>
                      <a:pt x="140043" y="67043"/>
                      <a:pt x="141757" y="68720"/>
                    </a:cubicBezTo>
                    <a:cubicBezTo>
                      <a:pt x="143472" y="70396"/>
                      <a:pt x="145161" y="72098"/>
                      <a:pt x="146825" y="73812"/>
                    </a:cubicBezTo>
                    <a:cubicBezTo>
                      <a:pt x="148501" y="75540"/>
                      <a:pt x="150152" y="77292"/>
                      <a:pt x="151778" y="79070"/>
                    </a:cubicBezTo>
                    <a:cubicBezTo>
                      <a:pt x="153403" y="80836"/>
                      <a:pt x="155003" y="82639"/>
                      <a:pt x="156578" y="84455"/>
                    </a:cubicBezTo>
                    <a:cubicBezTo>
                      <a:pt x="158153" y="86271"/>
                      <a:pt x="159690" y="88113"/>
                      <a:pt x="161214" y="89980"/>
                    </a:cubicBezTo>
                    <a:cubicBezTo>
                      <a:pt x="162738" y="91846"/>
                      <a:pt x="164249" y="93739"/>
                      <a:pt x="165710" y="95644"/>
                    </a:cubicBezTo>
                    <a:cubicBezTo>
                      <a:pt x="167195" y="97561"/>
                      <a:pt x="168630" y="99492"/>
                      <a:pt x="170053" y="101435"/>
                    </a:cubicBezTo>
                    <a:cubicBezTo>
                      <a:pt x="171475" y="103403"/>
                      <a:pt x="172872" y="105372"/>
                      <a:pt x="174231" y="107366"/>
                    </a:cubicBezTo>
                    <a:cubicBezTo>
                      <a:pt x="175603" y="109372"/>
                      <a:pt x="176949" y="111392"/>
                      <a:pt x="178257" y="113436"/>
                    </a:cubicBezTo>
                    <a:cubicBezTo>
                      <a:pt x="179565" y="115481"/>
                      <a:pt x="180848" y="117539"/>
                      <a:pt x="182105" y="119609"/>
                    </a:cubicBezTo>
                    <a:cubicBezTo>
                      <a:pt x="183362" y="121691"/>
                      <a:pt x="184582" y="123800"/>
                      <a:pt x="185775" y="125921"/>
                    </a:cubicBezTo>
                    <a:cubicBezTo>
                      <a:pt x="186982" y="128041"/>
                      <a:pt x="188151" y="130188"/>
                      <a:pt x="189281" y="132334"/>
                    </a:cubicBezTo>
                    <a:cubicBezTo>
                      <a:pt x="190424" y="134506"/>
                      <a:pt x="191541" y="136690"/>
                      <a:pt x="192608" y="138887"/>
                    </a:cubicBezTo>
                    <a:cubicBezTo>
                      <a:pt x="193688" y="141084"/>
                      <a:pt x="194729" y="143294"/>
                      <a:pt x="195758" y="145542"/>
                    </a:cubicBezTo>
                    <a:cubicBezTo>
                      <a:pt x="196774" y="147777"/>
                      <a:pt x="197752" y="150025"/>
                      <a:pt x="198691" y="152298"/>
                    </a:cubicBezTo>
                    <a:cubicBezTo>
                      <a:pt x="198755" y="152425"/>
                      <a:pt x="198806" y="152553"/>
                      <a:pt x="198856" y="152667"/>
                    </a:cubicBezTo>
                    <a:cubicBezTo>
                      <a:pt x="222059" y="208306"/>
                      <a:pt x="224752" y="268440"/>
                      <a:pt x="207162" y="324612"/>
                    </a:cubicBezTo>
                    <a:cubicBezTo>
                      <a:pt x="206235" y="327977"/>
                      <a:pt x="203238" y="330518"/>
                      <a:pt x="199530" y="330518"/>
                    </a:cubicBezTo>
                    <a:cubicBezTo>
                      <a:pt x="196596" y="330518"/>
                      <a:pt x="193840" y="328879"/>
                      <a:pt x="192443" y="326314"/>
                    </a:cubicBezTo>
                    <a:cubicBezTo>
                      <a:pt x="191656" y="324866"/>
                      <a:pt x="191389" y="323266"/>
                      <a:pt x="191656" y="321653"/>
                    </a:cubicBezTo>
                    <a:cubicBezTo>
                      <a:pt x="191782" y="320967"/>
                      <a:pt x="191821" y="320332"/>
                      <a:pt x="192062" y="319697"/>
                    </a:cubicBezTo>
                    <a:cubicBezTo>
                      <a:pt x="208419" y="266916"/>
                      <a:pt x="205829" y="210744"/>
                      <a:pt x="184137" y="158725"/>
                    </a:cubicBezTo>
                    <a:cubicBezTo>
                      <a:pt x="183235" y="156566"/>
                      <a:pt x="182296" y="154419"/>
                      <a:pt x="181330" y="152286"/>
                    </a:cubicBezTo>
                    <a:cubicBezTo>
                      <a:pt x="180327" y="150038"/>
                      <a:pt x="179273" y="147828"/>
                      <a:pt x="178194" y="145618"/>
                    </a:cubicBezTo>
                    <a:cubicBezTo>
                      <a:pt x="177114" y="143421"/>
                      <a:pt x="175997" y="141237"/>
                      <a:pt x="174854" y="139078"/>
                    </a:cubicBezTo>
                    <a:cubicBezTo>
                      <a:pt x="173710" y="136919"/>
                      <a:pt x="172529" y="134772"/>
                      <a:pt x="171323" y="132652"/>
                    </a:cubicBezTo>
                    <a:cubicBezTo>
                      <a:pt x="170116" y="130543"/>
                      <a:pt x="168885" y="128448"/>
                      <a:pt x="167615" y="126365"/>
                    </a:cubicBezTo>
                    <a:cubicBezTo>
                      <a:pt x="166345" y="124295"/>
                      <a:pt x="165049" y="122250"/>
                      <a:pt x="163716" y="120218"/>
                    </a:cubicBezTo>
                    <a:cubicBezTo>
                      <a:pt x="162382" y="118186"/>
                      <a:pt x="161023" y="116167"/>
                      <a:pt x="159626" y="114186"/>
                    </a:cubicBezTo>
                    <a:cubicBezTo>
                      <a:pt x="158242" y="112205"/>
                      <a:pt x="156832" y="110249"/>
                      <a:pt x="155384" y="108306"/>
                    </a:cubicBezTo>
                    <a:cubicBezTo>
                      <a:pt x="153949" y="106375"/>
                      <a:pt x="152464" y="104458"/>
                      <a:pt x="150965" y="102565"/>
                    </a:cubicBezTo>
                    <a:cubicBezTo>
                      <a:pt x="149466" y="100673"/>
                      <a:pt x="147929" y="98806"/>
                      <a:pt x="146380" y="96964"/>
                    </a:cubicBezTo>
                    <a:cubicBezTo>
                      <a:pt x="144831" y="95123"/>
                      <a:pt x="143243" y="93307"/>
                      <a:pt x="141643" y="91516"/>
                    </a:cubicBezTo>
                    <a:cubicBezTo>
                      <a:pt x="140030" y="89713"/>
                      <a:pt x="138404" y="87960"/>
                      <a:pt x="136741" y="86220"/>
                    </a:cubicBezTo>
                    <a:cubicBezTo>
                      <a:pt x="135090" y="84468"/>
                      <a:pt x="133401" y="82766"/>
                      <a:pt x="131699" y="81077"/>
                    </a:cubicBezTo>
                    <a:cubicBezTo>
                      <a:pt x="129984" y="79388"/>
                      <a:pt x="128257" y="77724"/>
                      <a:pt x="126505" y="76086"/>
                    </a:cubicBezTo>
                    <a:cubicBezTo>
                      <a:pt x="124752" y="74447"/>
                      <a:pt x="122974" y="72835"/>
                      <a:pt x="121171" y="71260"/>
                    </a:cubicBezTo>
                    <a:cubicBezTo>
                      <a:pt x="119367" y="69672"/>
                      <a:pt x="117539" y="68123"/>
                      <a:pt x="115697" y="66599"/>
                    </a:cubicBezTo>
                    <a:cubicBezTo>
                      <a:pt x="113843" y="65075"/>
                      <a:pt x="111976" y="63576"/>
                      <a:pt x="110084" y="62116"/>
                    </a:cubicBezTo>
                    <a:cubicBezTo>
                      <a:pt x="108204" y="60630"/>
                      <a:pt x="106299" y="59195"/>
                      <a:pt x="104356" y="57785"/>
                    </a:cubicBezTo>
                    <a:cubicBezTo>
                      <a:pt x="102426" y="56375"/>
                      <a:pt x="100482" y="54991"/>
                      <a:pt x="98501" y="53645"/>
                    </a:cubicBezTo>
                    <a:cubicBezTo>
                      <a:pt x="96532" y="52286"/>
                      <a:pt x="94539" y="50965"/>
                      <a:pt x="92532" y="49670"/>
                    </a:cubicBezTo>
                    <a:cubicBezTo>
                      <a:pt x="90513" y="48387"/>
                      <a:pt x="88493" y="47117"/>
                      <a:pt x="86436" y="45872"/>
                    </a:cubicBezTo>
                    <a:cubicBezTo>
                      <a:pt x="84391" y="44653"/>
                      <a:pt x="82321" y="43447"/>
                      <a:pt x="80239" y="42278"/>
                    </a:cubicBezTo>
                    <a:cubicBezTo>
                      <a:pt x="78156" y="41097"/>
                      <a:pt x="76060" y="39954"/>
                      <a:pt x="73939" y="38862"/>
                    </a:cubicBezTo>
                    <a:cubicBezTo>
                      <a:pt x="71818" y="37757"/>
                      <a:pt x="69685" y="36678"/>
                      <a:pt x="67526" y="35636"/>
                    </a:cubicBezTo>
                    <a:cubicBezTo>
                      <a:pt x="65379" y="34595"/>
                      <a:pt x="63221" y="33579"/>
                      <a:pt x="61036" y="32588"/>
                    </a:cubicBezTo>
                    <a:cubicBezTo>
                      <a:pt x="58852" y="31610"/>
                      <a:pt x="56655" y="30670"/>
                      <a:pt x="54445" y="29769"/>
                    </a:cubicBezTo>
                    <a:cubicBezTo>
                      <a:pt x="52222" y="28842"/>
                      <a:pt x="50000" y="27965"/>
                      <a:pt x="47765" y="27127"/>
                    </a:cubicBezTo>
                    <a:cubicBezTo>
                      <a:pt x="45517" y="26276"/>
                      <a:pt x="43269" y="25464"/>
                      <a:pt x="40996" y="24689"/>
                    </a:cubicBezTo>
                    <a:cubicBezTo>
                      <a:pt x="38735" y="23914"/>
                      <a:pt x="36449" y="23177"/>
                      <a:pt x="34150" y="22466"/>
                    </a:cubicBezTo>
                    <a:cubicBezTo>
                      <a:pt x="31864" y="21768"/>
                      <a:pt x="29566" y="21082"/>
                      <a:pt x="27241" y="20447"/>
                    </a:cubicBezTo>
                    <a:cubicBezTo>
                      <a:pt x="24930" y="19812"/>
                      <a:pt x="22606" y="19215"/>
                      <a:pt x="20269" y="18656"/>
                    </a:cubicBezTo>
                    <a:cubicBezTo>
                      <a:pt x="17919" y="18085"/>
                      <a:pt x="15570" y="17564"/>
                      <a:pt x="13221" y="17069"/>
                    </a:cubicBezTo>
                    <a:cubicBezTo>
                      <a:pt x="12040" y="16815"/>
                      <a:pt x="10846" y="16586"/>
                      <a:pt x="9677" y="16358"/>
                    </a:cubicBezTo>
                    <a:cubicBezTo>
                      <a:pt x="8407" y="16116"/>
                      <a:pt x="7086" y="15977"/>
                      <a:pt x="5855" y="15596"/>
                    </a:cubicBezTo>
                    <a:cubicBezTo>
                      <a:pt x="5474" y="15481"/>
                      <a:pt x="5093" y="15342"/>
                      <a:pt x="4737" y="15164"/>
                    </a:cubicBezTo>
                    <a:cubicBezTo>
                      <a:pt x="4026" y="14834"/>
                      <a:pt x="3365" y="14414"/>
                      <a:pt x="2781" y="13919"/>
                    </a:cubicBezTo>
                    <a:cubicBezTo>
                      <a:pt x="1041" y="12421"/>
                      <a:pt x="0" y="10274"/>
                      <a:pt x="0" y="7988"/>
                    </a:cubicBezTo>
                    <a:cubicBezTo>
                      <a:pt x="0" y="5779"/>
                      <a:pt x="952" y="3632"/>
                      <a:pt x="2591" y="2134"/>
                    </a:cubicBezTo>
                    <a:cubicBezTo>
                      <a:pt x="3581" y="1232"/>
                      <a:pt x="4800" y="546"/>
                      <a:pt x="6096" y="229"/>
                    </a:cubicBezTo>
                    <a:cubicBezTo>
                      <a:pt x="6756" y="64"/>
                      <a:pt x="7417" y="0"/>
                      <a:pt x="8090" y="25"/>
                    </a:cubicBez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Shape 2228">
                <a:extLst>
                  <a:ext uri="{FF2B5EF4-FFF2-40B4-BE49-F238E27FC236}">
                    <a16:creationId xmlns:a16="http://schemas.microsoft.com/office/drawing/2014/main" id="{3AEC23BC-5D73-49ED-9CD2-70A8C7B19B69}"/>
                  </a:ext>
                </a:extLst>
              </p:cNvPr>
              <p:cNvSpPr/>
              <p:nvPr/>
            </p:nvSpPr>
            <p:spPr>
              <a:xfrm>
                <a:off x="2065705" y="-2160098"/>
                <a:ext cx="575132" cy="615758"/>
              </a:xfrm>
              <a:custGeom>
                <a:avLst/>
                <a:gdLst/>
                <a:ahLst/>
                <a:cxnLst/>
                <a:rect l="0" t="0" r="0" b="0"/>
                <a:pathLst>
                  <a:path w="575145" h="615798">
                    <a:moveTo>
                      <a:pt x="240400" y="24170"/>
                    </a:moveTo>
                    <a:cubicBezTo>
                      <a:pt x="281454" y="24492"/>
                      <a:pt x="322466" y="33014"/>
                      <a:pt x="361455" y="49721"/>
                    </a:cubicBezTo>
                    <a:cubicBezTo>
                      <a:pt x="438823" y="82855"/>
                      <a:pt x="499427" y="144297"/>
                      <a:pt x="532117" y="222695"/>
                    </a:cubicBezTo>
                    <a:cubicBezTo>
                      <a:pt x="563245" y="297332"/>
                      <a:pt x="565480" y="379717"/>
                      <a:pt x="538404" y="454711"/>
                    </a:cubicBezTo>
                    <a:cubicBezTo>
                      <a:pt x="514299" y="521437"/>
                      <a:pt x="468744" y="576885"/>
                      <a:pt x="408940" y="613435"/>
                    </a:cubicBezTo>
                    <a:cubicBezTo>
                      <a:pt x="406921" y="614604"/>
                      <a:pt x="405308" y="615798"/>
                      <a:pt x="403060" y="615798"/>
                    </a:cubicBezTo>
                    <a:cubicBezTo>
                      <a:pt x="398615" y="615798"/>
                      <a:pt x="395173" y="612242"/>
                      <a:pt x="395173" y="607822"/>
                    </a:cubicBezTo>
                    <a:cubicBezTo>
                      <a:pt x="395173" y="604952"/>
                      <a:pt x="396799" y="602526"/>
                      <a:pt x="399097" y="601129"/>
                    </a:cubicBezTo>
                    <a:cubicBezTo>
                      <a:pt x="523062" y="526009"/>
                      <a:pt x="575145" y="367221"/>
                      <a:pt x="517398" y="228753"/>
                    </a:cubicBezTo>
                    <a:cubicBezTo>
                      <a:pt x="453110" y="74613"/>
                      <a:pt x="277164" y="0"/>
                      <a:pt x="125184" y="62433"/>
                    </a:cubicBezTo>
                    <a:cubicBezTo>
                      <a:pt x="81521" y="80378"/>
                      <a:pt x="44653" y="107277"/>
                      <a:pt x="15494" y="140018"/>
                    </a:cubicBezTo>
                    <a:cubicBezTo>
                      <a:pt x="13830" y="142011"/>
                      <a:pt x="11430" y="145047"/>
                      <a:pt x="8052" y="145047"/>
                    </a:cubicBezTo>
                    <a:cubicBezTo>
                      <a:pt x="3607" y="145047"/>
                      <a:pt x="0" y="141465"/>
                      <a:pt x="0" y="137059"/>
                    </a:cubicBezTo>
                    <a:cubicBezTo>
                      <a:pt x="0" y="135115"/>
                      <a:pt x="914" y="132956"/>
                      <a:pt x="2248" y="131572"/>
                    </a:cubicBezTo>
                    <a:cubicBezTo>
                      <a:pt x="33922" y="95301"/>
                      <a:pt x="73482" y="66548"/>
                      <a:pt x="119088" y="47815"/>
                    </a:cubicBezTo>
                    <a:cubicBezTo>
                      <a:pt x="158248" y="31725"/>
                      <a:pt x="199345" y="23847"/>
                      <a:pt x="240400" y="24170"/>
                    </a:cubicBez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Shape 2229">
                <a:extLst>
                  <a:ext uri="{FF2B5EF4-FFF2-40B4-BE49-F238E27FC236}">
                    <a16:creationId xmlns:a16="http://schemas.microsoft.com/office/drawing/2014/main" id="{B039A87F-5394-443B-B0B4-D3BD46CE4979}"/>
                  </a:ext>
                </a:extLst>
              </p:cNvPr>
              <p:cNvSpPr/>
              <p:nvPr/>
            </p:nvSpPr>
            <p:spPr>
              <a:xfrm>
                <a:off x="2630061" y="-2018853"/>
                <a:ext cx="76947" cy="398094"/>
              </a:xfrm>
              <a:custGeom>
                <a:avLst/>
                <a:gdLst/>
                <a:ahLst/>
                <a:cxnLst/>
                <a:rect l="0" t="0" r="0" b="0"/>
                <a:pathLst>
                  <a:path w="76949" h="398120">
                    <a:moveTo>
                      <a:pt x="8052" y="0"/>
                    </a:moveTo>
                    <a:cubicBezTo>
                      <a:pt x="11531" y="0"/>
                      <a:pt x="13754" y="2311"/>
                      <a:pt x="15545" y="5296"/>
                    </a:cubicBezTo>
                    <a:cubicBezTo>
                      <a:pt x="24333" y="20371"/>
                      <a:pt x="32271" y="36004"/>
                      <a:pt x="39002" y="52171"/>
                    </a:cubicBezTo>
                    <a:cubicBezTo>
                      <a:pt x="52451" y="84417"/>
                      <a:pt x="61519" y="118123"/>
                      <a:pt x="65939" y="152336"/>
                    </a:cubicBezTo>
                    <a:cubicBezTo>
                      <a:pt x="76949" y="237579"/>
                      <a:pt x="58585" y="321386"/>
                      <a:pt x="17881" y="392659"/>
                    </a:cubicBezTo>
                    <a:cubicBezTo>
                      <a:pt x="16015" y="395757"/>
                      <a:pt x="13894" y="398120"/>
                      <a:pt x="10351" y="398120"/>
                    </a:cubicBezTo>
                    <a:cubicBezTo>
                      <a:pt x="5905" y="398120"/>
                      <a:pt x="2299" y="394538"/>
                      <a:pt x="2299" y="390118"/>
                    </a:cubicBezTo>
                    <a:cubicBezTo>
                      <a:pt x="2299" y="387528"/>
                      <a:pt x="3823" y="385331"/>
                      <a:pt x="5055" y="383159"/>
                    </a:cubicBezTo>
                    <a:cubicBezTo>
                      <a:pt x="5829" y="381787"/>
                      <a:pt x="6591" y="380403"/>
                      <a:pt x="7341" y="379031"/>
                    </a:cubicBezTo>
                    <a:cubicBezTo>
                      <a:pt x="9385" y="375310"/>
                      <a:pt x="11366" y="371538"/>
                      <a:pt x="13284" y="367741"/>
                    </a:cubicBezTo>
                    <a:cubicBezTo>
                      <a:pt x="15189" y="363956"/>
                      <a:pt x="17044" y="360121"/>
                      <a:pt x="18834" y="356260"/>
                    </a:cubicBezTo>
                    <a:cubicBezTo>
                      <a:pt x="20612" y="352399"/>
                      <a:pt x="22339" y="348526"/>
                      <a:pt x="23990" y="344602"/>
                    </a:cubicBezTo>
                    <a:cubicBezTo>
                      <a:pt x="25641" y="340690"/>
                      <a:pt x="27229" y="336728"/>
                      <a:pt x="28753" y="332765"/>
                    </a:cubicBezTo>
                    <a:cubicBezTo>
                      <a:pt x="30264" y="328777"/>
                      <a:pt x="31725" y="324790"/>
                      <a:pt x="33109" y="320751"/>
                    </a:cubicBezTo>
                    <a:cubicBezTo>
                      <a:pt x="34493" y="316725"/>
                      <a:pt x="35801" y="312661"/>
                      <a:pt x="37059" y="308597"/>
                    </a:cubicBezTo>
                    <a:cubicBezTo>
                      <a:pt x="38303" y="304521"/>
                      <a:pt x="39472" y="300419"/>
                      <a:pt x="40577" y="296291"/>
                    </a:cubicBezTo>
                    <a:cubicBezTo>
                      <a:pt x="41694" y="292163"/>
                      <a:pt x="42723" y="288011"/>
                      <a:pt x="43688" y="283858"/>
                    </a:cubicBezTo>
                    <a:cubicBezTo>
                      <a:pt x="44653" y="279679"/>
                      <a:pt x="45542" y="275501"/>
                      <a:pt x="46368" y="271297"/>
                    </a:cubicBezTo>
                    <a:cubicBezTo>
                      <a:pt x="47193" y="267081"/>
                      <a:pt x="47930" y="262852"/>
                      <a:pt x="48616" y="258610"/>
                    </a:cubicBezTo>
                    <a:cubicBezTo>
                      <a:pt x="49289" y="254368"/>
                      <a:pt x="49886" y="250101"/>
                      <a:pt x="50406" y="245834"/>
                    </a:cubicBezTo>
                    <a:cubicBezTo>
                      <a:pt x="50940" y="241541"/>
                      <a:pt x="51384" y="237249"/>
                      <a:pt x="51765" y="232956"/>
                    </a:cubicBezTo>
                    <a:cubicBezTo>
                      <a:pt x="52146" y="228638"/>
                      <a:pt x="52438" y="224307"/>
                      <a:pt x="52667" y="220002"/>
                    </a:cubicBezTo>
                    <a:cubicBezTo>
                      <a:pt x="52883" y="215659"/>
                      <a:pt x="53035" y="211302"/>
                      <a:pt x="53099" y="206959"/>
                    </a:cubicBezTo>
                    <a:cubicBezTo>
                      <a:pt x="53175" y="202590"/>
                      <a:pt x="53162" y="198234"/>
                      <a:pt x="53074" y="193865"/>
                    </a:cubicBezTo>
                    <a:cubicBezTo>
                      <a:pt x="52984" y="189471"/>
                      <a:pt x="52806" y="185090"/>
                      <a:pt x="52565" y="180708"/>
                    </a:cubicBezTo>
                    <a:cubicBezTo>
                      <a:pt x="52324" y="176301"/>
                      <a:pt x="51994" y="171907"/>
                      <a:pt x="51588" y="167513"/>
                    </a:cubicBezTo>
                    <a:cubicBezTo>
                      <a:pt x="51181" y="163119"/>
                      <a:pt x="50660" y="158724"/>
                      <a:pt x="50127" y="154356"/>
                    </a:cubicBezTo>
                    <a:cubicBezTo>
                      <a:pt x="45885" y="121526"/>
                      <a:pt x="37199" y="89179"/>
                      <a:pt x="24282" y="58217"/>
                    </a:cubicBezTo>
                    <a:cubicBezTo>
                      <a:pt x="17716" y="42469"/>
                      <a:pt x="9995" y="27216"/>
                      <a:pt x="1410" y="12560"/>
                    </a:cubicBezTo>
                    <a:cubicBezTo>
                      <a:pt x="648" y="11176"/>
                      <a:pt x="0" y="9703"/>
                      <a:pt x="0" y="7988"/>
                    </a:cubicBezTo>
                    <a:cubicBezTo>
                      <a:pt x="0" y="3581"/>
                      <a:pt x="3607" y="0"/>
                      <a:pt x="8052" y="0"/>
                    </a:cubicBez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Shape 2230">
                <a:extLst>
                  <a:ext uri="{FF2B5EF4-FFF2-40B4-BE49-F238E27FC236}">
                    <a16:creationId xmlns:a16="http://schemas.microsoft.com/office/drawing/2014/main" id="{C7DEB35D-A829-4F3C-A900-4E092E643968}"/>
                  </a:ext>
                </a:extLst>
              </p:cNvPr>
              <p:cNvSpPr/>
              <p:nvPr/>
            </p:nvSpPr>
            <p:spPr>
              <a:xfrm>
                <a:off x="2109215" y="-2210096"/>
                <a:ext cx="409223" cy="76643"/>
              </a:xfrm>
              <a:custGeom>
                <a:avLst/>
                <a:gdLst/>
                <a:ahLst/>
                <a:cxnLst/>
                <a:rect l="0" t="0" r="0" b="0"/>
                <a:pathLst>
                  <a:path w="409232" h="76648">
                    <a:moveTo>
                      <a:pt x="184162" y="2746"/>
                    </a:moveTo>
                    <a:cubicBezTo>
                      <a:pt x="261198" y="0"/>
                      <a:pt x="337919" y="20002"/>
                      <a:pt x="405054" y="61674"/>
                    </a:cubicBezTo>
                    <a:cubicBezTo>
                      <a:pt x="407479" y="63109"/>
                      <a:pt x="409232" y="65637"/>
                      <a:pt x="409232" y="68659"/>
                    </a:cubicBezTo>
                    <a:cubicBezTo>
                      <a:pt x="409232" y="73079"/>
                      <a:pt x="405625" y="76648"/>
                      <a:pt x="401180" y="76648"/>
                    </a:cubicBezTo>
                    <a:cubicBezTo>
                      <a:pt x="399440" y="76648"/>
                      <a:pt x="397967" y="75898"/>
                      <a:pt x="396520" y="75009"/>
                    </a:cubicBezTo>
                    <a:cubicBezTo>
                      <a:pt x="293497" y="11103"/>
                      <a:pt x="166941" y="397"/>
                      <a:pt x="53251" y="47107"/>
                    </a:cubicBezTo>
                    <a:cubicBezTo>
                      <a:pt x="39192" y="52886"/>
                      <a:pt x="25514" y="59592"/>
                      <a:pt x="12281" y="66970"/>
                    </a:cubicBezTo>
                    <a:cubicBezTo>
                      <a:pt x="11024" y="67745"/>
                      <a:pt x="9639" y="68316"/>
                      <a:pt x="8052" y="68316"/>
                    </a:cubicBezTo>
                    <a:cubicBezTo>
                      <a:pt x="3607" y="68316"/>
                      <a:pt x="0" y="64748"/>
                      <a:pt x="0" y="60328"/>
                    </a:cubicBezTo>
                    <a:cubicBezTo>
                      <a:pt x="0" y="58868"/>
                      <a:pt x="432" y="57433"/>
                      <a:pt x="1219" y="56201"/>
                    </a:cubicBezTo>
                    <a:cubicBezTo>
                      <a:pt x="2096" y="54842"/>
                      <a:pt x="3556" y="53699"/>
                      <a:pt x="4940" y="52911"/>
                    </a:cubicBezTo>
                    <a:cubicBezTo>
                      <a:pt x="18593" y="45317"/>
                      <a:pt x="32703" y="38421"/>
                      <a:pt x="47155" y="32490"/>
                    </a:cubicBezTo>
                    <a:cubicBezTo>
                      <a:pt x="91604" y="14230"/>
                      <a:pt x="137940" y="4393"/>
                      <a:pt x="184162" y="2746"/>
                    </a:cubicBezTo>
                    <a:close/>
                  </a:path>
                </a:pathLst>
              </a:custGeom>
              <a:solidFill>
                <a:srgbClr val="E4322B"/>
              </a:solidFill>
              <a:ln w="0" cap="flat">
                <a:noFill/>
                <a:miter lim="127000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1" name="Shape 2231">
              <a:extLst>
                <a:ext uri="{FF2B5EF4-FFF2-40B4-BE49-F238E27FC236}">
                  <a16:creationId xmlns:a16="http://schemas.microsoft.com/office/drawing/2014/main" id="{F4DC8E0A-1371-4AF8-B399-8563732966E0}"/>
                </a:ext>
              </a:extLst>
            </p:cNvPr>
            <p:cNvSpPr/>
            <p:nvPr/>
          </p:nvSpPr>
          <p:spPr>
            <a:xfrm>
              <a:off x="312964" y="-743039"/>
              <a:ext cx="150835" cy="166473"/>
            </a:xfrm>
            <a:custGeom>
              <a:avLst/>
              <a:gdLst/>
              <a:ahLst/>
              <a:cxnLst/>
              <a:rect l="0" t="0" r="0" b="0"/>
              <a:pathLst>
                <a:path w="150838" h="166484">
                  <a:moveTo>
                    <a:pt x="0" y="0"/>
                  </a:moveTo>
                  <a:lnTo>
                    <a:pt x="24067" y="0"/>
                  </a:lnTo>
                  <a:cubicBezTo>
                    <a:pt x="26670" y="0"/>
                    <a:pt x="28727" y="635"/>
                    <a:pt x="30226" y="1892"/>
                  </a:cubicBezTo>
                  <a:cubicBezTo>
                    <a:pt x="31725" y="3162"/>
                    <a:pt x="32664" y="4800"/>
                    <a:pt x="33045" y="6782"/>
                  </a:cubicBezTo>
                  <a:lnTo>
                    <a:pt x="55385" y="110528"/>
                  </a:lnTo>
                  <a:cubicBezTo>
                    <a:pt x="56223" y="113754"/>
                    <a:pt x="56998" y="117259"/>
                    <a:pt x="57683" y="121069"/>
                  </a:cubicBezTo>
                  <a:cubicBezTo>
                    <a:pt x="58369" y="124866"/>
                    <a:pt x="58992" y="128854"/>
                    <a:pt x="59525" y="132995"/>
                  </a:cubicBezTo>
                  <a:cubicBezTo>
                    <a:pt x="60833" y="128854"/>
                    <a:pt x="62255" y="124866"/>
                    <a:pt x="63792" y="121069"/>
                  </a:cubicBezTo>
                  <a:cubicBezTo>
                    <a:pt x="65316" y="117259"/>
                    <a:pt x="66891" y="113754"/>
                    <a:pt x="68504" y="110528"/>
                  </a:cubicBezTo>
                  <a:lnTo>
                    <a:pt x="115938" y="6782"/>
                  </a:lnTo>
                  <a:cubicBezTo>
                    <a:pt x="116713" y="5106"/>
                    <a:pt x="118072" y="3543"/>
                    <a:pt x="120028" y="2121"/>
                  </a:cubicBezTo>
                  <a:cubicBezTo>
                    <a:pt x="121983" y="711"/>
                    <a:pt x="124193" y="0"/>
                    <a:pt x="126657" y="0"/>
                  </a:cubicBezTo>
                  <a:lnTo>
                    <a:pt x="150838" y="0"/>
                  </a:lnTo>
                  <a:lnTo>
                    <a:pt x="68504" y="166484"/>
                  </a:lnTo>
                  <a:lnTo>
                    <a:pt x="41453" y="166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Shape 2232">
              <a:extLst>
                <a:ext uri="{FF2B5EF4-FFF2-40B4-BE49-F238E27FC236}">
                  <a16:creationId xmlns:a16="http://schemas.microsoft.com/office/drawing/2014/main" id="{AF5A303F-128D-425C-8738-A0ECC50C4296}"/>
                </a:ext>
              </a:extLst>
            </p:cNvPr>
            <p:cNvSpPr/>
            <p:nvPr/>
          </p:nvSpPr>
          <p:spPr>
            <a:xfrm>
              <a:off x="463444" y="-712642"/>
              <a:ext cx="147838" cy="137811"/>
            </a:xfrm>
            <a:custGeom>
              <a:avLst/>
              <a:gdLst/>
              <a:ahLst/>
              <a:cxnLst/>
              <a:rect l="0" t="0" r="0" b="0"/>
              <a:pathLst>
                <a:path w="147841" h="137820">
                  <a:moveTo>
                    <a:pt x="134137" y="0"/>
                  </a:moveTo>
                  <a:lnTo>
                    <a:pt x="147612" y="0"/>
                  </a:lnTo>
                  <a:cubicBezTo>
                    <a:pt x="147688" y="762"/>
                    <a:pt x="147752" y="1816"/>
                    <a:pt x="147790" y="3111"/>
                  </a:cubicBezTo>
                  <a:cubicBezTo>
                    <a:pt x="147828" y="4419"/>
                    <a:pt x="147841" y="5486"/>
                    <a:pt x="147841" y="6337"/>
                  </a:cubicBezTo>
                  <a:cubicBezTo>
                    <a:pt x="147841" y="12243"/>
                    <a:pt x="146990" y="17742"/>
                    <a:pt x="145313" y="22860"/>
                  </a:cubicBezTo>
                  <a:cubicBezTo>
                    <a:pt x="143624" y="27965"/>
                    <a:pt x="141033" y="32461"/>
                    <a:pt x="137541" y="36322"/>
                  </a:cubicBezTo>
                  <a:cubicBezTo>
                    <a:pt x="134049" y="40208"/>
                    <a:pt x="129616" y="43332"/>
                    <a:pt x="124244" y="45720"/>
                  </a:cubicBezTo>
                  <a:cubicBezTo>
                    <a:pt x="118872" y="48082"/>
                    <a:pt x="112535" y="49466"/>
                    <a:pt x="105245" y="49860"/>
                  </a:cubicBezTo>
                  <a:lnTo>
                    <a:pt x="94882" y="136093"/>
                  </a:lnTo>
                  <a:lnTo>
                    <a:pt x="80480" y="136093"/>
                  </a:lnTo>
                  <a:cubicBezTo>
                    <a:pt x="73736" y="136093"/>
                    <a:pt x="70358" y="132829"/>
                    <a:pt x="70358" y="126302"/>
                  </a:cubicBezTo>
                  <a:lnTo>
                    <a:pt x="71044" y="112725"/>
                  </a:lnTo>
                  <a:cubicBezTo>
                    <a:pt x="65062" y="121171"/>
                    <a:pt x="58509" y="127457"/>
                    <a:pt x="51410" y="131597"/>
                  </a:cubicBezTo>
                  <a:cubicBezTo>
                    <a:pt x="44310" y="135737"/>
                    <a:pt x="36957" y="137820"/>
                    <a:pt x="29362" y="137820"/>
                  </a:cubicBezTo>
                  <a:cubicBezTo>
                    <a:pt x="24448" y="137820"/>
                    <a:pt x="20041" y="136817"/>
                    <a:pt x="16116" y="134823"/>
                  </a:cubicBezTo>
                  <a:cubicBezTo>
                    <a:pt x="12205" y="132829"/>
                    <a:pt x="8979" y="129934"/>
                    <a:pt x="6452" y="126136"/>
                  </a:cubicBezTo>
                  <a:cubicBezTo>
                    <a:pt x="3924" y="122339"/>
                    <a:pt x="2134" y="117627"/>
                    <a:pt x="1092" y="112027"/>
                  </a:cubicBezTo>
                  <a:cubicBezTo>
                    <a:pt x="64" y="106426"/>
                    <a:pt x="0" y="100050"/>
                    <a:pt x="927" y="92913"/>
                  </a:cubicBezTo>
                  <a:lnTo>
                    <a:pt x="9792" y="17958"/>
                  </a:lnTo>
                  <a:lnTo>
                    <a:pt x="38227" y="17958"/>
                  </a:lnTo>
                  <a:lnTo>
                    <a:pt x="29362" y="92913"/>
                  </a:lnTo>
                  <a:cubicBezTo>
                    <a:pt x="28359" y="100673"/>
                    <a:pt x="28740" y="106210"/>
                    <a:pt x="30518" y="109550"/>
                  </a:cubicBezTo>
                  <a:cubicBezTo>
                    <a:pt x="32283" y="112890"/>
                    <a:pt x="35509" y="114567"/>
                    <a:pt x="40183" y="114567"/>
                  </a:cubicBezTo>
                  <a:cubicBezTo>
                    <a:pt x="43256" y="114567"/>
                    <a:pt x="46381" y="113716"/>
                    <a:pt x="49568" y="112027"/>
                  </a:cubicBezTo>
                  <a:cubicBezTo>
                    <a:pt x="52756" y="110337"/>
                    <a:pt x="55842" y="107950"/>
                    <a:pt x="58839" y="104839"/>
                  </a:cubicBezTo>
                  <a:cubicBezTo>
                    <a:pt x="61836" y="101727"/>
                    <a:pt x="64592" y="97942"/>
                    <a:pt x="67132" y="93485"/>
                  </a:cubicBezTo>
                  <a:cubicBezTo>
                    <a:pt x="69660" y="89040"/>
                    <a:pt x="71781" y="84087"/>
                    <a:pt x="73457" y="78638"/>
                  </a:cubicBezTo>
                  <a:lnTo>
                    <a:pt x="80708" y="17958"/>
                  </a:lnTo>
                  <a:lnTo>
                    <a:pt x="109157" y="17958"/>
                  </a:lnTo>
                  <a:lnTo>
                    <a:pt x="106743" y="37757"/>
                  </a:lnTo>
                  <a:cubicBezTo>
                    <a:pt x="109271" y="37452"/>
                    <a:pt x="111493" y="36868"/>
                    <a:pt x="113411" y="35979"/>
                  </a:cubicBezTo>
                  <a:cubicBezTo>
                    <a:pt x="115341" y="35103"/>
                    <a:pt x="116954" y="34049"/>
                    <a:pt x="118250" y="32817"/>
                  </a:cubicBezTo>
                  <a:cubicBezTo>
                    <a:pt x="119558" y="31585"/>
                    <a:pt x="120561" y="30213"/>
                    <a:pt x="121247" y="28664"/>
                  </a:cubicBezTo>
                  <a:cubicBezTo>
                    <a:pt x="121933" y="27140"/>
                    <a:pt x="122276" y="25552"/>
                    <a:pt x="122276" y="23952"/>
                  </a:cubicBezTo>
                  <a:cubicBezTo>
                    <a:pt x="122276" y="22949"/>
                    <a:pt x="122111" y="22047"/>
                    <a:pt x="121768" y="21234"/>
                  </a:cubicBezTo>
                  <a:cubicBezTo>
                    <a:pt x="121425" y="20434"/>
                    <a:pt x="121056" y="19596"/>
                    <a:pt x="120663" y="18707"/>
                  </a:cubicBezTo>
                  <a:cubicBezTo>
                    <a:pt x="120282" y="17818"/>
                    <a:pt x="119926" y="16853"/>
                    <a:pt x="119583" y="15824"/>
                  </a:cubicBezTo>
                  <a:cubicBezTo>
                    <a:pt x="119228" y="14783"/>
                    <a:pt x="119063" y="13576"/>
                    <a:pt x="119063" y="12205"/>
                  </a:cubicBezTo>
                  <a:cubicBezTo>
                    <a:pt x="119063" y="8293"/>
                    <a:pt x="120269" y="5283"/>
                    <a:pt x="122682" y="3162"/>
                  </a:cubicBezTo>
                  <a:cubicBezTo>
                    <a:pt x="125108" y="1054"/>
                    <a:pt x="128918" y="0"/>
                    <a:pt x="134137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Shape 2233">
              <a:extLst>
                <a:ext uri="{FF2B5EF4-FFF2-40B4-BE49-F238E27FC236}">
                  <a16:creationId xmlns:a16="http://schemas.microsoft.com/office/drawing/2014/main" id="{04C3A4E7-3FE1-43BA-B3E7-C2771270D31B}"/>
                </a:ext>
              </a:extLst>
            </p:cNvPr>
            <p:cNvSpPr/>
            <p:nvPr/>
          </p:nvSpPr>
          <p:spPr>
            <a:xfrm>
              <a:off x="645593" y="-564585"/>
              <a:ext cx="28155" cy="33272"/>
            </a:xfrm>
            <a:custGeom>
              <a:avLst/>
              <a:gdLst/>
              <a:ahLst/>
              <a:cxnLst/>
              <a:rect l="0" t="0" r="0" b="0"/>
              <a:pathLst>
                <a:path w="28156" h="33274">
                  <a:moveTo>
                    <a:pt x="16116" y="0"/>
                  </a:moveTo>
                  <a:cubicBezTo>
                    <a:pt x="18199" y="0"/>
                    <a:pt x="20231" y="445"/>
                    <a:pt x="22225" y="1321"/>
                  </a:cubicBezTo>
                  <a:cubicBezTo>
                    <a:pt x="24219" y="2197"/>
                    <a:pt x="25971" y="3391"/>
                    <a:pt x="27457" y="4902"/>
                  </a:cubicBezTo>
                  <a:lnTo>
                    <a:pt x="28156" y="5919"/>
                  </a:lnTo>
                  <a:lnTo>
                    <a:pt x="28156" y="27263"/>
                  </a:lnTo>
                  <a:lnTo>
                    <a:pt x="27356" y="28385"/>
                  </a:lnTo>
                  <a:cubicBezTo>
                    <a:pt x="25781" y="29871"/>
                    <a:pt x="23990" y="31077"/>
                    <a:pt x="21997" y="31953"/>
                  </a:cubicBezTo>
                  <a:cubicBezTo>
                    <a:pt x="20002" y="32830"/>
                    <a:pt x="17958" y="33274"/>
                    <a:pt x="15888" y="33274"/>
                  </a:cubicBezTo>
                  <a:cubicBezTo>
                    <a:pt x="13818" y="33274"/>
                    <a:pt x="11824" y="32830"/>
                    <a:pt x="9906" y="31953"/>
                  </a:cubicBezTo>
                  <a:cubicBezTo>
                    <a:pt x="7988" y="31077"/>
                    <a:pt x="6299" y="29871"/>
                    <a:pt x="4839" y="28385"/>
                  </a:cubicBezTo>
                  <a:cubicBezTo>
                    <a:pt x="3378" y="26886"/>
                    <a:pt x="2210" y="25146"/>
                    <a:pt x="1321" y="23152"/>
                  </a:cubicBezTo>
                  <a:cubicBezTo>
                    <a:pt x="445" y="21133"/>
                    <a:pt x="0" y="18999"/>
                    <a:pt x="0" y="16688"/>
                  </a:cubicBezTo>
                  <a:cubicBezTo>
                    <a:pt x="0" y="14465"/>
                    <a:pt x="445" y="12332"/>
                    <a:pt x="1321" y="10313"/>
                  </a:cubicBezTo>
                  <a:cubicBezTo>
                    <a:pt x="2210" y="8281"/>
                    <a:pt x="3404" y="6490"/>
                    <a:pt x="4890" y="4953"/>
                  </a:cubicBezTo>
                  <a:cubicBezTo>
                    <a:pt x="6388" y="3416"/>
                    <a:pt x="8115" y="2197"/>
                    <a:pt x="10071" y="1321"/>
                  </a:cubicBezTo>
                  <a:cubicBezTo>
                    <a:pt x="12040" y="445"/>
                    <a:pt x="14046" y="0"/>
                    <a:pt x="16116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Shape 2234">
              <a:extLst>
                <a:ext uri="{FF2B5EF4-FFF2-40B4-BE49-F238E27FC236}">
                  <a16:creationId xmlns:a16="http://schemas.microsoft.com/office/drawing/2014/main" id="{E6DB288B-EDCA-43E9-BC1E-88558D1753AF}"/>
                </a:ext>
              </a:extLst>
            </p:cNvPr>
            <p:cNvSpPr/>
            <p:nvPr/>
          </p:nvSpPr>
          <p:spPr>
            <a:xfrm>
              <a:off x="619915" y="-694606"/>
              <a:ext cx="53834" cy="119785"/>
            </a:xfrm>
            <a:custGeom>
              <a:avLst/>
              <a:gdLst/>
              <a:ahLst/>
              <a:cxnLst/>
              <a:rect l="0" t="0" r="0" b="0"/>
              <a:pathLst>
                <a:path w="53835" h="119793">
                  <a:moveTo>
                    <a:pt x="53835" y="0"/>
                  </a:moveTo>
                  <a:lnTo>
                    <a:pt x="53835" y="21628"/>
                  </a:lnTo>
                  <a:lnTo>
                    <a:pt x="46635" y="23870"/>
                  </a:lnTo>
                  <a:cubicBezTo>
                    <a:pt x="42799" y="26562"/>
                    <a:pt x="39535" y="30207"/>
                    <a:pt x="36843" y="34805"/>
                  </a:cubicBezTo>
                  <a:cubicBezTo>
                    <a:pt x="34163" y="39415"/>
                    <a:pt x="32093" y="44736"/>
                    <a:pt x="30632" y="50819"/>
                  </a:cubicBezTo>
                  <a:cubicBezTo>
                    <a:pt x="29172" y="56878"/>
                    <a:pt x="28448" y="63278"/>
                    <a:pt x="28448" y="70034"/>
                  </a:cubicBezTo>
                  <a:cubicBezTo>
                    <a:pt x="28448" y="79636"/>
                    <a:pt x="30061" y="86684"/>
                    <a:pt x="33274" y="91180"/>
                  </a:cubicBezTo>
                  <a:cubicBezTo>
                    <a:pt x="36500" y="95663"/>
                    <a:pt x="41415" y="97911"/>
                    <a:pt x="48019" y="97911"/>
                  </a:cubicBezTo>
                  <a:lnTo>
                    <a:pt x="53835" y="96066"/>
                  </a:lnTo>
                  <a:lnTo>
                    <a:pt x="53835" y="117855"/>
                  </a:lnTo>
                  <a:lnTo>
                    <a:pt x="45491" y="119793"/>
                  </a:lnTo>
                  <a:cubicBezTo>
                    <a:pt x="38964" y="119793"/>
                    <a:pt x="32919" y="118688"/>
                    <a:pt x="27356" y="116504"/>
                  </a:cubicBezTo>
                  <a:cubicBezTo>
                    <a:pt x="21781" y="114319"/>
                    <a:pt x="16993" y="111106"/>
                    <a:pt x="12954" y="106890"/>
                  </a:cubicBezTo>
                  <a:cubicBezTo>
                    <a:pt x="8928" y="102661"/>
                    <a:pt x="5766" y="97479"/>
                    <a:pt x="3454" y="91345"/>
                  </a:cubicBezTo>
                  <a:cubicBezTo>
                    <a:pt x="1156" y="85198"/>
                    <a:pt x="0" y="78175"/>
                    <a:pt x="0" y="70276"/>
                  </a:cubicBezTo>
                  <a:cubicBezTo>
                    <a:pt x="0" y="60065"/>
                    <a:pt x="1651" y="50553"/>
                    <a:pt x="4953" y="41726"/>
                  </a:cubicBezTo>
                  <a:cubicBezTo>
                    <a:pt x="8255" y="32887"/>
                    <a:pt x="12725" y="25254"/>
                    <a:pt x="18364" y="18803"/>
                  </a:cubicBezTo>
                  <a:cubicBezTo>
                    <a:pt x="24016" y="12364"/>
                    <a:pt x="30594" y="7284"/>
                    <a:pt x="38113" y="3601"/>
                  </a:cubicBezTo>
                  <a:lnTo>
                    <a:pt x="53835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Shape 2235">
              <a:extLst>
                <a:ext uri="{FF2B5EF4-FFF2-40B4-BE49-F238E27FC236}">
                  <a16:creationId xmlns:a16="http://schemas.microsoft.com/office/drawing/2014/main" id="{208EDE7B-FF0E-45FD-9448-DE8F7652C19C}"/>
                </a:ext>
              </a:extLst>
            </p:cNvPr>
            <p:cNvSpPr/>
            <p:nvPr/>
          </p:nvSpPr>
          <p:spPr>
            <a:xfrm>
              <a:off x="673749" y="-558666"/>
              <a:ext cx="4318" cy="21344"/>
            </a:xfrm>
            <a:custGeom>
              <a:avLst/>
              <a:gdLst/>
              <a:ahLst/>
              <a:cxnLst/>
              <a:rect l="0" t="0" r="0" b="0"/>
              <a:pathLst>
                <a:path w="4318" h="21345">
                  <a:moveTo>
                    <a:pt x="0" y="0"/>
                  </a:moveTo>
                  <a:lnTo>
                    <a:pt x="2934" y="4267"/>
                  </a:lnTo>
                  <a:cubicBezTo>
                    <a:pt x="3861" y="6299"/>
                    <a:pt x="4318" y="8470"/>
                    <a:pt x="4318" y="10769"/>
                  </a:cubicBezTo>
                  <a:cubicBezTo>
                    <a:pt x="4318" y="13081"/>
                    <a:pt x="3861" y="15214"/>
                    <a:pt x="2934" y="17233"/>
                  </a:cubicBezTo>
                  <a:lnTo>
                    <a:pt x="0" y="21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Shape 2236">
              <a:extLst>
                <a:ext uri="{FF2B5EF4-FFF2-40B4-BE49-F238E27FC236}">
                  <a16:creationId xmlns:a16="http://schemas.microsoft.com/office/drawing/2014/main" id="{06AA9FCF-91E6-49B2-AA69-28C857D2A607}"/>
                </a:ext>
              </a:extLst>
            </p:cNvPr>
            <p:cNvSpPr/>
            <p:nvPr/>
          </p:nvSpPr>
          <p:spPr>
            <a:xfrm>
              <a:off x="673749" y="-712644"/>
              <a:ext cx="83526" cy="135886"/>
            </a:xfrm>
            <a:custGeom>
              <a:avLst/>
              <a:gdLst/>
              <a:ahLst/>
              <a:cxnLst/>
              <a:rect l="0" t="0" r="0" b="0"/>
              <a:pathLst>
                <a:path w="83528" h="135895">
                  <a:moveTo>
                    <a:pt x="69837" y="0"/>
                  </a:moveTo>
                  <a:lnTo>
                    <a:pt x="83185" y="0"/>
                  </a:lnTo>
                  <a:cubicBezTo>
                    <a:pt x="83337" y="775"/>
                    <a:pt x="83439" y="1816"/>
                    <a:pt x="83477" y="3111"/>
                  </a:cubicBezTo>
                  <a:cubicBezTo>
                    <a:pt x="83515" y="4419"/>
                    <a:pt x="83528" y="5486"/>
                    <a:pt x="83528" y="6337"/>
                  </a:cubicBezTo>
                  <a:cubicBezTo>
                    <a:pt x="83528" y="11468"/>
                    <a:pt x="82893" y="16307"/>
                    <a:pt x="81636" y="20841"/>
                  </a:cubicBezTo>
                  <a:cubicBezTo>
                    <a:pt x="80365" y="25362"/>
                    <a:pt x="78410" y="29477"/>
                    <a:pt x="75755" y="33147"/>
                  </a:cubicBezTo>
                  <a:cubicBezTo>
                    <a:pt x="73114" y="36843"/>
                    <a:pt x="69774" y="40018"/>
                    <a:pt x="65748" y="42659"/>
                  </a:cubicBezTo>
                  <a:cubicBezTo>
                    <a:pt x="61709" y="45314"/>
                    <a:pt x="56972" y="47244"/>
                    <a:pt x="51524" y="48476"/>
                  </a:cubicBezTo>
                  <a:cubicBezTo>
                    <a:pt x="53061" y="53772"/>
                    <a:pt x="53822" y="59487"/>
                    <a:pt x="53822" y="65634"/>
                  </a:cubicBezTo>
                  <a:cubicBezTo>
                    <a:pt x="53822" y="75755"/>
                    <a:pt x="52171" y="85230"/>
                    <a:pt x="48869" y="94006"/>
                  </a:cubicBezTo>
                  <a:cubicBezTo>
                    <a:pt x="45568" y="102807"/>
                    <a:pt x="41110" y="110439"/>
                    <a:pt x="35458" y="116929"/>
                  </a:cubicBezTo>
                  <a:cubicBezTo>
                    <a:pt x="29819" y="123419"/>
                    <a:pt x="23241" y="128512"/>
                    <a:pt x="15710" y="132245"/>
                  </a:cubicBezTo>
                  <a:lnTo>
                    <a:pt x="0" y="135895"/>
                  </a:lnTo>
                  <a:lnTo>
                    <a:pt x="0" y="114106"/>
                  </a:lnTo>
                  <a:lnTo>
                    <a:pt x="7074" y="111862"/>
                  </a:lnTo>
                  <a:cubicBezTo>
                    <a:pt x="10909" y="109144"/>
                    <a:pt x="14199" y="105486"/>
                    <a:pt x="16929" y="100914"/>
                  </a:cubicBezTo>
                  <a:cubicBezTo>
                    <a:pt x="19647" y="96355"/>
                    <a:pt x="21742" y="91034"/>
                    <a:pt x="23203" y="84989"/>
                  </a:cubicBezTo>
                  <a:cubicBezTo>
                    <a:pt x="24651" y="78905"/>
                    <a:pt x="25387" y="72530"/>
                    <a:pt x="25387" y="65862"/>
                  </a:cubicBezTo>
                  <a:cubicBezTo>
                    <a:pt x="25387" y="56261"/>
                    <a:pt x="23749" y="49200"/>
                    <a:pt x="20498" y="44679"/>
                  </a:cubicBezTo>
                  <a:cubicBezTo>
                    <a:pt x="17221" y="40145"/>
                    <a:pt x="12293" y="37897"/>
                    <a:pt x="5690" y="37897"/>
                  </a:cubicBezTo>
                  <a:lnTo>
                    <a:pt x="0" y="39668"/>
                  </a:lnTo>
                  <a:lnTo>
                    <a:pt x="0" y="18040"/>
                  </a:lnTo>
                  <a:lnTo>
                    <a:pt x="8344" y="16129"/>
                  </a:lnTo>
                  <a:cubicBezTo>
                    <a:pt x="16713" y="16129"/>
                    <a:pt x="24193" y="17881"/>
                    <a:pt x="30797" y="21425"/>
                  </a:cubicBezTo>
                  <a:cubicBezTo>
                    <a:pt x="37401" y="24955"/>
                    <a:pt x="42697" y="30087"/>
                    <a:pt x="46685" y="36843"/>
                  </a:cubicBezTo>
                  <a:cubicBezTo>
                    <a:pt x="50292" y="35776"/>
                    <a:pt x="53061" y="34049"/>
                    <a:pt x="54978" y="31661"/>
                  </a:cubicBezTo>
                  <a:cubicBezTo>
                    <a:pt x="56896" y="29286"/>
                    <a:pt x="57861" y="26708"/>
                    <a:pt x="57861" y="23952"/>
                  </a:cubicBezTo>
                  <a:cubicBezTo>
                    <a:pt x="57861" y="22949"/>
                    <a:pt x="57696" y="22047"/>
                    <a:pt x="57391" y="21234"/>
                  </a:cubicBezTo>
                  <a:cubicBezTo>
                    <a:pt x="57086" y="20434"/>
                    <a:pt x="56718" y="19596"/>
                    <a:pt x="56299" y="18707"/>
                  </a:cubicBezTo>
                  <a:cubicBezTo>
                    <a:pt x="55880" y="17818"/>
                    <a:pt x="55512" y="16853"/>
                    <a:pt x="55207" y="15824"/>
                  </a:cubicBezTo>
                  <a:cubicBezTo>
                    <a:pt x="54902" y="14783"/>
                    <a:pt x="54750" y="13576"/>
                    <a:pt x="54750" y="12205"/>
                  </a:cubicBezTo>
                  <a:cubicBezTo>
                    <a:pt x="54750" y="8293"/>
                    <a:pt x="55943" y="5283"/>
                    <a:pt x="58318" y="3162"/>
                  </a:cubicBezTo>
                  <a:cubicBezTo>
                    <a:pt x="60693" y="1054"/>
                    <a:pt x="64529" y="0"/>
                    <a:pt x="69837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Shape 2237">
              <a:extLst>
                <a:ext uri="{FF2B5EF4-FFF2-40B4-BE49-F238E27FC236}">
                  <a16:creationId xmlns:a16="http://schemas.microsoft.com/office/drawing/2014/main" id="{84F3E408-ED03-4011-8360-04540496F443}"/>
                </a:ext>
              </a:extLst>
            </p:cNvPr>
            <p:cNvSpPr/>
            <p:nvPr/>
          </p:nvSpPr>
          <p:spPr>
            <a:xfrm>
              <a:off x="772746" y="-730837"/>
              <a:ext cx="74560" cy="156124"/>
            </a:xfrm>
            <a:custGeom>
              <a:avLst/>
              <a:gdLst/>
              <a:ahLst/>
              <a:cxnLst/>
              <a:rect l="0" t="0" r="0" b="0"/>
              <a:pathLst>
                <a:path w="74562" h="156134">
                  <a:moveTo>
                    <a:pt x="35420" y="0"/>
                  </a:moveTo>
                  <a:lnTo>
                    <a:pt x="50622" y="0"/>
                  </a:lnTo>
                  <a:lnTo>
                    <a:pt x="46012" y="37186"/>
                  </a:lnTo>
                  <a:lnTo>
                    <a:pt x="74562" y="37186"/>
                  </a:lnTo>
                  <a:lnTo>
                    <a:pt x="72149" y="57467"/>
                  </a:lnTo>
                  <a:lnTo>
                    <a:pt x="43485" y="57467"/>
                  </a:lnTo>
                  <a:lnTo>
                    <a:pt x="37148" y="108928"/>
                  </a:lnTo>
                  <a:cubicBezTo>
                    <a:pt x="36766" y="112078"/>
                    <a:pt x="36462" y="114567"/>
                    <a:pt x="36220" y="116408"/>
                  </a:cubicBezTo>
                  <a:cubicBezTo>
                    <a:pt x="36004" y="118250"/>
                    <a:pt x="35827" y="119697"/>
                    <a:pt x="35712" y="120726"/>
                  </a:cubicBezTo>
                  <a:cubicBezTo>
                    <a:pt x="35598" y="121768"/>
                    <a:pt x="35534" y="122491"/>
                    <a:pt x="35534" y="122923"/>
                  </a:cubicBezTo>
                  <a:lnTo>
                    <a:pt x="35534" y="123774"/>
                  </a:lnTo>
                  <a:cubicBezTo>
                    <a:pt x="35534" y="126695"/>
                    <a:pt x="36246" y="128994"/>
                    <a:pt x="37668" y="130683"/>
                  </a:cubicBezTo>
                  <a:cubicBezTo>
                    <a:pt x="39091" y="132372"/>
                    <a:pt x="41097" y="133210"/>
                    <a:pt x="43713" y="133210"/>
                  </a:cubicBezTo>
                  <a:cubicBezTo>
                    <a:pt x="45326" y="133210"/>
                    <a:pt x="46711" y="133020"/>
                    <a:pt x="47853" y="132588"/>
                  </a:cubicBezTo>
                  <a:cubicBezTo>
                    <a:pt x="49009" y="132156"/>
                    <a:pt x="50000" y="131725"/>
                    <a:pt x="50851" y="131254"/>
                  </a:cubicBezTo>
                  <a:cubicBezTo>
                    <a:pt x="51689" y="130810"/>
                    <a:pt x="52464" y="130353"/>
                    <a:pt x="53149" y="129946"/>
                  </a:cubicBezTo>
                  <a:cubicBezTo>
                    <a:pt x="53848" y="129515"/>
                    <a:pt x="54496" y="129299"/>
                    <a:pt x="55105" y="129299"/>
                  </a:cubicBezTo>
                  <a:cubicBezTo>
                    <a:pt x="55956" y="129299"/>
                    <a:pt x="56604" y="129515"/>
                    <a:pt x="57074" y="129946"/>
                  </a:cubicBezTo>
                  <a:cubicBezTo>
                    <a:pt x="57531" y="130353"/>
                    <a:pt x="57950" y="131001"/>
                    <a:pt x="58331" y="131839"/>
                  </a:cubicBezTo>
                  <a:lnTo>
                    <a:pt x="64440" y="145656"/>
                  </a:lnTo>
                  <a:cubicBezTo>
                    <a:pt x="60211" y="149111"/>
                    <a:pt x="55550" y="151714"/>
                    <a:pt x="50444" y="153492"/>
                  </a:cubicBezTo>
                  <a:cubicBezTo>
                    <a:pt x="45339" y="155245"/>
                    <a:pt x="40145" y="156134"/>
                    <a:pt x="34849" y="156134"/>
                  </a:cubicBezTo>
                  <a:cubicBezTo>
                    <a:pt x="26479" y="156134"/>
                    <a:pt x="19863" y="153860"/>
                    <a:pt x="14986" y="149339"/>
                  </a:cubicBezTo>
                  <a:cubicBezTo>
                    <a:pt x="10109" y="144806"/>
                    <a:pt x="7557" y="138430"/>
                    <a:pt x="7328" y="130226"/>
                  </a:cubicBezTo>
                  <a:lnTo>
                    <a:pt x="7328" y="128334"/>
                  </a:lnTo>
                  <a:cubicBezTo>
                    <a:pt x="7328" y="127597"/>
                    <a:pt x="7379" y="126530"/>
                    <a:pt x="7493" y="125107"/>
                  </a:cubicBezTo>
                  <a:cubicBezTo>
                    <a:pt x="7620" y="123673"/>
                    <a:pt x="7810" y="121806"/>
                    <a:pt x="8077" y="119443"/>
                  </a:cubicBezTo>
                  <a:cubicBezTo>
                    <a:pt x="8344" y="117119"/>
                    <a:pt x="8712" y="114109"/>
                    <a:pt x="9169" y="110414"/>
                  </a:cubicBezTo>
                  <a:lnTo>
                    <a:pt x="15735" y="57467"/>
                  </a:lnTo>
                  <a:lnTo>
                    <a:pt x="4559" y="57467"/>
                  </a:lnTo>
                  <a:cubicBezTo>
                    <a:pt x="3188" y="57467"/>
                    <a:pt x="2045" y="56947"/>
                    <a:pt x="1168" y="55943"/>
                  </a:cubicBezTo>
                  <a:cubicBezTo>
                    <a:pt x="279" y="54966"/>
                    <a:pt x="0" y="53467"/>
                    <a:pt x="305" y="51460"/>
                  </a:cubicBezTo>
                  <a:lnTo>
                    <a:pt x="1575" y="40183"/>
                  </a:lnTo>
                  <a:lnTo>
                    <a:pt x="19533" y="37071"/>
                  </a:lnTo>
                  <a:lnTo>
                    <a:pt x="28969" y="4839"/>
                  </a:lnTo>
                  <a:cubicBezTo>
                    <a:pt x="29515" y="3302"/>
                    <a:pt x="30315" y="2108"/>
                    <a:pt x="31394" y="1282"/>
                  </a:cubicBezTo>
                  <a:cubicBezTo>
                    <a:pt x="32461" y="419"/>
                    <a:pt x="33807" y="0"/>
                    <a:pt x="35420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Shape 2238">
              <a:extLst>
                <a:ext uri="{FF2B5EF4-FFF2-40B4-BE49-F238E27FC236}">
                  <a16:creationId xmlns:a16="http://schemas.microsoft.com/office/drawing/2014/main" id="{20454BE9-E844-4748-84EE-DF78A5C6AB36}"/>
                </a:ext>
              </a:extLst>
            </p:cNvPr>
            <p:cNvSpPr/>
            <p:nvPr/>
          </p:nvSpPr>
          <p:spPr>
            <a:xfrm>
              <a:off x="938773" y="-730837"/>
              <a:ext cx="74572" cy="156124"/>
            </a:xfrm>
            <a:custGeom>
              <a:avLst/>
              <a:gdLst/>
              <a:ahLst/>
              <a:cxnLst/>
              <a:rect l="0" t="0" r="0" b="0"/>
              <a:pathLst>
                <a:path w="74574" h="156134">
                  <a:moveTo>
                    <a:pt x="35420" y="0"/>
                  </a:moveTo>
                  <a:lnTo>
                    <a:pt x="50622" y="0"/>
                  </a:lnTo>
                  <a:lnTo>
                    <a:pt x="46012" y="37186"/>
                  </a:lnTo>
                  <a:lnTo>
                    <a:pt x="74574" y="37186"/>
                  </a:lnTo>
                  <a:lnTo>
                    <a:pt x="72149" y="57467"/>
                  </a:lnTo>
                  <a:lnTo>
                    <a:pt x="43485" y="57467"/>
                  </a:lnTo>
                  <a:lnTo>
                    <a:pt x="37148" y="108928"/>
                  </a:lnTo>
                  <a:cubicBezTo>
                    <a:pt x="36766" y="112078"/>
                    <a:pt x="36462" y="114567"/>
                    <a:pt x="36233" y="116408"/>
                  </a:cubicBezTo>
                  <a:cubicBezTo>
                    <a:pt x="36004" y="118250"/>
                    <a:pt x="35827" y="119697"/>
                    <a:pt x="35712" y="120726"/>
                  </a:cubicBezTo>
                  <a:cubicBezTo>
                    <a:pt x="35598" y="121768"/>
                    <a:pt x="35534" y="122491"/>
                    <a:pt x="35534" y="122923"/>
                  </a:cubicBezTo>
                  <a:lnTo>
                    <a:pt x="35534" y="123774"/>
                  </a:lnTo>
                  <a:cubicBezTo>
                    <a:pt x="35534" y="126695"/>
                    <a:pt x="36246" y="128994"/>
                    <a:pt x="37668" y="130683"/>
                  </a:cubicBezTo>
                  <a:cubicBezTo>
                    <a:pt x="39091" y="132372"/>
                    <a:pt x="41097" y="133210"/>
                    <a:pt x="43713" y="133210"/>
                  </a:cubicBezTo>
                  <a:cubicBezTo>
                    <a:pt x="45326" y="133210"/>
                    <a:pt x="46711" y="133020"/>
                    <a:pt x="47853" y="132588"/>
                  </a:cubicBezTo>
                  <a:cubicBezTo>
                    <a:pt x="49009" y="132156"/>
                    <a:pt x="50000" y="131725"/>
                    <a:pt x="50851" y="131254"/>
                  </a:cubicBezTo>
                  <a:cubicBezTo>
                    <a:pt x="51689" y="130810"/>
                    <a:pt x="52464" y="130353"/>
                    <a:pt x="53149" y="129946"/>
                  </a:cubicBezTo>
                  <a:cubicBezTo>
                    <a:pt x="53848" y="129515"/>
                    <a:pt x="54496" y="129299"/>
                    <a:pt x="55105" y="129299"/>
                  </a:cubicBezTo>
                  <a:cubicBezTo>
                    <a:pt x="55956" y="129299"/>
                    <a:pt x="56604" y="129515"/>
                    <a:pt x="57074" y="129946"/>
                  </a:cubicBezTo>
                  <a:cubicBezTo>
                    <a:pt x="57531" y="130353"/>
                    <a:pt x="57950" y="131001"/>
                    <a:pt x="58331" y="131839"/>
                  </a:cubicBezTo>
                  <a:lnTo>
                    <a:pt x="64440" y="145656"/>
                  </a:lnTo>
                  <a:cubicBezTo>
                    <a:pt x="60211" y="149111"/>
                    <a:pt x="55550" y="151714"/>
                    <a:pt x="50444" y="153492"/>
                  </a:cubicBezTo>
                  <a:cubicBezTo>
                    <a:pt x="45339" y="155245"/>
                    <a:pt x="40145" y="156134"/>
                    <a:pt x="34849" y="156134"/>
                  </a:cubicBezTo>
                  <a:cubicBezTo>
                    <a:pt x="26479" y="156134"/>
                    <a:pt x="19863" y="153860"/>
                    <a:pt x="14986" y="149339"/>
                  </a:cubicBezTo>
                  <a:cubicBezTo>
                    <a:pt x="10109" y="144806"/>
                    <a:pt x="7557" y="138430"/>
                    <a:pt x="7328" y="130226"/>
                  </a:cubicBezTo>
                  <a:lnTo>
                    <a:pt x="7328" y="128334"/>
                  </a:lnTo>
                  <a:cubicBezTo>
                    <a:pt x="7328" y="127597"/>
                    <a:pt x="7379" y="126530"/>
                    <a:pt x="7506" y="125107"/>
                  </a:cubicBezTo>
                  <a:cubicBezTo>
                    <a:pt x="7620" y="123673"/>
                    <a:pt x="7810" y="121806"/>
                    <a:pt x="8077" y="119443"/>
                  </a:cubicBezTo>
                  <a:cubicBezTo>
                    <a:pt x="8344" y="117119"/>
                    <a:pt x="8712" y="114109"/>
                    <a:pt x="9169" y="110414"/>
                  </a:cubicBezTo>
                  <a:lnTo>
                    <a:pt x="15735" y="57467"/>
                  </a:lnTo>
                  <a:lnTo>
                    <a:pt x="4559" y="57467"/>
                  </a:lnTo>
                  <a:cubicBezTo>
                    <a:pt x="3188" y="57467"/>
                    <a:pt x="2045" y="56947"/>
                    <a:pt x="1168" y="55943"/>
                  </a:cubicBezTo>
                  <a:cubicBezTo>
                    <a:pt x="279" y="54966"/>
                    <a:pt x="0" y="53467"/>
                    <a:pt x="305" y="51460"/>
                  </a:cubicBezTo>
                  <a:lnTo>
                    <a:pt x="1575" y="40183"/>
                  </a:lnTo>
                  <a:lnTo>
                    <a:pt x="19533" y="37071"/>
                  </a:lnTo>
                  <a:lnTo>
                    <a:pt x="28969" y="4839"/>
                  </a:lnTo>
                  <a:cubicBezTo>
                    <a:pt x="29515" y="3302"/>
                    <a:pt x="30315" y="2108"/>
                    <a:pt x="31394" y="1282"/>
                  </a:cubicBezTo>
                  <a:cubicBezTo>
                    <a:pt x="32461" y="419"/>
                    <a:pt x="33807" y="0"/>
                    <a:pt x="35420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Shape 2239">
              <a:extLst>
                <a:ext uri="{FF2B5EF4-FFF2-40B4-BE49-F238E27FC236}">
                  <a16:creationId xmlns:a16="http://schemas.microsoft.com/office/drawing/2014/main" id="{380C82CA-49E9-47DE-AC72-B547D3002FD6}"/>
                </a:ext>
              </a:extLst>
            </p:cNvPr>
            <p:cNvSpPr/>
            <p:nvPr/>
          </p:nvSpPr>
          <p:spPr>
            <a:xfrm>
              <a:off x="1036025" y="-695744"/>
              <a:ext cx="80821" cy="119182"/>
            </a:xfrm>
            <a:custGeom>
              <a:avLst/>
              <a:gdLst/>
              <a:ahLst/>
              <a:cxnLst/>
              <a:rect l="0" t="0" r="0" b="0"/>
              <a:pathLst>
                <a:path w="80823" h="119190">
                  <a:moveTo>
                    <a:pt x="69024" y="419"/>
                  </a:moveTo>
                  <a:cubicBezTo>
                    <a:pt x="72898" y="0"/>
                    <a:pt x="76835" y="635"/>
                    <a:pt x="80823" y="2337"/>
                  </a:cubicBezTo>
                  <a:lnTo>
                    <a:pt x="75641" y="29502"/>
                  </a:lnTo>
                  <a:cubicBezTo>
                    <a:pt x="66205" y="25591"/>
                    <a:pt x="57963" y="26569"/>
                    <a:pt x="50940" y="32436"/>
                  </a:cubicBezTo>
                  <a:cubicBezTo>
                    <a:pt x="43929" y="38303"/>
                    <a:pt x="38303" y="49835"/>
                    <a:pt x="34074" y="67044"/>
                  </a:cubicBezTo>
                  <a:lnTo>
                    <a:pt x="27864" y="119190"/>
                  </a:lnTo>
                  <a:lnTo>
                    <a:pt x="0" y="119190"/>
                  </a:lnTo>
                  <a:lnTo>
                    <a:pt x="14275" y="927"/>
                  </a:lnTo>
                  <a:lnTo>
                    <a:pt x="28791" y="927"/>
                  </a:lnTo>
                  <a:cubicBezTo>
                    <a:pt x="31775" y="927"/>
                    <a:pt x="34099" y="1677"/>
                    <a:pt x="35751" y="3124"/>
                  </a:cubicBezTo>
                  <a:cubicBezTo>
                    <a:pt x="37402" y="4597"/>
                    <a:pt x="38227" y="6934"/>
                    <a:pt x="38227" y="10160"/>
                  </a:cubicBezTo>
                  <a:lnTo>
                    <a:pt x="37414" y="29388"/>
                  </a:lnTo>
                  <a:cubicBezTo>
                    <a:pt x="40411" y="23559"/>
                    <a:pt x="43624" y="18529"/>
                    <a:pt x="47028" y="14364"/>
                  </a:cubicBezTo>
                  <a:cubicBezTo>
                    <a:pt x="50444" y="10173"/>
                    <a:pt x="54000" y="6909"/>
                    <a:pt x="57683" y="4585"/>
                  </a:cubicBezTo>
                  <a:cubicBezTo>
                    <a:pt x="61366" y="2223"/>
                    <a:pt x="65138" y="851"/>
                    <a:pt x="69024" y="419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Shape 2240">
              <a:extLst>
                <a:ext uri="{FF2B5EF4-FFF2-40B4-BE49-F238E27FC236}">
                  <a16:creationId xmlns:a16="http://schemas.microsoft.com/office/drawing/2014/main" id="{71F1F05B-3D8F-4559-9A22-A5D77CBD1356}"/>
                </a:ext>
              </a:extLst>
            </p:cNvPr>
            <p:cNvSpPr/>
            <p:nvPr/>
          </p:nvSpPr>
          <p:spPr>
            <a:xfrm>
              <a:off x="1156793" y="-564585"/>
              <a:ext cx="27812" cy="33272"/>
            </a:xfrm>
            <a:custGeom>
              <a:avLst/>
              <a:gdLst/>
              <a:ahLst/>
              <a:cxnLst/>
              <a:rect l="0" t="0" r="0" b="0"/>
              <a:pathLst>
                <a:path w="27813" h="33274">
                  <a:moveTo>
                    <a:pt x="16129" y="0"/>
                  </a:moveTo>
                  <a:cubicBezTo>
                    <a:pt x="18199" y="0"/>
                    <a:pt x="20231" y="445"/>
                    <a:pt x="22225" y="1321"/>
                  </a:cubicBezTo>
                  <a:cubicBezTo>
                    <a:pt x="24232" y="2197"/>
                    <a:pt x="25971" y="3391"/>
                    <a:pt x="27470" y="4902"/>
                  </a:cubicBezTo>
                  <a:lnTo>
                    <a:pt x="27813" y="5403"/>
                  </a:lnTo>
                  <a:lnTo>
                    <a:pt x="27813" y="27729"/>
                  </a:lnTo>
                  <a:lnTo>
                    <a:pt x="27343" y="28385"/>
                  </a:lnTo>
                  <a:cubicBezTo>
                    <a:pt x="25781" y="29871"/>
                    <a:pt x="23990" y="31077"/>
                    <a:pt x="21996" y="31953"/>
                  </a:cubicBezTo>
                  <a:cubicBezTo>
                    <a:pt x="20002" y="32830"/>
                    <a:pt x="17970" y="33274"/>
                    <a:pt x="15900" y="33274"/>
                  </a:cubicBezTo>
                  <a:cubicBezTo>
                    <a:pt x="13818" y="33274"/>
                    <a:pt x="11824" y="32830"/>
                    <a:pt x="9906" y="31953"/>
                  </a:cubicBezTo>
                  <a:cubicBezTo>
                    <a:pt x="7988" y="31077"/>
                    <a:pt x="6299" y="29871"/>
                    <a:pt x="4839" y="28385"/>
                  </a:cubicBezTo>
                  <a:cubicBezTo>
                    <a:pt x="3378" y="26886"/>
                    <a:pt x="2210" y="25146"/>
                    <a:pt x="1333" y="23152"/>
                  </a:cubicBezTo>
                  <a:cubicBezTo>
                    <a:pt x="445" y="21133"/>
                    <a:pt x="0" y="18999"/>
                    <a:pt x="0" y="16688"/>
                  </a:cubicBezTo>
                  <a:cubicBezTo>
                    <a:pt x="0" y="14465"/>
                    <a:pt x="445" y="12332"/>
                    <a:pt x="1333" y="10313"/>
                  </a:cubicBezTo>
                  <a:cubicBezTo>
                    <a:pt x="2210" y="8281"/>
                    <a:pt x="3403" y="6490"/>
                    <a:pt x="4902" y="4953"/>
                  </a:cubicBezTo>
                  <a:cubicBezTo>
                    <a:pt x="6388" y="3416"/>
                    <a:pt x="8128" y="2197"/>
                    <a:pt x="10084" y="1321"/>
                  </a:cubicBezTo>
                  <a:cubicBezTo>
                    <a:pt x="12040" y="445"/>
                    <a:pt x="14046" y="0"/>
                    <a:pt x="16129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Shape 2241">
              <a:extLst>
                <a:ext uri="{FF2B5EF4-FFF2-40B4-BE49-F238E27FC236}">
                  <a16:creationId xmlns:a16="http://schemas.microsoft.com/office/drawing/2014/main" id="{8EF542D5-C58D-40DB-ACBA-C2F5C2332E41}"/>
                </a:ext>
              </a:extLst>
            </p:cNvPr>
            <p:cNvSpPr/>
            <p:nvPr/>
          </p:nvSpPr>
          <p:spPr>
            <a:xfrm>
              <a:off x="1130784" y="-694606"/>
              <a:ext cx="53822" cy="119785"/>
            </a:xfrm>
            <a:custGeom>
              <a:avLst/>
              <a:gdLst/>
              <a:ahLst/>
              <a:cxnLst/>
              <a:rect l="0" t="0" r="0" b="0"/>
              <a:pathLst>
                <a:path w="53823" h="119793">
                  <a:moveTo>
                    <a:pt x="53823" y="0"/>
                  </a:moveTo>
                  <a:lnTo>
                    <a:pt x="53823" y="21766"/>
                  </a:lnTo>
                  <a:lnTo>
                    <a:pt x="46685" y="23984"/>
                  </a:lnTo>
                  <a:cubicBezTo>
                    <a:pt x="42812" y="26677"/>
                    <a:pt x="39522" y="30296"/>
                    <a:pt x="36843" y="34856"/>
                  </a:cubicBezTo>
                  <a:cubicBezTo>
                    <a:pt x="34150" y="39440"/>
                    <a:pt x="32080" y="44736"/>
                    <a:pt x="30620" y="50819"/>
                  </a:cubicBezTo>
                  <a:cubicBezTo>
                    <a:pt x="29159" y="56878"/>
                    <a:pt x="28435" y="63278"/>
                    <a:pt x="28435" y="70034"/>
                  </a:cubicBezTo>
                  <a:cubicBezTo>
                    <a:pt x="28435" y="79636"/>
                    <a:pt x="30048" y="86684"/>
                    <a:pt x="33274" y="91180"/>
                  </a:cubicBezTo>
                  <a:cubicBezTo>
                    <a:pt x="36487" y="95663"/>
                    <a:pt x="41440" y="97911"/>
                    <a:pt x="48120" y="97911"/>
                  </a:cubicBezTo>
                  <a:lnTo>
                    <a:pt x="53823" y="96102"/>
                  </a:lnTo>
                  <a:lnTo>
                    <a:pt x="53823" y="117856"/>
                  </a:lnTo>
                  <a:lnTo>
                    <a:pt x="45479" y="119793"/>
                  </a:lnTo>
                  <a:cubicBezTo>
                    <a:pt x="38951" y="119793"/>
                    <a:pt x="32918" y="118688"/>
                    <a:pt x="27394" y="116504"/>
                  </a:cubicBezTo>
                  <a:cubicBezTo>
                    <a:pt x="21869" y="114319"/>
                    <a:pt x="17069" y="111106"/>
                    <a:pt x="13005" y="106890"/>
                  </a:cubicBezTo>
                  <a:cubicBezTo>
                    <a:pt x="8928" y="102661"/>
                    <a:pt x="5753" y="97479"/>
                    <a:pt x="3442" y="91345"/>
                  </a:cubicBezTo>
                  <a:cubicBezTo>
                    <a:pt x="1143" y="85198"/>
                    <a:pt x="0" y="78175"/>
                    <a:pt x="0" y="70276"/>
                  </a:cubicBezTo>
                  <a:cubicBezTo>
                    <a:pt x="0" y="60065"/>
                    <a:pt x="1651" y="50553"/>
                    <a:pt x="4940" y="41726"/>
                  </a:cubicBezTo>
                  <a:cubicBezTo>
                    <a:pt x="8242" y="32887"/>
                    <a:pt x="12713" y="25254"/>
                    <a:pt x="18364" y="18803"/>
                  </a:cubicBezTo>
                  <a:cubicBezTo>
                    <a:pt x="24003" y="12364"/>
                    <a:pt x="30582" y="7284"/>
                    <a:pt x="38100" y="3601"/>
                  </a:cubicBezTo>
                  <a:lnTo>
                    <a:pt x="53823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Shape 2242">
              <a:extLst>
                <a:ext uri="{FF2B5EF4-FFF2-40B4-BE49-F238E27FC236}">
                  <a16:creationId xmlns:a16="http://schemas.microsoft.com/office/drawing/2014/main" id="{05DBBF32-14AC-4A0E-82DF-763A40C9DE91}"/>
                </a:ext>
              </a:extLst>
            </p:cNvPr>
            <p:cNvSpPr/>
            <p:nvPr/>
          </p:nvSpPr>
          <p:spPr>
            <a:xfrm>
              <a:off x="1157949" y="-741649"/>
              <a:ext cx="26656" cy="30604"/>
            </a:xfrm>
            <a:custGeom>
              <a:avLst/>
              <a:gdLst/>
              <a:ahLst/>
              <a:cxnLst/>
              <a:rect l="0" t="0" r="0" b="0"/>
              <a:pathLst>
                <a:path w="26657" h="30606">
                  <a:moveTo>
                    <a:pt x="26657" y="0"/>
                  </a:moveTo>
                  <a:lnTo>
                    <a:pt x="26657" y="25592"/>
                  </a:lnTo>
                  <a:lnTo>
                    <a:pt x="24524" y="27749"/>
                  </a:lnTo>
                  <a:cubicBezTo>
                    <a:pt x="23533" y="28739"/>
                    <a:pt x="22492" y="29451"/>
                    <a:pt x="21425" y="29920"/>
                  </a:cubicBezTo>
                  <a:cubicBezTo>
                    <a:pt x="20345" y="30390"/>
                    <a:pt x="19266" y="30606"/>
                    <a:pt x="18199" y="30606"/>
                  </a:cubicBezTo>
                  <a:lnTo>
                    <a:pt x="0" y="30606"/>
                  </a:lnTo>
                  <a:lnTo>
                    <a:pt x="26657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Shape 2243">
              <a:extLst>
                <a:ext uri="{FF2B5EF4-FFF2-40B4-BE49-F238E27FC236}">
                  <a16:creationId xmlns:a16="http://schemas.microsoft.com/office/drawing/2014/main" id="{5A2772D8-525B-4A50-BF0B-A2F4F4212884}"/>
                </a:ext>
              </a:extLst>
            </p:cNvPr>
            <p:cNvSpPr/>
            <p:nvPr/>
          </p:nvSpPr>
          <p:spPr>
            <a:xfrm>
              <a:off x="1184606" y="-559181"/>
              <a:ext cx="4661" cy="22324"/>
            </a:xfrm>
            <a:custGeom>
              <a:avLst/>
              <a:gdLst/>
              <a:ahLst/>
              <a:cxnLst/>
              <a:rect l="0" t="0" r="0" b="0"/>
              <a:pathLst>
                <a:path w="4661" h="22325">
                  <a:moveTo>
                    <a:pt x="0" y="0"/>
                  </a:moveTo>
                  <a:lnTo>
                    <a:pt x="3277" y="4782"/>
                  </a:lnTo>
                  <a:cubicBezTo>
                    <a:pt x="4204" y="6814"/>
                    <a:pt x="4661" y="8986"/>
                    <a:pt x="4661" y="11285"/>
                  </a:cubicBezTo>
                  <a:cubicBezTo>
                    <a:pt x="4661" y="13596"/>
                    <a:pt x="4204" y="15730"/>
                    <a:pt x="3277" y="17749"/>
                  </a:cubicBezTo>
                  <a:lnTo>
                    <a:pt x="0" y="22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Shape 2244">
              <a:extLst>
                <a:ext uri="{FF2B5EF4-FFF2-40B4-BE49-F238E27FC236}">
                  <a16:creationId xmlns:a16="http://schemas.microsoft.com/office/drawing/2014/main" id="{50EF6DA3-2203-4B8D-BF14-B846BE7D3DCC}"/>
                </a:ext>
              </a:extLst>
            </p:cNvPr>
            <p:cNvSpPr/>
            <p:nvPr/>
          </p:nvSpPr>
          <p:spPr>
            <a:xfrm>
              <a:off x="1184606" y="-696516"/>
              <a:ext cx="53821" cy="119758"/>
            </a:xfrm>
            <a:custGeom>
              <a:avLst/>
              <a:gdLst/>
              <a:ahLst/>
              <a:cxnLst/>
              <a:rect l="0" t="0" r="0" b="0"/>
              <a:pathLst>
                <a:path w="53822" h="119766">
                  <a:moveTo>
                    <a:pt x="8344" y="0"/>
                  </a:moveTo>
                  <a:cubicBezTo>
                    <a:pt x="14872" y="0"/>
                    <a:pt x="20917" y="1092"/>
                    <a:pt x="26479" y="3264"/>
                  </a:cubicBezTo>
                  <a:cubicBezTo>
                    <a:pt x="32042" y="5461"/>
                    <a:pt x="36843" y="8661"/>
                    <a:pt x="40869" y="12878"/>
                  </a:cubicBezTo>
                  <a:cubicBezTo>
                    <a:pt x="44907" y="17094"/>
                    <a:pt x="48069" y="22288"/>
                    <a:pt x="50368" y="28435"/>
                  </a:cubicBezTo>
                  <a:cubicBezTo>
                    <a:pt x="52680" y="34569"/>
                    <a:pt x="53822" y="41592"/>
                    <a:pt x="53822" y="49504"/>
                  </a:cubicBezTo>
                  <a:cubicBezTo>
                    <a:pt x="53822" y="59626"/>
                    <a:pt x="52184" y="69100"/>
                    <a:pt x="48882" y="77876"/>
                  </a:cubicBezTo>
                  <a:cubicBezTo>
                    <a:pt x="45580" y="86677"/>
                    <a:pt x="41097" y="94310"/>
                    <a:pt x="35458" y="100800"/>
                  </a:cubicBezTo>
                  <a:cubicBezTo>
                    <a:pt x="29819" y="107290"/>
                    <a:pt x="23241" y="112382"/>
                    <a:pt x="15722" y="116116"/>
                  </a:cubicBezTo>
                  <a:lnTo>
                    <a:pt x="0" y="119766"/>
                  </a:lnTo>
                  <a:lnTo>
                    <a:pt x="0" y="98013"/>
                  </a:lnTo>
                  <a:lnTo>
                    <a:pt x="7188" y="95733"/>
                  </a:lnTo>
                  <a:cubicBezTo>
                    <a:pt x="11036" y="93014"/>
                    <a:pt x="14288" y="89357"/>
                    <a:pt x="16980" y="84785"/>
                  </a:cubicBezTo>
                  <a:cubicBezTo>
                    <a:pt x="19672" y="80226"/>
                    <a:pt x="21742" y="74904"/>
                    <a:pt x="23203" y="68859"/>
                  </a:cubicBezTo>
                  <a:cubicBezTo>
                    <a:pt x="24651" y="62776"/>
                    <a:pt x="25387" y="56400"/>
                    <a:pt x="25387" y="49733"/>
                  </a:cubicBezTo>
                  <a:cubicBezTo>
                    <a:pt x="25387" y="40132"/>
                    <a:pt x="23774" y="33096"/>
                    <a:pt x="20549" y="28613"/>
                  </a:cubicBezTo>
                  <a:cubicBezTo>
                    <a:pt x="17323" y="24117"/>
                    <a:pt x="12408" y="21869"/>
                    <a:pt x="5817" y="21869"/>
                  </a:cubicBezTo>
                  <a:lnTo>
                    <a:pt x="0" y="23677"/>
                  </a:lnTo>
                  <a:lnTo>
                    <a:pt x="0" y="1911"/>
                  </a:lnTo>
                  <a:lnTo>
                    <a:pt x="8344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Shape 2245">
              <a:extLst>
                <a:ext uri="{FF2B5EF4-FFF2-40B4-BE49-F238E27FC236}">
                  <a16:creationId xmlns:a16="http://schemas.microsoft.com/office/drawing/2014/main" id="{B42AB1F3-4C9B-417D-BBE3-596BDF3DCEF1}"/>
                </a:ext>
              </a:extLst>
            </p:cNvPr>
            <p:cNvSpPr/>
            <p:nvPr/>
          </p:nvSpPr>
          <p:spPr>
            <a:xfrm>
              <a:off x="1184606" y="-743033"/>
              <a:ext cx="46455" cy="31989"/>
            </a:xfrm>
            <a:custGeom>
              <a:avLst/>
              <a:gdLst/>
              <a:ahLst/>
              <a:cxnLst/>
              <a:rect l="0" t="0" r="0" b="0"/>
              <a:pathLst>
                <a:path w="46456" h="31991">
                  <a:moveTo>
                    <a:pt x="1207" y="0"/>
                  </a:moveTo>
                  <a:lnTo>
                    <a:pt x="25844" y="0"/>
                  </a:lnTo>
                  <a:lnTo>
                    <a:pt x="46456" y="31991"/>
                  </a:lnTo>
                  <a:lnTo>
                    <a:pt x="28956" y="31991"/>
                  </a:lnTo>
                  <a:cubicBezTo>
                    <a:pt x="27953" y="31991"/>
                    <a:pt x="26975" y="31788"/>
                    <a:pt x="26022" y="31369"/>
                  </a:cubicBezTo>
                  <a:cubicBezTo>
                    <a:pt x="25057" y="30937"/>
                    <a:pt x="24117" y="30201"/>
                    <a:pt x="23203" y="29134"/>
                  </a:cubicBezTo>
                  <a:lnTo>
                    <a:pt x="14224" y="17145"/>
                  </a:lnTo>
                  <a:cubicBezTo>
                    <a:pt x="13843" y="16777"/>
                    <a:pt x="13513" y="16345"/>
                    <a:pt x="13246" y="15888"/>
                  </a:cubicBezTo>
                  <a:cubicBezTo>
                    <a:pt x="12967" y="15418"/>
                    <a:pt x="12649" y="14923"/>
                    <a:pt x="12268" y="14377"/>
                  </a:cubicBezTo>
                  <a:cubicBezTo>
                    <a:pt x="11874" y="14923"/>
                    <a:pt x="11455" y="15418"/>
                    <a:pt x="10998" y="15888"/>
                  </a:cubicBezTo>
                  <a:cubicBezTo>
                    <a:pt x="10541" y="16345"/>
                    <a:pt x="10109" y="16777"/>
                    <a:pt x="9728" y="17145"/>
                  </a:cubicBezTo>
                  <a:lnTo>
                    <a:pt x="0" y="26977"/>
                  </a:lnTo>
                  <a:lnTo>
                    <a:pt x="0" y="1385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Shape 2246">
              <a:extLst>
                <a:ext uri="{FF2B5EF4-FFF2-40B4-BE49-F238E27FC236}">
                  <a16:creationId xmlns:a16="http://schemas.microsoft.com/office/drawing/2014/main" id="{7D42D6D1-9521-44D8-A512-89D88AE216D4}"/>
                </a:ext>
              </a:extLst>
            </p:cNvPr>
            <p:cNvSpPr/>
            <p:nvPr/>
          </p:nvSpPr>
          <p:spPr>
            <a:xfrm>
              <a:off x="1267682" y="-694686"/>
              <a:ext cx="42138" cy="118127"/>
            </a:xfrm>
            <a:custGeom>
              <a:avLst/>
              <a:gdLst/>
              <a:ahLst/>
              <a:cxnLst/>
              <a:rect l="0" t="0" r="0" b="0"/>
              <a:pathLst>
                <a:path w="42139" h="118135">
                  <a:moveTo>
                    <a:pt x="14160" y="0"/>
                  </a:moveTo>
                  <a:lnTo>
                    <a:pt x="42139" y="0"/>
                  </a:lnTo>
                  <a:lnTo>
                    <a:pt x="27978" y="118135"/>
                  </a:lnTo>
                  <a:lnTo>
                    <a:pt x="0" y="118135"/>
                  </a:lnTo>
                  <a:lnTo>
                    <a:pt x="14160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Shape 2247">
              <a:extLst>
                <a:ext uri="{FF2B5EF4-FFF2-40B4-BE49-F238E27FC236}">
                  <a16:creationId xmlns:a16="http://schemas.microsoft.com/office/drawing/2014/main" id="{6910C4E9-4466-42E8-9B86-650C9E75EA5B}"/>
                </a:ext>
              </a:extLst>
            </p:cNvPr>
            <p:cNvSpPr/>
            <p:nvPr/>
          </p:nvSpPr>
          <p:spPr>
            <a:xfrm>
              <a:off x="1281728" y="-747311"/>
              <a:ext cx="35343" cy="36041"/>
            </a:xfrm>
            <a:custGeom>
              <a:avLst/>
              <a:gdLst/>
              <a:ahLst/>
              <a:cxnLst/>
              <a:rect l="0" t="0" r="0" b="0"/>
              <a:pathLst>
                <a:path w="35344" h="36043">
                  <a:moveTo>
                    <a:pt x="17501" y="0"/>
                  </a:moveTo>
                  <a:cubicBezTo>
                    <a:pt x="19799" y="0"/>
                    <a:pt x="22022" y="483"/>
                    <a:pt x="24181" y="1461"/>
                  </a:cubicBezTo>
                  <a:cubicBezTo>
                    <a:pt x="26327" y="2413"/>
                    <a:pt x="28219" y="3696"/>
                    <a:pt x="29870" y="5296"/>
                  </a:cubicBezTo>
                  <a:cubicBezTo>
                    <a:pt x="31522" y="6922"/>
                    <a:pt x="32842" y="8839"/>
                    <a:pt x="33846" y="11062"/>
                  </a:cubicBezTo>
                  <a:cubicBezTo>
                    <a:pt x="34836" y="13284"/>
                    <a:pt x="35344" y="15672"/>
                    <a:pt x="35344" y="18199"/>
                  </a:cubicBezTo>
                  <a:cubicBezTo>
                    <a:pt x="35344" y="20650"/>
                    <a:pt x="34823" y="22962"/>
                    <a:pt x="33782" y="25108"/>
                  </a:cubicBezTo>
                  <a:cubicBezTo>
                    <a:pt x="32753" y="27255"/>
                    <a:pt x="31394" y="29134"/>
                    <a:pt x="29705" y="30747"/>
                  </a:cubicBezTo>
                  <a:cubicBezTo>
                    <a:pt x="28016" y="32360"/>
                    <a:pt x="26086" y="33655"/>
                    <a:pt x="23952" y="34608"/>
                  </a:cubicBezTo>
                  <a:cubicBezTo>
                    <a:pt x="21793" y="35573"/>
                    <a:pt x="19571" y="36043"/>
                    <a:pt x="17272" y="36043"/>
                  </a:cubicBezTo>
                  <a:cubicBezTo>
                    <a:pt x="15037" y="36043"/>
                    <a:pt x="12890" y="35573"/>
                    <a:pt x="10820" y="34608"/>
                  </a:cubicBezTo>
                  <a:cubicBezTo>
                    <a:pt x="8750" y="33655"/>
                    <a:pt x="6909" y="32360"/>
                    <a:pt x="5296" y="30747"/>
                  </a:cubicBezTo>
                  <a:cubicBezTo>
                    <a:pt x="3683" y="29134"/>
                    <a:pt x="2400" y="27255"/>
                    <a:pt x="1435" y="25108"/>
                  </a:cubicBezTo>
                  <a:cubicBezTo>
                    <a:pt x="483" y="22962"/>
                    <a:pt x="0" y="20650"/>
                    <a:pt x="0" y="18199"/>
                  </a:cubicBezTo>
                  <a:cubicBezTo>
                    <a:pt x="0" y="15748"/>
                    <a:pt x="495" y="13411"/>
                    <a:pt x="1486" y="11176"/>
                  </a:cubicBezTo>
                  <a:cubicBezTo>
                    <a:pt x="2489" y="8954"/>
                    <a:pt x="3797" y="7010"/>
                    <a:pt x="5410" y="5360"/>
                  </a:cubicBezTo>
                  <a:cubicBezTo>
                    <a:pt x="7023" y="3709"/>
                    <a:pt x="8877" y="2413"/>
                    <a:pt x="10998" y="1461"/>
                  </a:cubicBezTo>
                  <a:cubicBezTo>
                    <a:pt x="13106" y="483"/>
                    <a:pt x="15278" y="0"/>
                    <a:pt x="17501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Shape 2248">
              <a:extLst>
                <a:ext uri="{FF2B5EF4-FFF2-40B4-BE49-F238E27FC236}">
                  <a16:creationId xmlns:a16="http://schemas.microsoft.com/office/drawing/2014/main" id="{4C892D2D-8E2A-44A5-BDCB-8BAC34D2F57B}"/>
                </a:ext>
              </a:extLst>
            </p:cNvPr>
            <p:cNvSpPr/>
            <p:nvPr/>
          </p:nvSpPr>
          <p:spPr>
            <a:xfrm>
              <a:off x="1401130" y="-694686"/>
              <a:ext cx="111681" cy="118127"/>
            </a:xfrm>
            <a:custGeom>
              <a:avLst/>
              <a:gdLst/>
              <a:ahLst/>
              <a:cxnLst/>
              <a:rect l="0" t="0" r="0" b="0"/>
              <a:pathLst>
                <a:path w="111684" h="118135">
                  <a:moveTo>
                    <a:pt x="0" y="0"/>
                  </a:moveTo>
                  <a:lnTo>
                    <a:pt x="23368" y="0"/>
                  </a:lnTo>
                  <a:cubicBezTo>
                    <a:pt x="25362" y="0"/>
                    <a:pt x="26962" y="508"/>
                    <a:pt x="28156" y="1499"/>
                  </a:cubicBezTo>
                  <a:cubicBezTo>
                    <a:pt x="29337" y="2502"/>
                    <a:pt x="30086" y="3772"/>
                    <a:pt x="30391" y="5296"/>
                  </a:cubicBezTo>
                  <a:lnTo>
                    <a:pt x="42710" y="68402"/>
                  </a:lnTo>
                  <a:cubicBezTo>
                    <a:pt x="43332" y="72225"/>
                    <a:pt x="43828" y="75971"/>
                    <a:pt x="44209" y="79629"/>
                  </a:cubicBezTo>
                  <a:cubicBezTo>
                    <a:pt x="44590" y="83261"/>
                    <a:pt x="44907" y="86944"/>
                    <a:pt x="45136" y="90615"/>
                  </a:cubicBezTo>
                  <a:cubicBezTo>
                    <a:pt x="46279" y="87020"/>
                    <a:pt x="47523" y="83388"/>
                    <a:pt x="48870" y="79730"/>
                  </a:cubicBezTo>
                  <a:cubicBezTo>
                    <a:pt x="50216" y="76086"/>
                    <a:pt x="51664" y="72301"/>
                    <a:pt x="53188" y="68402"/>
                  </a:cubicBezTo>
                  <a:lnTo>
                    <a:pt x="81394" y="5296"/>
                  </a:lnTo>
                  <a:cubicBezTo>
                    <a:pt x="82093" y="3772"/>
                    <a:pt x="83147" y="2502"/>
                    <a:pt x="84569" y="1499"/>
                  </a:cubicBezTo>
                  <a:cubicBezTo>
                    <a:pt x="85992" y="508"/>
                    <a:pt x="87579" y="0"/>
                    <a:pt x="89345" y="0"/>
                  </a:cubicBezTo>
                  <a:lnTo>
                    <a:pt x="111684" y="0"/>
                  </a:lnTo>
                  <a:lnTo>
                    <a:pt x="53429" y="118135"/>
                  </a:lnTo>
                  <a:lnTo>
                    <a:pt x="29591" y="118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Shape 2249">
              <a:extLst>
                <a:ext uri="{FF2B5EF4-FFF2-40B4-BE49-F238E27FC236}">
                  <a16:creationId xmlns:a16="http://schemas.microsoft.com/office/drawing/2014/main" id="{8EB603EC-EE56-448E-B191-9E2C9CAE7637}"/>
                </a:ext>
              </a:extLst>
            </p:cNvPr>
            <p:cNvSpPr/>
            <p:nvPr/>
          </p:nvSpPr>
          <p:spPr>
            <a:xfrm>
              <a:off x="1522935" y="-692438"/>
              <a:ext cx="53656" cy="117617"/>
            </a:xfrm>
            <a:custGeom>
              <a:avLst/>
              <a:gdLst/>
              <a:ahLst/>
              <a:cxnLst/>
              <a:rect l="0" t="0" r="0" b="0"/>
              <a:pathLst>
                <a:path w="53657" h="117625">
                  <a:moveTo>
                    <a:pt x="53657" y="0"/>
                  </a:moveTo>
                  <a:lnTo>
                    <a:pt x="53657" y="21897"/>
                  </a:lnTo>
                  <a:lnTo>
                    <a:pt x="41161" y="32357"/>
                  </a:lnTo>
                  <a:cubicBezTo>
                    <a:pt x="37211" y="37298"/>
                    <a:pt x="34100" y="43063"/>
                    <a:pt x="31839" y="49629"/>
                  </a:cubicBezTo>
                  <a:cubicBezTo>
                    <a:pt x="29566" y="56195"/>
                    <a:pt x="28448" y="63117"/>
                    <a:pt x="28448" y="70407"/>
                  </a:cubicBezTo>
                  <a:cubicBezTo>
                    <a:pt x="28448" y="78687"/>
                    <a:pt x="29744" y="84770"/>
                    <a:pt x="32360" y="88593"/>
                  </a:cubicBezTo>
                  <a:cubicBezTo>
                    <a:pt x="34963" y="92441"/>
                    <a:pt x="38532" y="94371"/>
                    <a:pt x="43066" y="94371"/>
                  </a:cubicBezTo>
                  <a:cubicBezTo>
                    <a:pt x="46203" y="94371"/>
                    <a:pt x="49301" y="93266"/>
                    <a:pt x="52337" y="91082"/>
                  </a:cubicBezTo>
                  <a:lnTo>
                    <a:pt x="53657" y="89697"/>
                  </a:lnTo>
                  <a:lnTo>
                    <a:pt x="53657" y="110276"/>
                  </a:lnTo>
                  <a:lnTo>
                    <a:pt x="53429" y="110526"/>
                  </a:lnTo>
                  <a:cubicBezTo>
                    <a:pt x="46901" y="115263"/>
                    <a:pt x="39726" y="117625"/>
                    <a:pt x="31903" y="117625"/>
                  </a:cubicBezTo>
                  <a:cubicBezTo>
                    <a:pt x="27445" y="117625"/>
                    <a:pt x="23279" y="116723"/>
                    <a:pt x="19406" y="114971"/>
                  </a:cubicBezTo>
                  <a:cubicBezTo>
                    <a:pt x="15519" y="113205"/>
                    <a:pt x="12141" y="110564"/>
                    <a:pt x="9271" y="107084"/>
                  </a:cubicBezTo>
                  <a:cubicBezTo>
                    <a:pt x="6388" y="103579"/>
                    <a:pt x="4128" y="99210"/>
                    <a:pt x="2477" y="93940"/>
                  </a:cubicBezTo>
                  <a:cubicBezTo>
                    <a:pt x="826" y="88682"/>
                    <a:pt x="0" y="82535"/>
                    <a:pt x="0" y="75461"/>
                  </a:cubicBezTo>
                  <a:cubicBezTo>
                    <a:pt x="0" y="68412"/>
                    <a:pt x="876" y="61555"/>
                    <a:pt x="2654" y="54862"/>
                  </a:cubicBezTo>
                  <a:cubicBezTo>
                    <a:pt x="4407" y="48182"/>
                    <a:pt x="6921" y="41920"/>
                    <a:pt x="10185" y="36040"/>
                  </a:cubicBezTo>
                  <a:cubicBezTo>
                    <a:pt x="13449" y="30160"/>
                    <a:pt x="17386" y="24775"/>
                    <a:pt x="21997" y="19860"/>
                  </a:cubicBezTo>
                  <a:cubicBezTo>
                    <a:pt x="26594" y="14946"/>
                    <a:pt x="31763" y="10729"/>
                    <a:pt x="37478" y="7186"/>
                  </a:cubicBezTo>
                  <a:lnTo>
                    <a:pt x="53657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Shape 2250">
              <a:extLst>
                <a:ext uri="{FF2B5EF4-FFF2-40B4-BE49-F238E27FC236}">
                  <a16:creationId xmlns:a16="http://schemas.microsoft.com/office/drawing/2014/main" id="{857044FA-C66E-4E96-BF82-4E0462F8EA1F}"/>
                </a:ext>
              </a:extLst>
            </p:cNvPr>
            <p:cNvSpPr/>
            <p:nvPr/>
          </p:nvSpPr>
          <p:spPr>
            <a:xfrm>
              <a:off x="1568184" y="-744874"/>
              <a:ext cx="8407" cy="11076"/>
            </a:xfrm>
            <a:custGeom>
              <a:avLst/>
              <a:gdLst/>
              <a:ahLst/>
              <a:cxnLst/>
              <a:rect l="0" t="0" r="0" b="0"/>
              <a:pathLst>
                <a:path w="8407" h="11077">
                  <a:moveTo>
                    <a:pt x="0" y="0"/>
                  </a:moveTo>
                  <a:lnTo>
                    <a:pt x="8407" y="0"/>
                  </a:lnTo>
                  <a:lnTo>
                    <a:pt x="8407" y="11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Shape 2251">
              <a:extLst>
                <a:ext uri="{FF2B5EF4-FFF2-40B4-BE49-F238E27FC236}">
                  <a16:creationId xmlns:a16="http://schemas.microsoft.com/office/drawing/2014/main" id="{0BAD499F-2812-4FAD-94E1-BDC0D7ABF69C}"/>
                </a:ext>
              </a:extLst>
            </p:cNvPr>
            <p:cNvSpPr/>
            <p:nvPr/>
          </p:nvSpPr>
          <p:spPr>
            <a:xfrm>
              <a:off x="1576591" y="-696414"/>
              <a:ext cx="54927" cy="119854"/>
            </a:xfrm>
            <a:custGeom>
              <a:avLst/>
              <a:gdLst/>
              <a:ahLst/>
              <a:cxnLst/>
              <a:rect l="0" t="0" r="0" b="0"/>
              <a:pathLst>
                <a:path w="54928" h="119862">
                  <a:moveTo>
                    <a:pt x="23368" y="0"/>
                  </a:moveTo>
                  <a:cubicBezTo>
                    <a:pt x="28664" y="0"/>
                    <a:pt x="33986" y="393"/>
                    <a:pt x="39319" y="1156"/>
                  </a:cubicBezTo>
                  <a:cubicBezTo>
                    <a:pt x="44653" y="1930"/>
                    <a:pt x="49861" y="3302"/>
                    <a:pt x="54928" y="5296"/>
                  </a:cubicBezTo>
                  <a:lnTo>
                    <a:pt x="40767" y="119862"/>
                  </a:lnTo>
                  <a:lnTo>
                    <a:pt x="25679" y="119862"/>
                  </a:lnTo>
                  <a:cubicBezTo>
                    <a:pt x="22060" y="119862"/>
                    <a:pt x="19634" y="118961"/>
                    <a:pt x="18364" y="117158"/>
                  </a:cubicBezTo>
                  <a:cubicBezTo>
                    <a:pt x="17094" y="115354"/>
                    <a:pt x="16459" y="113119"/>
                    <a:pt x="16459" y="110426"/>
                  </a:cubicBezTo>
                  <a:lnTo>
                    <a:pt x="17387" y="95224"/>
                  </a:lnTo>
                  <a:lnTo>
                    <a:pt x="0" y="114253"/>
                  </a:lnTo>
                  <a:lnTo>
                    <a:pt x="0" y="93674"/>
                  </a:lnTo>
                  <a:lnTo>
                    <a:pt x="7252" y="86068"/>
                  </a:lnTo>
                  <a:cubicBezTo>
                    <a:pt x="9944" y="82271"/>
                    <a:pt x="12433" y="77800"/>
                    <a:pt x="14732" y="72656"/>
                  </a:cubicBezTo>
                  <a:cubicBezTo>
                    <a:pt x="17044" y="67513"/>
                    <a:pt x="19038" y="61976"/>
                    <a:pt x="20727" y="56070"/>
                  </a:cubicBezTo>
                  <a:lnTo>
                    <a:pt x="25210" y="20510"/>
                  </a:lnTo>
                  <a:cubicBezTo>
                    <a:pt x="23140" y="20257"/>
                    <a:pt x="21184" y="20142"/>
                    <a:pt x="19342" y="20142"/>
                  </a:cubicBezTo>
                  <a:cubicBezTo>
                    <a:pt x="12967" y="20142"/>
                    <a:pt x="7062" y="21628"/>
                    <a:pt x="1613" y="24524"/>
                  </a:cubicBezTo>
                  <a:lnTo>
                    <a:pt x="0" y="25874"/>
                  </a:lnTo>
                  <a:lnTo>
                    <a:pt x="0" y="3977"/>
                  </a:lnTo>
                  <a:lnTo>
                    <a:pt x="2350" y="2934"/>
                  </a:lnTo>
                  <a:cubicBezTo>
                    <a:pt x="9004" y="991"/>
                    <a:pt x="16002" y="0"/>
                    <a:pt x="23368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Shape 2252">
              <a:extLst>
                <a:ext uri="{FF2B5EF4-FFF2-40B4-BE49-F238E27FC236}">
                  <a16:creationId xmlns:a16="http://schemas.microsoft.com/office/drawing/2014/main" id="{F86DA473-F0E3-45B2-A0CE-1561F7BE211A}"/>
                </a:ext>
              </a:extLst>
            </p:cNvPr>
            <p:cNvSpPr/>
            <p:nvPr/>
          </p:nvSpPr>
          <p:spPr>
            <a:xfrm>
              <a:off x="1576591" y="-744874"/>
              <a:ext cx="37413" cy="34085"/>
            </a:xfrm>
            <a:custGeom>
              <a:avLst/>
              <a:gdLst/>
              <a:ahLst/>
              <a:cxnLst/>
              <a:rect l="0" t="0" r="0" b="0"/>
              <a:pathLst>
                <a:path w="37414" h="34087">
                  <a:moveTo>
                    <a:pt x="0" y="0"/>
                  </a:moveTo>
                  <a:lnTo>
                    <a:pt x="16231" y="0"/>
                  </a:lnTo>
                  <a:cubicBezTo>
                    <a:pt x="18999" y="0"/>
                    <a:pt x="21031" y="508"/>
                    <a:pt x="22327" y="1550"/>
                  </a:cubicBezTo>
                  <a:cubicBezTo>
                    <a:pt x="23635" y="2578"/>
                    <a:pt x="24714" y="4089"/>
                    <a:pt x="25553" y="6083"/>
                  </a:cubicBezTo>
                  <a:lnTo>
                    <a:pt x="37414" y="34087"/>
                  </a:lnTo>
                  <a:lnTo>
                    <a:pt x="22568" y="34087"/>
                  </a:lnTo>
                  <a:cubicBezTo>
                    <a:pt x="20574" y="34087"/>
                    <a:pt x="18974" y="33782"/>
                    <a:pt x="17793" y="33210"/>
                  </a:cubicBezTo>
                  <a:cubicBezTo>
                    <a:pt x="16599" y="32626"/>
                    <a:pt x="15469" y="31572"/>
                    <a:pt x="14389" y="30035"/>
                  </a:cubicBezTo>
                  <a:lnTo>
                    <a:pt x="0" y="11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Shape 2253">
              <a:extLst>
                <a:ext uri="{FF2B5EF4-FFF2-40B4-BE49-F238E27FC236}">
                  <a16:creationId xmlns:a16="http://schemas.microsoft.com/office/drawing/2014/main" id="{DD7FE07D-191B-4B0E-AB04-846B5FE384FA}"/>
                </a:ext>
              </a:extLst>
            </p:cNvPr>
            <p:cNvSpPr/>
            <p:nvPr/>
          </p:nvSpPr>
          <p:spPr>
            <a:xfrm>
              <a:off x="1729488" y="-743165"/>
              <a:ext cx="147838" cy="166601"/>
            </a:xfrm>
            <a:custGeom>
              <a:avLst/>
              <a:gdLst/>
              <a:ahLst/>
              <a:cxnLst/>
              <a:rect l="0" t="0" r="0" b="0"/>
              <a:pathLst>
                <a:path w="147841" h="166612">
                  <a:moveTo>
                    <a:pt x="20269" y="0"/>
                  </a:moveTo>
                  <a:lnTo>
                    <a:pt x="50203" y="0"/>
                  </a:lnTo>
                  <a:lnTo>
                    <a:pt x="41453" y="70472"/>
                  </a:lnTo>
                  <a:lnTo>
                    <a:pt x="47892" y="70472"/>
                  </a:lnTo>
                  <a:cubicBezTo>
                    <a:pt x="50584" y="70472"/>
                    <a:pt x="52870" y="70079"/>
                    <a:pt x="54750" y="69253"/>
                  </a:cubicBezTo>
                  <a:cubicBezTo>
                    <a:pt x="56629" y="68466"/>
                    <a:pt x="58344" y="67132"/>
                    <a:pt x="59868" y="65303"/>
                  </a:cubicBezTo>
                  <a:lnTo>
                    <a:pt x="108001" y="6579"/>
                  </a:lnTo>
                  <a:cubicBezTo>
                    <a:pt x="109931" y="4051"/>
                    <a:pt x="112014" y="2337"/>
                    <a:pt x="114275" y="1435"/>
                  </a:cubicBezTo>
                  <a:cubicBezTo>
                    <a:pt x="116548" y="572"/>
                    <a:pt x="119177" y="127"/>
                    <a:pt x="122162" y="127"/>
                  </a:cubicBezTo>
                  <a:lnTo>
                    <a:pt x="147841" y="127"/>
                  </a:lnTo>
                  <a:lnTo>
                    <a:pt x="88887" y="69787"/>
                  </a:lnTo>
                  <a:cubicBezTo>
                    <a:pt x="87198" y="71933"/>
                    <a:pt x="85509" y="73711"/>
                    <a:pt x="83820" y="75146"/>
                  </a:cubicBezTo>
                  <a:cubicBezTo>
                    <a:pt x="82131" y="76556"/>
                    <a:pt x="80366" y="77686"/>
                    <a:pt x="78524" y="78537"/>
                  </a:cubicBezTo>
                  <a:cubicBezTo>
                    <a:pt x="80747" y="79464"/>
                    <a:pt x="82728" y="80709"/>
                    <a:pt x="84455" y="82283"/>
                  </a:cubicBezTo>
                  <a:cubicBezTo>
                    <a:pt x="86182" y="83858"/>
                    <a:pt x="87706" y="85992"/>
                    <a:pt x="89014" y="88672"/>
                  </a:cubicBezTo>
                  <a:lnTo>
                    <a:pt x="131382" y="166612"/>
                  </a:lnTo>
                  <a:lnTo>
                    <a:pt x="105004" y="166612"/>
                  </a:lnTo>
                  <a:cubicBezTo>
                    <a:pt x="103251" y="166612"/>
                    <a:pt x="101752" y="166484"/>
                    <a:pt x="100521" y="166218"/>
                  </a:cubicBezTo>
                  <a:cubicBezTo>
                    <a:pt x="99289" y="165964"/>
                    <a:pt x="98235" y="165557"/>
                    <a:pt x="97358" y="165062"/>
                  </a:cubicBezTo>
                  <a:cubicBezTo>
                    <a:pt x="96469" y="164554"/>
                    <a:pt x="95745" y="163944"/>
                    <a:pt x="95161" y="163221"/>
                  </a:cubicBezTo>
                  <a:cubicBezTo>
                    <a:pt x="94590" y="162484"/>
                    <a:pt x="94082" y="161671"/>
                    <a:pt x="93612" y="160744"/>
                  </a:cubicBezTo>
                  <a:lnTo>
                    <a:pt x="59296" y="98692"/>
                  </a:lnTo>
                  <a:cubicBezTo>
                    <a:pt x="58293" y="96609"/>
                    <a:pt x="56934" y="95148"/>
                    <a:pt x="55207" y="94311"/>
                  </a:cubicBezTo>
                  <a:cubicBezTo>
                    <a:pt x="53492" y="93472"/>
                    <a:pt x="50978" y="93040"/>
                    <a:pt x="47663" y="93040"/>
                  </a:cubicBezTo>
                  <a:lnTo>
                    <a:pt x="38697" y="93040"/>
                  </a:lnTo>
                  <a:lnTo>
                    <a:pt x="29706" y="166612"/>
                  </a:lnTo>
                  <a:lnTo>
                    <a:pt x="0" y="166612"/>
                  </a:lnTo>
                  <a:lnTo>
                    <a:pt x="20269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Shape 2254">
              <a:extLst>
                <a:ext uri="{FF2B5EF4-FFF2-40B4-BE49-F238E27FC236}">
                  <a16:creationId xmlns:a16="http://schemas.microsoft.com/office/drawing/2014/main" id="{4AE6187E-2C52-407B-9E57-E7F4C5481F79}"/>
                </a:ext>
              </a:extLst>
            </p:cNvPr>
            <p:cNvSpPr/>
            <p:nvPr/>
          </p:nvSpPr>
          <p:spPr>
            <a:xfrm>
              <a:off x="1888611" y="-747657"/>
              <a:ext cx="109154" cy="171096"/>
            </a:xfrm>
            <a:custGeom>
              <a:avLst/>
              <a:gdLst/>
              <a:ahLst/>
              <a:cxnLst/>
              <a:rect l="0" t="0" r="0" b="0"/>
              <a:pathLst>
                <a:path w="109157" h="171107">
                  <a:moveTo>
                    <a:pt x="20726" y="0"/>
                  </a:moveTo>
                  <a:lnTo>
                    <a:pt x="49162" y="0"/>
                  </a:lnTo>
                  <a:lnTo>
                    <a:pt x="40297" y="73127"/>
                  </a:lnTo>
                  <a:cubicBezTo>
                    <a:pt x="46050" y="65672"/>
                    <a:pt x="52286" y="60160"/>
                    <a:pt x="59004" y="56540"/>
                  </a:cubicBezTo>
                  <a:cubicBezTo>
                    <a:pt x="65722" y="52934"/>
                    <a:pt x="72568" y="51143"/>
                    <a:pt x="79566" y="51143"/>
                  </a:cubicBezTo>
                  <a:cubicBezTo>
                    <a:pt x="84556" y="51143"/>
                    <a:pt x="89014" y="52133"/>
                    <a:pt x="92977" y="54115"/>
                  </a:cubicBezTo>
                  <a:cubicBezTo>
                    <a:pt x="96926" y="56121"/>
                    <a:pt x="100165" y="59029"/>
                    <a:pt x="102705" y="62814"/>
                  </a:cubicBezTo>
                  <a:cubicBezTo>
                    <a:pt x="105245" y="66611"/>
                    <a:pt x="107023" y="71310"/>
                    <a:pt x="108064" y="76860"/>
                  </a:cubicBezTo>
                  <a:cubicBezTo>
                    <a:pt x="109093" y="82436"/>
                    <a:pt x="109157" y="88786"/>
                    <a:pt x="108229" y="95923"/>
                  </a:cubicBezTo>
                  <a:lnTo>
                    <a:pt x="99251" y="171107"/>
                  </a:lnTo>
                  <a:lnTo>
                    <a:pt x="70917" y="171107"/>
                  </a:lnTo>
                  <a:lnTo>
                    <a:pt x="79794" y="95923"/>
                  </a:lnTo>
                  <a:cubicBezTo>
                    <a:pt x="80785" y="88252"/>
                    <a:pt x="80391" y="82728"/>
                    <a:pt x="78575" y="79337"/>
                  </a:cubicBezTo>
                  <a:cubicBezTo>
                    <a:pt x="76784" y="75959"/>
                    <a:pt x="73495" y="74282"/>
                    <a:pt x="68745" y="74282"/>
                  </a:cubicBezTo>
                  <a:cubicBezTo>
                    <a:pt x="65824" y="74282"/>
                    <a:pt x="62789" y="75108"/>
                    <a:pt x="59639" y="76746"/>
                  </a:cubicBezTo>
                  <a:cubicBezTo>
                    <a:pt x="56490" y="78410"/>
                    <a:pt x="53454" y="80747"/>
                    <a:pt x="50546" y="83782"/>
                  </a:cubicBezTo>
                  <a:cubicBezTo>
                    <a:pt x="47625" y="86804"/>
                    <a:pt x="44907" y="90475"/>
                    <a:pt x="42367" y="94780"/>
                  </a:cubicBezTo>
                  <a:cubicBezTo>
                    <a:pt x="39840" y="99060"/>
                    <a:pt x="37681" y="103873"/>
                    <a:pt x="35928" y="109169"/>
                  </a:cubicBezTo>
                  <a:lnTo>
                    <a:pt x="28448" y="171107"/>
                  </a:lnTo>
                  <a:lnTo>
                    <a:pt x="0" y="171107"/>
                  </a:lnTo>
                  <a:lnTo>
                    <a:pt x="20726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Shape 2255">
              <a:extLst>
                <a:ext uri="{FF2B5EF4-FFF2-40B4-BE49-F238E27FC236}">
                  <a16:creationId xmlns:a16="http://schemas.microsoft.com/office/drawing/2014/main" id="{A9588C04-C966-4DF0-ACC2-DDB20B11208F}"/>
                </a:ext>
              </a:extLst>
            </p:cNvPr>
            <p:cNvSpPr/>
            <p:nvPr/>
          </p:nvSpPr>
          <p:spPr>
            <a:xfrm>
              <a:off x="2028276" y="-692435"/>
              <a:ext cx="53650" cy="117614"/>
            </a:xfrm>
            <a:custGeom>
              <a:avLst/>
              <a:gdLst/>
              <a:ahLst/>
              <a:cxnLst/>
              <a:rect l="0" t="0" r="0" b="0"/>
              <a:pathLst>
                <a:path w="53651" h="117622">
                  <a:moveTo>
                    <a:pt x="53651" y="0"/>
                  </a:moveTo>
                  <a:lnTo>
                    <a:pt x="53651" y="21899"/>
                  </a:lnTo>
                  <a:lnTo>
                    <a:pt x="41161" y="32355"/>
                  </a:lnTo>
                  <a:cubicBezTo>
                    <a:pt x="37211" y="37295"/>
                    <a:pt x="34099" y="43061"/>
                    <a:pt x="31826" y="49626"/>
                  </a:cubicBezTo>
                  <a:cubicBezTo>
                    <a:pt x="29566" y="56192"/>
                    <a:pt x="28435" y="63114"/>
                    <a:pt x="28435" y="70404"/>
                  </a:cubicBezTo>
                  <a:cubicBezTo>
                    <a:pt x="28435" y="78684"/>
                    <a:pt x="29743" y="84767"/>
                    <a:pt x="32347" y="88590"/>
                  </a:cubicBezTo>
                  <a:cubicBezTo>
                    <a:pt x="34950" y="92438"/>
                    <a:pt x="38532" y="94369"/>
                    <a:pt x="43053" y="94369"/>
                  </a:cubicBezTo>
                  <a:cubicBezTo>
                    <a:pt x="46203" y="94369"/>
                    <a:pt x="49288" y="93264"/>
                    <a:pt x="52324" y="91079"/>
                  </a:cubicBezTo>
                  <a:lnTo>
                    <a:pt x="53651" y="89689"/>
                  </a:lnTo>
                  <a:lnTo>
                    <a:pt x="53651" y="110266"/>
                  </a:lnTo>
                  <a:lnTo>
                    <a:pt x="53416" y="110523"/>
                  </a:lnTo>
                  <a:cubicBezTo>
                    <a:pt x="46888" y="115260"/>
                    <a:pt x="39713" y="117622"/>
                    <a:pt x="31890" y="117622"/>
                  </a:cubicBezTo>
                  <a:cubicBezTo>
                    <a:pt x="27444" y="117622"/>
                    <a:pt x="23266" y="116721"/>
                    <a:pt x="19393" y="114968"/>
                  </a:cubicBezTo>
                  <a:cubicBezTo>
                    <a:pt x="15519" y="113203"/>
                    <a:pt x="12141" y="110561"/>
                    <a:pt x="9258" y="107081"/>
                  </a:cubicBezTo>
                  <a:cubicBezTo>
                    <a:pt x="6375" y="103576"/>
                    <a:pt x="4115" y="99208"/>
                    <a:pt x="2464" y="93937"/>
                  </a:cubicBezTo>
                  <a:cubicBezTo>
                    <a:pt x="813" y="88679"/>
                    <a:pt x="0" y="82532"/>
                    <a:pt x="0" y="75459"/>
                  </a:cubicBezTo>
                  <a:cubicBezTo>
                    <a:pt x="0" y="68410"/>
                    <a:pt x="876" y="61552"/>
                    <a:pt x="2641" y="54859"/>
                  </a:cubicBezTo>
                  <a:cubicBezTo>
                    <a:pt x="4407" y="48179"/>
                    <a:pt x="6921" y="41918"/>
                    <a:pt x="10185" y="36038"/>
                  </a:cubicBezTo>
                  <a:cubicBezTo>
                    <a:pt x="13449" y="30157"/>
                    <a:pt x="17373" y="24773"/>
                    <a:pt x="21984" y="19858"/>
                  </a:cubicBezTo>
                  <a:cubicBezTo>
                    <a:pt x="26594" y="14943"/>
                    <a:pt x="31750" y="10726"/>
                    <a:pt x="37478" y="7183"/>
                  </a:cubicBezTo>
                  <a:lnTo>
                    <a:pt x="53651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Shape 2256">
              <a:extLst>
                <a:ext uri="{FF2B5EF4-FFF2-40B4-BE49-F238E27FC236}">
                  <a16:creationId xmlns:a16="http://schemas.microsoft.com/office/drawing/2014/main" id="{FF7EAE9E-BB47-4F77-9050-AAD62A487569}"/>
                </a:ext>
              </a:extLst>
            </p:cNvPr>
            <p:cNvSpPr/>
            <p:nvPr/>
          </p:nvSpPr>
          <p:spPr>
            <a:xfrm>
              <a:off x="2081926" y="-696414"/>
              <a:ext cx="54920" cy="119854"/>
            </a:xfrm>
            <a:custGeom>
              <a:avLst/>
              <a:gdLst/>
              <a:ahLst/>
              <a:cxnLst/>
              <a:rect l="0" t="0" r="0" b="0"/>
              <a:pathLst>
                <a:path w="54921" h="119862">
                  <a:moveTo>
                    <a:pt x="23375" y="0"/>
                  </a:moveTo>
                  <a:cubicBezTo>
                    <a:pt x="28670" y="0"/>
                    <a:pt x="33979" y="393"/>
                    <a:pt x="39313" y="1156"/>
                  </a:cubicBezTo>
                  <a:cubicBezTo>
                    <a:pt x="44660" y="1930"/>
                    <a:pt x="49854" y="3302"/>
                    <a:pt x="54921" y="5296"/>
                  </a:cubicBezTo>
                  <a:lnTo>
                    <a:pt x="40761" y="119862"/>
                  </a:lnTo>
                  <a:lnTo>
                    <a:pt x="25673" y="119862"/>
                  </a:lnTo>
                  <a:cubicBezTo>
                    <a:pt x="22066" y="119862"/>
                    <a:pt x="19628" y="118961"/>
                    <a:pt x="18358" y="117158"/>
                  </a:cubicBezTo>
                  <a:cubicBezTo>
                    <a:pt x="17101" y="115354"/>
                    <a:pt x="16466" y="113119"/>
                    <a:pt x="16466" y="110426"/>
                  </a:cubicBezTo>
                  <a:lnTo>
                    <a:pt x="17380" y="95224"/>
                  </a:lnTo>
                  <a:lnTo>
                    <a:pt x="0" y="114246"/>
                  </a:lnTo>
                  <a:lnTo>
                    <a:pt x="0" y="93669"/>
                  </a:lnTo>
                  <a:lnTo>
                    <a:pt x="7258" y="86068"/>
                  </a:lnTo>
                  <a:cubicBezTo>
                    <a:pt x="9938" y="82271"/>
                    <a:pt x="12440" y="77800"/>
                    <a:pt x="14738" y="72656"/>
                  </a:cubicBezTo>
                  <a:cubicBezTo>
                    <a:pt x="17037" y="67513"/>
                    <a:pt x="19031" y="61976"/>
                    <a:pt x="20720" y="56070"/>
                  </a:cubicBezTo>
                  <a:lnTo>
                    <a:pt x="25216" y="20510"/>
                  </a:lnTo>
                  <a:cubicBezTo>
                    <a:pt x="23146" y="20257"/>
                    <a:pt x="21190" y="20142"/>
                    <a:pt x="19348" y="20142"/>
                  </a:cubicBezTo>
                  <a:cubicBezTo>
                    <a:pt x="12973" y="20142"/>
                    <a:pt x="7055" y="21628"/>
                    <a:pt x="1619" y="24524"/>
                  </a:cubicBezTo>
                  <a:lnTo>
                    <a:pt x="0" y="25879"/>
                  </a:lnTo>
                  <a:lnTo>
                    <a:pt x="0" y="3980"/>
                  </a:lnTo>
                  <a:lnTo>
                    <a:pt x="2356" y="2934"/>
                  </a:lnTo>
                  <a:cubicBezTo>
                    <a:pt x="8998" y="991"/>
                    <a:pt x="16008" y="0"/>
                    <a:pt x="23375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Shape 2257">
              <a:extLst>
                <a:ext uri="{FF2B5EF4-FFF2-40B4-BE49-F238E27FC236}">
                  <a16:creationId xmlns:a16="http://schemas.microsoft.com/office/drawing/2014/main" id="{AB38E0B5-3621-4DD7-AA06-AD66E7DD5EF4}"/>
                </a:ext>
              </a:extLst>
            </p:cNvPr>
            <p:cNvSpPr/>
            <p:nvPr/>
          </p:nvSpPr>
          <p:spPr>
            <a:xfrm>
              <a:off x="2092982" y="-744874"/>
              <a:ext cx="54342" cy="34085"/>
            </a:xfrm>
            <a:custGeom>
              <a:avLst/>
              <a:gdLst/>
              <a:ahLst/>
              <a:cxnLst/>
              <a:rect l="0" t="0" r="0" b="0"/>
              <a:pathLst>
                <a:path w="54343" h="34087">
                  <a:moveTo>
                    <a:pt x="29007" y="0"/>
                  </a:moveTo>
                  <a:lnTo>
                    <a:pt x="54343" y="0"/>
                  </a:lnTo>
                  <a:lnTo>
                    <a:pt x="24752" y="30035"/>
                  </a:lnTo>
                  <a:cubicBezTo>
                    <a:pt x="23292" y="31572"/>
                    <a:pt x="21908" y="32626"/>
                    <a:pt x="20599" y="33210"/>
                  </a:cubicBezTo>
                  <a:cubicBezTo>
                    <a:pt x="19304" y="33782"/>
                    <a:pt x="17653" y="34087"/>
                    <a:pt x="15659" y="34087"/>
                  </a:cubicBezTo>
                  <a:lnTo>
                    <a:pt x="0" y="34087"/>
                  </a:lnTo>
                  <a:lnTo>
                    <a:pt x="18186" y="6083"/>
                  </a:lnTo>
                  <a:cubicBezTo>
                    <a:pt x="19495" y="4089"/>
                    <a:pt x="20917" y="2578"/>
                    <a:pt x="22454" y="1550"/>
                  </a:cubicBezTo>
                  <a:cubicBezTo>
                    <a:pt x="23990" y="508"/>
                    <a:pt x="26175" y="0"/>
                    <a:pt x="29007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Shape 2258">
              <a:extLst>
                <a:ext uri="{FF2B5EF4-FFF2-40B4-BE49-F238E27FC236}">
                  <a16:creationId xmlns:a16="http://schemas.microsoft.com/office/drawing/2014/main" id="{047C31AF-8969-4F80-BB9A-9552D4FC0004}"/>
                </a:ext>
              </a:extLst>
            </p:cNvPr>
            <p:cNvSpPr/>
            <p:nvPr/>
          </p:nvSpPr>
          <p:spPr>
            <a:xfrm>
              <a:off x="2164826" y="-696413"/>
              <a:ext cx="96721" cy="121595"/>
            </a:xfrm>
            <a:custGeom>
              <a:avLst/>
              <a:gdLst/>
              <a:ahLst/>
              <a:cxnLst/>
              <a:rect l="0" t="0" r="0" b="0"/>
              <a:pathLst>
                <a:path w="96723" h="121603">
                  <a:moveTo>
                    <a:pt x="62167" y="0"/>
                  </a:moveTo>
                  <a:cubicBezTo>
                    <a:pt x="70003" y="0"/>
                    <a:pt x="76657" y="1384"/>
                    <a:pt x="82144" y="4153"/>
                  </a:cubicBezTo>
                  <a:cubicBezTo>
                    <a:pt x="87643" y="6909"/>
                    <a:pt x="92494" y="11049"/>
                    <a:pt x="96723" y="16586"/>
                  </a:cubicBezTo>
                  <a:lnTo>
                    <a:pt x="87618" y="27420"/>
                  </a:lnTo>
                  <a:cubicBezTo>
                    <a:pt x="87008" y="28092"/>
                    <a:pt x="86233" y="28728"/>
                    <a:pt x="85319" y="29312"/>
                  </a:cubicBezTo>
                  <a:cubicBezTo>
                    <a:pt x="84392" y="29883"/>
                    <a:pt x="83401" y="30163"/>
                    <a:pt x="82321" y="30163"/>
                  </a:cubicBezTo>
                  <a:cubicBezTo>
                    <a:pt x="81026" y="30163"/>
                    <a:pt x="79845" y="29769"/>
                    <a:pt x="78817" y="28956"/>
                  </a:cubicBezTo>
                  <a:cubicBezTo>
                    <a:pt x="77775" y="28156"/>
                    <a:pt x="76556" y="27293"/>
                    <a:pt x="75133" y="26378"/>
                  </a:cubicBezTo>
                  <a:cubicBezTo>
                    <a:pt x="73711" y="25438"/>
                    <a:pt x="71946" y="24587"/>
                    <a:pt x="69825" y="23775"/>
                  </a:cubicBezTo>
                  <a:cubicBezTo>
                    <a:pt x="67716" y="22975"/>
                    <a:pt x="64973" y="22568"/>
                    <a:pt x="61595" y="22568"/>
                  </a:cubicBezTo>
                  <a:cubicBezTo>
                    <a:pt x="57226" y="22568"/>
                    <a:pt x="53048" y="23749"/>
                    <a:pt x="49060" y="26150"/>
                  </a:cubicBezTo>
                  <a:cubicBezTo>
                    <a:pt x="45060" y="28512"/>
                    <a:pt x="41529" y="31890"/>
                    <a:pt x="38456" y="36271"/>
                  </a:cubicBezTo>
                  <a:cubicBezTo>
                    <a:pt x="35382" y="40653"/>
                    <a:pt x="32944" y="45911"/>
                    <a:pt x="31140" y="52045"/>
                  </a:cubicBezTo>
                  <a:cubicBezTo>
                    <a:pt x="29337" y="58179"/>
                    <a:pt x="28435" y="64986"/>
                    <a:pt x="28435" y="72416"/>
                  </a:cubicBezTo>
                  <a:cubicBezTo>
                    <a:pt x="28435" y="81102"/>
                    <a:pt x="30353" y="87795"/>
                    <a:pt x="34201" y="92520"/>
                  </a:cubicBezTo>
                  <a:cubicBezTo>
                    <a:pt x="38024" y="97244"/>
                    <a:pt x="43256" y="99606"/>
                    <a:pt x="49860" y="99606"/>
                  </a:cubicBezTo>
                  <a:cubicBezTo>
                    <a:pt x="52768" y="99606"/>
                    <a:pt x="55347" y="99289"/>
                    <a:pt x="57569" y="98679"/>
                  </a:cubicBezTo>
                  <a:cubicBezTo>
                    <a:pt x="59792" y="98057"/>
                    <a:pt x="61773" y="97320"/>
                    <a:pt x="63500" y="96431"/>
                  </a:cubicBezTo>
                  <a:cubicBezTo>
                    <a:pt x="65227" y="95555"/>
                    <a:pt x="66739" y="94590"/>
                    <a:pt x="68047" y="93561"/>
                  </a:cubicBezTo>
                  <a:cubicBezTo>
                    <a:pt x="69355" y="92520"/>
                    <a:pt x="70574" y="91554"/>
                    <a:pt x="71730" y="90678"/>
                  </a:cubicBezTo>
                  <a:cubicBezTo>
                    <a:pt x="72885" y="89802"/>
                    <a:pt x="73978" y="89040"/>
                    <a:pt x="75006" y="88430"/>
                  </a:cubicBezTo>
                  <a:cubicBezTo>
                    <a:pt x="76048" y="87808"/>
                    <a:pt x="77178" y="87516"/>
                    <a:pt x="78410" y="87516"/>
                  </a:cubicBezTo>
                  <a:cubicBezTo>
                    <a:pt x="79413" y="87516"/>
                    <a:pt x="80353" y="87770"/>
                    <a:pt x="81229" y="88252"/>
                  </a:cubicBezTo>
                  <a:cubicBezTo>
                    <a:pt x="82118" y="88760"/>
                    <a:pt x="82906" y="89383"/>
                    <a:pt x="83591" y="90158"/>
                  </a:cubicBezTo>
                  <a:lnTo>
                    <a:pt x="90729" y="98895"/>
                  </a:lnTo>
                  <a:cubicBezTo>
                    <a:pt x="86817" y="103200"/>
                    <a:pt x="83071" y="106820"/>
                    <a:pt x="79502" y="109728"/>
                  </a:cubicBezTo>
                  <a:cubicBezTo>
                    <a:pt x="75933" y="112649"/>
                    <a:pt x="72314" y="114986"/>
                    <a:pt x="68618" y="116751"/>
                  </a:cubicBezTo>
                  <a:cubicBezTo>
                    <a:pt x="64948" y="118516"/>
                    <a:pt x="61075" y="119761"/>
                    <a:pt x="57048" y="120498"/>
                  </a:cubicBezTo>
                  <a:cubicBezTo>
                    <a:pt x="53023" y="121222"/>
                    <a:pt x="48590" y="121603"/>
                    <a:pt x="43752" y="121603"/>
                  </a:cubicBezTo>
                  <a:cubicBezTo>
                    <a:pt x="36919" y="121603"/>
                    <a:pt x="30798" y="120422"/>
                    <a:pt x="25388" y="118085"/>
                  </a:cubicBezTo>
                  <a:cubicBezTo>
                    <a:pt x="19977" y="115735"/>
                    <a:pt x="15392" y="112421"/>
                    <a:pt x="11621" y="108128"/>
                  </a:cubicBezTo>
                  <a:cubicBezTo>
                    <a:pt x="7862" y="103823"/>
                    <a:pt x="4991" y="98641"/>
                    <a:pt x="2997" y="92570"/>
                  </a:cubicBezTo>
                  <a:cubicBezTo>
                    <a:pt x="991" y="86513"/>
                    <a:pt x="0" y="79769"/>
                    <a:pt x="0" y="72314"/>
                  </a:cubicBezTo>
                  <a:cubicBezTo>
                    <a:pt x="0" y="65939"/>
                    <a:pt x="686" y="59716"/>
                    <a:pt x="2070" y="53658"/>
                  </a:cubicBezTo>
                  <a:cubicBezTo>
                    <a:pt x="3454" y="47587"/>
                    <a:pt x="5449" y="41872"/>
                    <a:pt x="8065" y="36500"/>
                  </a:cubicBezTo>
                  <a:cubicBezTo>
                    <a:pt x="10668" y="31128"/>
                    <a:pt x="13818" y="26226"/>
                    <a:pt x="17501" y="21768"/>
                  </a:cubicBezTo>
                  <a:cubicBezTo>
                    <a:pt x="21184" y="17323"/>
                    <a:pt x="25324" y="13475"/>
                    <a:pt x="29934" y="10249"/>
                  </a:cubicBezTo>
                  <a:cubicBezTo>
                    <a:pt x="34544" y="7023"/>
                    <a:pt x="39548" y="4521"/>
                    <a:pt x="44958" y="2705"/>
                  </a:cubicBezTo>
                  <a:cubicBezTo>
                    <a:pt x="50381" y="915"/>
                    <a:pt x="56109" y="0"/>
                    <a:pt x="62167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Shape 2259">
              <a:extLst>
                <a:ext uri="{FF2B5EF4-FFF2-40B4-BE49-F238E27FC236}">
                  <a16:creationId xmlns:a16="http://schemas.microsoft.com/office/drawing/2014/main" id="{C54D5F0C-1032-4C1B-AA8F-4977FA4D76B5}"/>
                </a:ext>
              </a:extLst>
            </p:cNvPr>
            <p:cNvSpPr/>
            <p:nvPr/>
          </p:nvSpPr>
          <p:spPr>
            <a:xfrm>
              <a:off x="2350646" y="-747651"/>
              <a:ext cx="57346" cy="172823"/>
            </a:xfrm>
            <a:custGeom>
              <a:avLst/>
              <a:gdLst/>
              <a:ahLst/>
              <a:cxnLst/>
              <a:rect l="0" t="0" r="0" b="0"/>
              <a:pathLst>
                <a:path w="57347" h="172834">
                  <a:moveTo>
                    <a:pt x="20739" y="0"/>
                  </a:moveTo>
                  <a:lnTo>
                    <a:pt x="48590" y="0"/>
                  </a:lnTo>
                  <a:lnTo>
                    <a:pt x="39268" y="76352"/>
                  </a:lnTo>
                  <a:lnTo>
                    <a:pt x="57347" y="58323"/>
                  </a:lnTo>
                  <a:lnTo>
                    <a:pt x="57347" y="78040"/>
                  </a:lnTo>
                  <a:lnTo>
                    <a:pt x="49517" y="85369"/>
                  </a:lnTo>
                  <a:cubicBezTo>
                    <a:pt x="46520" y="89090"/>
                    <a:pt x="43739" y="93472"/>
                    <a:pt x="41161" y="98514"/>
                  </a:cubicBezTo>
                  <a:cubicBezTo>
                    <a:pt x="38595" y="103543"/>
                    <a:pt x="36385" y="108979"/>
                    <a:pt x="34544" y="114808"/>
                  </a:cubicBezTo>
                  <a:lnTo>
                    <a:pt x="30975" y="143472"/>
                  </a:lnTo>
                  <a:cubicBezTo>
                    <a:pt x="33591" y="146317"/>
                    <a:pt x="36588" y="148311"/>
                    <a:pt x="39954" y="149441"/>
                  </a:cubicBezTo>
                  <a:cubicBezTo>
                    <a:pt x="43332" y="150609"/>
                    <a:pt x="46672" y="151181"/>
                    <a:pt x="49974" y="151181"/>
                  </a:cubicBezTo>
                  <a:lnTo>
                    <a:pt x="57347" y="148667"/>
                  </a:lnTo>
                  <a:lnTo>
                    <a:pt x="57347" y="172265"/>
                  </a:lnTo>
                  <a:lnTo>
                    <a:pt x="54470" y="172834"/>
                  </a:lnTo>
                  <a:cubicBezTo>
                    <a:pt x="48399" y="172834"/>
                    <a:pt x="43015" y="171615"/>
                    <a:pt x="38290" y="169215"/>
                  </a:cubicBezTo>
                  <a:cubicBezTo>
                    <a:pt x="33566" y="166789"/>
                    <a:pt x="29591" y="163500"/>
                    <a:pt x="26365" y="159372"/>
                  </a:cubicBezTo>
                  <a:lnTo>
                    <a:pt x="25451" y="163271"/>
                  </a:lnTo>
                  <a:cubicBezTo>
                    <a:pt x="24600" y="165964"/>
                    <a:pt x="23495" y="167932"/>
                    <a:pt x="22111" y="169215"/>
                  </a:cubicBezTo>
                  <a:cubicBezTo>
                    <a:pt x="20739" y="170485"/>
                    <a:pt x="18504" y="171094"/>
                    <a:pt x="15430" y="171094"/>
                  </a:cubicBezTo>
                  <a:lnTo>
                    <a:pt x="0" y="171094"/>
                  </a:lnTo>
                  <a:lnTo>
                    <a:pt x="20739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Shape 2260">
              <a:extLst>
                <a:ext uri="{FF2B5EF4-FFF2-40B4-BE49-F238E27FC236}">
                  <a16:creationId xmlns:a16="http://schemas.microsoft.com/office/drawing/2014/main" id="{79B6BE4B-EAF8-48C0-9418-17F5B9DC37C3}"/>
                </a:ext>
              </a:extLst>
            </p:cNvPr>
            <p:cNvSpPr/>
            <p:nvPr/>
          </p:nvSpPr>
          <p:spPr>
            <a:xfrm>
              <a:off x="2407991" y="-696523"/>
              <a:ext cx="54577" cy="121126"/>
            </a:xfrm>
            <a:custGeom>
              <a:avLst/>
              <a:gdLst/>
              <a:ahLst/>
              <a:cxnLst/>
              <a:rect l="0" t="0" r="0" b="0"/>
              <a:pathLst>
                <a:path w="54578" h="121134">
                  <a:moveTo>
                    <a:pt x="22104" y="0"/>
                  </a:moveTo>
                  <a:cubicBezTo>
                    <a:pt x="27019" y="0"/>
                    <a:pt x="31464" y="901"/>
                    <a:pt x="35465" y="2692"/>
                  </a:cubicBezTo>
                  <a:cubicBezTo>
                    <a:pt x="39452" y="4508"/>
                    <a:pt x="42869" y="7214"/>
                    <a:pt x="45713" y="10833"/>
                  </a:cubicBezTo>
                  <a:cubicBezTo>
                    <a:pt x="48558" y="14427"/>
                    <a:pt x="50743" y="18986"/>
                    <a:pt x="52279" y="24524"/>
                  </a:cubicBezTo>
                  <a:cubicBezTo>
                    <a:pt x="53803" y="30035"/>
                    <a:pt x="54578" y="36538"/>
                    <a:pt x="54578" y="43980"/>
                  </a:cubicBezTo>
                  <a:cubicBezTo>
                    <a:pt x="54578" y="50648"/>
                    <a:pt x="53892" y="57226"/>
                    <a:pt x="52508" y="63678"/>
                  </a:cubicBezTo>
                  <a:cubicBezTo>
                    <a:pt x="51124" y="70129"/>
                    <a:pt x="49181" y="76213"/>
                    <a:pt x="46691" y="81978"/>
                  </a:cubicBezTo>
                  <a:cubicBezTo>
                    <a:pt x="44190" y="87731"/>
                    <a:pt x="41180" y="93027"/>
                    <a:pt x="37649" y="97866"/>
                  </a:cubicBezTo>
                  <a:cubicBezTo>
                    <a:pt x="34118" y="102692"/>
                    <a:pt x="30219" y="106883"/>
                    <a:pt x="25965" y="110427"/>
                  </a:cubicBezTo>
                  <a:cubicBezTo>
                    <a:pt x="21710" y="113957"/>
                    <a:pt x="17138" y="116713"/>
                    <a:pt x="12262" y="118707"/>
                  </a:cubicBezTo>
                  <a:lnTo>
                    <a:pt x="0" y="121134"/>
                  </a:lnTo>
                  <a:lnTo>
                    <a:pt x="0" y="97536"/>
                  </a:lnTo>
                  <a:lnTo>
                    <a:pt x="6445" y="95339"/>
                  </a:lnTo>
                  <a:cubicBezTo>
                    <a:pt x="10585" y="92189"/>
                    <a:pt x="14141" y="88087"/>
                    <a:pt x="17101" y="83007"/>
                  </a:cubicBezTo>
                  <a:cubicBezTo>
                    <a:pt x="20047" y="77953"/>
                    <a:pt x="22346" y="72250"/>
                    <a:pt x="23958" y="65926"/>
                  </a:cubicBezTo>
                  <a:cubicBezTo>
                    <a:pt x="25571" y="59588"/>
                    <a:pt x="26371" y="53238"/>
                    <a:pt x="26371" y="46863"/>
                  </a:cubicBezTo>
                  <a:cubicBezTo>
                    <a:pt x="26371" y="38570"/>
                    <a:pt x="25025" y="32410"/>
                    <a:pt x="22346" y="28384"/>
                  </a:cubicBezTo>
                  <a:cubicBezTo>
                    <a:pt x="19653" y="24346"/>
                    <a:pt x="15894" y="22327"/>
                    <a:pt x="11055" y="22327"/>
                  </a:cubicBezTo>
                  <a:cubicBezTo>
                    <a:pt x="7906" y="22327"/>
                    <a:pt x="4718" y="23394"/>
                    <a:pt x="1505" y="25502"/>
                  </a:cubicBezTo>
                  <a:lnTo>
                    <a:pt x="0" y="26910"/>
                  </a:lnTo>
                  <a:lnTo>
                    <a:pt x="0" y="7193"/>
                  </a:lnTo>
                  <a:lnTo>
                    <a:pt x="412" y="6782"/>
                  </a:lnTo>
                  <a:cubicBezTo>
                    <a:pt x="7195" y="2261"/>
                    <a:pt x="14433" y="0"/>
                    <a:pt x="22104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Shape 2261">
              <a:extLst>
                <a:ext uri="{FF2B5EF4-FFF2-40B4-BE49-F238E27FC236}">
                  <a16:creationId xmlns:a16="http://schemas.microsoft.com/office/drawing/2014/main" id="{27448082-2146-41CA-8A28-0CD968FC0D28}"/>
                </a:ext>
              </a:extLst>
            </p:cNvPr>
            <p:cNvSpPr/>
            <p:nvPr/>
          </p:nvSpPr>
          <p:spPr>
            <a:xfrm>
              <a:off x="2491582" y="-694686"/>
              <a:ext cx="42138" cy="118127"/>
            </a:xfrm>
            <a:custGeom>
              <a:avLst/>
              <a:gdLst/>
              <a:ahLst/>
              <a:cxnLst/>
              <a:rect l="0" t="0" r="0" b="0"/>
              <a:pathLst>
                <a:path w="42139" h="118135">
                  <a:moveTo>
                    <a:pt x="14161" y="0"/>
                  </a:moveTo>
                  <a:lnTo>
                    <a:pt x="42139" y="0"/>
                  </a:lnTo>
                  <a:lnTo>
                    <a:pt x="27978" y="118135"/>
                  </a:lnTo>
                  <a:lnTo>
                    <a:pt x="0" y="118135"/>
                  </a:lnTo>
                  <a:lnTo>
                    <a:pt x="14161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Shape 2262">
              <a:extLst>
                <a:ext uri="{FF2B5EF4-FFF2-40B4-BE49-F238E27FC236}">
                  <a16:creationId xmlns:a16="http://schemas.microsoft.com/office/drawing/2014/main" id="{009B72A4-5489-464D-95D2-2E4F225D3DDE}"/>
                </a:ext>
              </a:extLst>
            </p:cNvPr>
            <p:cNvSpPr/>
            <p:nvPr/>
          </p:nvSpPr>
          <p:spPr>
            <a:xfrm>
              <a:off x="2505615" y="-747311"/>
              <a:ext cx="35356" cy="36041"/>
            </a:xfrm>
            <a:custGeom>
              <a:avLst/>
              <a:gdLst/>
              <a:ahLst/>
              <a:cxnLst/>
              <a:rect l="0" t="0" r="0" b="0"/>
              <a:pathLst>
                <a:path w="35357" h="36043">
                  <a:moveTo>
                    <a:pt x="17513" y="0"/>
                  </a:moveTo>
                  <a:cubicBezTo>
                    <a:pt x="19812" y="0"/>
                    <a:pt x="22034" y="483"/>
                    <a:pt x="24193" y="1461"/>
                  </a:cubicBezTo>
                  <a:cubicBezTo>
                    <a:pt x="26340" y="2413"/>
                    <a:pt x="28232" y="3696"/>
                    <a:pt x="29883" y="5296"/>
                  </a:cubicBezTo>
                  <a:cubicBezTo>
                    <a:pt x="31534" y="6922"/>
                    <a:pt x="32855" y="8839"/>
                    <a:pt x="33858" y="11062"/>
                  </a:cubicBezTo>
                  <a:cubicBezTo>
                    <a:pt x="34849" y="13284"/>
                    <a:pt x="35357" y="15672"/>
                    <a:pt x="35357" y="18199"/>
                  </a:cubicBezTo>
                  <a:cubicBezTo>
                    <a:pt x="35357" y="20650"/>
                    <a:pt x="34836" y="22962"/>
                    <a:pt x="33795" y="25108"/>
                  </a:cubicBezTo>
                  <a:cubicBezTo>
                    <a:pt x="32766" y="27255"/>
                    <a:pt x="31407" y="29134"/>
                    <a:pt x="29718" y="30747"/>
                  </a:cubicBezTo>
                  <a:cubicBezTo>
                    <a:pt x="28016" y="32360"/>
                    <a:pt x="26098" y="33655"/>
                    <a:pt x="23965" y="34608"/>
                  </a:cubicBezTo>
                  <a:cubicBezTo>
                    <a:pt x="21806" y="35573"/>
                    <a:pt x="19583" y="36043"/>
                    <a:pt x="17285" y="36043"/>
                  </a:cubicBezTo>
                  <a:cubicBezTo>
                    <a:pt x="15049" y="36043"/>
                    <a:pt x="12903" y="35573"/>
                    <a:pt x="10833" y="34608"/>
                  </a:cubicBezTo>
                  <a:cubicBezTo>
                    <a:pt x="8763" y="33655"/>
                    <a:pt x="6921" y="32360"/>
                    <a:pt x="5309" y="30747"/>
                  </a:cubicBezTo>
                  <a:cubicBezTo>
                    <a:pt x="3696" y="29134"/>
                    <a:pt x="2413" y="27255"/>
                    <a:pt x="1448" y="25108"/>
                  </a:cubicBezTo>
                  <a:cubicBezTo>
                    <a:pt x="483" y="22962"/>
                    <a:pt x="0" y="20650"/>
                    <a:pt x="0" y="18199"/>
                  </a:cubicBezTo>
                  <a:cubicBezTo>
                    <a:pt x="0" y="15748"/>
                    <a:pt x="508" y="13411"/>
                    <a:pt x="1499" y="11176"/>
                  </a:cubicBezTo>
                  <a:cubicBezTo>
                    <a:pt x="2502" y="8954"/>
                    <a:pt x="3810" y="7010"/>
                    <a:pt x="5423" y="5360"/>
                  </a:cubicBezTo>
                  <a:cubicBezTo>
                    <a:pt x="7036" y="3709"/>
                    <a:pt x="8890" y="2413"/>
                    <a:pt x="11011" y="1461"/>
                  </a:cubicBezTo>
                  <a:cubicBezTo>
                    <a:pt x="13119" y="483"/>
                    <a:pt x="15278" y="0"/>
                    <a:pt x="17513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Shape 2263">
              <a:extLst>
                <a:ext uri="{FF2B5EF4-FFF2-40B4-BE49-F238E27FC236}">
                  <a16:creationId xmlns:a16="http://schemas.microsoft.com/office/drawing/2014/main" id="{B77DC7D4-3B8F-47AB-A4C0-6A08EC649C52}"/>
                </a:ext>
              </a:extLst>
            </p:cNvPr>
            <p:cNvSpPr/>
            <p:nvPr/>
          </p:nvSpPr>
          <p:spPr>
            <a:xfrm>
              <a:off x="2591514" y="-564575"/>
              <a:ext cx="23431" cy="33272"/>
            </a:xfrm>
            <a:custGeom>
              <a:avLst/>
              <a:gdLst/>
              <a:ahLst/>
              <a:cxnLst/>
              <a:rect l="0" t="0" r="0" b="0"/>
              <a:pathLst>
                <a:path w="23432" h="33274">
                  <a:moveTo>
                    <a:pt x="16129" y="0"/>
                  </a:moveTo>
                  <a:cubicBezTo>
                    <a:pt x="18199" y="0"/>
                    <a:pt x="20231" y="445"/>
                    <a:pt x="22225" y="1308"/>
                  </a:cubicBezTo>
                  <a:lnTo>
                    <a:pt x="23432" y="2132"/>
                  </a:lnTo>
                  <a:lnTo>
                    <a:pt x="23432" y="30983"/>
                  </a:lnTo>
                  <a:lnTo>
                    <a:pt x="21996" y="31941"/>
                  </a:lnTo>
                  <a:cubicBezTo>
                    <a:pt x="20003" y="32817"/>
                    <a:pt x="17971" y="33274"/>
                    <a:pt x="15901" y="33274"/>
                  </a:cubicBezTo>
                  <a:cubicBezTo>
                    <a:pt x="13818" y="33274"/>
                    <a:pt x="11824" y="32817"/>
                    <a:pt x="9906" y="31941"/>
                  </a:cubicBezTo>
                  <a:cubicBezTo>
                    <a:pt x="7988" y="31064"/>
                    <a:pt x="6299" y="29858"/>
                    <a:pt x="4839" y="28372"/>
                  </a:cubicBezTo>
                  <a:cubicBezTo>
                    <a:pt x="3378" y="26886"/>
                    <a:pt x="2210" y="25133"/>
                    <a:pt x="1321" y="23140"/>
                  </a:cubicBezTo>
                  <a:cubicBezTo>
                    <a:pt x="445" y="21133"/>
                    <a:pt x="0" y="18999"/>
                    <a:pt x="0" y="16675"/>
                  </a:cubicBezTo>
                  <a:cubicBezTo>
                    <a:pt x="0" y="14453"/>
                    <a:pt x="445" y="12319"/>
                    <a:pt x="1321" y="10300"/>
                  </a:cubicBezTo>
                  <a:cubicBezTo>
                    <a:pt x="2210" y="8268"/>
                    <a:pt x="3404" y="6477"/>
                    <a:pt x="4902" y="4940"/>
                  </a:cubicBezTo>
                  <a:cubicBezTo>
                    <a:pt x="6388" y="3404"/>
                    <a:pt x="8128" y="2184"/>
                    <a:pt x="10084" y="1308"/>
                  </a:cubicBezTo>
                  <a:cubicBezTo>
                    <a:pt x="12040" y="445"/>
                    <a:pt x="14059" y="0"/>
                    <a:pt x="16129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Shape 2264">
              <a:extLst>
                <a:ext uri="{FF2B5EF4-FFF2-40B4-BE49-F238E27FC236}">
                  <a16:creationId xmlns:a16="http://schemas.microsoft.com/office/drawing/2014/main" id="{17487A7A-A3DA-4056-8257-03C628E1556B}"/>
                </a:ext>
              </a:extLst>
            </p:cNvPr>
            <p:cNvSpPr/>
            <p:nvPr/>
          </p:nvSpPr>
          <p:spPr>
            <a:xfrm>
              <a:off x="2562852" y="-694646"/>
              <a:ext cx="52094" cy="119823"/>
            </a:xfrm>
            <a:custGeom>
              <a:avLst/>
              <a:gdLst/>
              <a:ahLst/>
              <a:cxnLst/>
              <a:rect l="0" t="0" r="0" b="0"/>
              <a:pathLst>
                <a:path w="52095" h="119831">
                  <a:moveTo>
                    <a:pt x="52095" y="0"/>
                  </a:moveTo>
                  <a:lnTo>
                    <a:pt x="52095" y="20175"/>
                  </a:lnTo>
                  <a:lnTo>
                    <a:pt x="50546" y="20517"/>
                  </a:lnTo>
                  <a:cubicBezTo>
                    <a:pt x="47244" y="22104"/>
                    <a:pt x="44272" y="24301"/>
                    <a:pt x="41630" y="27133"/>
                  </a:cubicBezTo>
                  <a:cubicBezTo>
                    <a:pt x="38976" y="29978"/>
                    <a:pt x="36652" y="33369"/>
                    <a:pt x="34658" y="37319"/>
                  </a:cubicBezTo>
                  <a:cubicBezTo>
                    <a:pt x="32664" y="41268"/>
                    <a:pt x="31090" y="45599"/>
                    <a:pt x="29934" y="50273"/>
                  </a:cubicBezTo>
                  <a:lnTo>
                    <a:pt x="52095" y="46156"/>
                  </a:lnTo>
                  <a:lnTo>
                    <a:pt x="52095" y="64401"/>
                  </a:lnTo>
                  <a:lnTo>
                    <a:pt x="27635" y="68472"/>
                  </a:lnTo>
                  <a:lnTo>
                    <a:pt x="27635" y="69958"/>
                  </a:lnTo>
                  <a:cubicBezTo>
                    <a:pt x="27635" y="88538"/>
                    <a:pt x="35496" y="97834"/>
                    <a:pt x="51232" y="97834"/>
                  </a:cubicBezTo>
                  <a:lnTo>
                    <a:pt x="52095" y="97740"/>
                  </a:lnTo>
                  <a:lnTo>
                    <a:pt x="52095" y="119231"/>
                  </a:lnTo>
                  <a:lnTo>
                    <a:pt x="45707" y="119831"/>
                  </a:lnTo>
                  <a:cubicBezTo>
                    <a:pt x="38798" y="119831"/>
                    <a:pt x="32538" y="118649"/>
                    <a:pt x="26937" y="116313"/>
                  </a:cubicBezTo>
                  <a:cubicBezTo>
                    <a:pt x="21336" y="113963"/>
                    <a:pt x="16535" y="110661"/>
                    <a:pt x="12548" y="106407"/>
                  </a:cubicBezTo>
                  <a:cubicBezTo>
                    <a:pt x="8560" y="102152"/>
                    <a:pt x="5461" y="97009"/>
                    <a:pt x="3289" y="90963"/>
                  </a:cubicBezTo>
                  <a:cubicBezTo>
                    <a:pt x="1092" y="84956"/>
                    <a:pt x="0" y="78213"/>
                    <a:pt x="0" y="70783"/>
                  </a:cubicBezTo>
                  <a:cubicBezTo>
                    <a:pt x="0" y="64548"/>
                    <a:pt x="660" y="58451"/>
                    <a:pt x="2006" y="52457"/>
                  </a:cubicBezTo>
                  <a:cubicBezTo>
                    <a:pt x="3353" y="46475"/>
                    <a:pt x="5296" y="40798"/>
                    <a:pt x="7823" y="35426"/>
                  </a:cubicBezTo>
                  <a:cubicBezTo>
                    <a:pt x="10363" y="30054"/>
                    <a:pt x="13462" y="25101"/>
                    <a:pt x="17158" y="20567"/>
                  </a:cubicBezTo>
                  <a:cubicBezTo>
                    <a:pt x="20841" y="16046"/>
                    <a:pt x="25006" y="12122"/>
                    <a:pt x="29642" y="8820"/>
                  </a:cubicBezTo>
                  <a:cubicBezTo>
                    <a:pt x="34290" y="5518"/>
                    <a:pt x="39395" y="2953"/>
                    <a:pt x="44958" y="1098"/>
                  </a:cubicBezTo>
                  <a:lnTo>
                    <a:pt x="52095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Shape 2265">
              <a:extLst>
                <a:ext uri="{FF2B5EF4-FFF2-40B4-BE49-F238E27FC236}">
                  <a16:creationId xmlns:a16="http://schemas.microsoft.com/office/drawing/2014/main" id="{53ADC63F-7FE5-401C-A455-0D8E5A3720A6}"/>
                </a:ext>
              </a:extLst>
            </p:cNvPr>
            <p:cNvSpPr/>
            <p:nvPr/>
          </p:nvSpPr>
          <p:spPr>
            <a:xfrm>
              <a:off x="2588073" y="-741913"/>
              <a:ext cx="26872" cy="30866"/>
            </a:xfrm>
            <a:custGeom>
              <a:avLst/>
              <a:gdLst/>
              <a:ahLst/>
              <a:cxnLst/>
              <a:rect l="0" t="0" r="0" b="0"/>
              <a:pathLst>
                <a:path w="26873" h="30868">
                  <a:moveTo>
                    <a:pt x="26873" y="0"/>
                  </a:moveTo>
                  <a:lnTo>
                    <a:pt x="26873" y="25633"/>
                  </a:lnTo>
                  <a:lnTo>
                    <a:pt x="24524" y="28010"/>
                  </a:lnTo>
                  <a:cubicBezTo>
                    <a:pt x="23521" y="29001"/>
                    <a:pt x="22479" y="29712"/>
                    <a:pt x="21412" y="30195"/>
                  </a:cubicBezTo>
                  <a:cubicBezTo>
                    <a:pt x="20333" y="30652"/>
                    <a:pt x="19253" y="30868"/>
                    <a:pt x="18186" y="30868"/>
                  </a:cubicBezTo>
                  <a:lnTo>
                    <a:pt x="0" y="30868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Shape 2266">
              <a:extLst>
                <a:ext uri="{FF2B5EF4-FFF2-40B4-BE49-F238E27FC236}">
                  <a16:creationId xmlns:a16="http://schemas.microsoft.com/office/drawing/2014/main" id="{8C4F9304-E8E2-4685-B2DF-2B60E7C936C0}"/>
                </a:ext>
              </a:extLst>
            </p:cNvPr>
            <p:cNvSpPr/>
            <p:nvPr/>
          </p:nvSpPr>
          <p:spPr>
            <a:xfrm>
              <a:off x="2614946" y="-562442"/>
              <a:ext cx="9042" cy="28849"/>
            </a:xfrm>
            <a:custGeom>
              <a:avLst/>
              <a:gdLst/>
              <a:ahLst/>
              <a:cxnLst/>
              <a:rect l="0" t="0" r="0" b="0"/>
              <a:pathLst>
                <a:path w="9042" h="28851">
                  <a:moveTo>
                    <a:pt x="0" y="0"/>
                  </a:moveTo>
                  <a:lnTo>
                    <a:pt x="4039" y="2758"/>
                  </a:lnTo>
                  <a:cubicBezTo>
                    <a:pt x="5524" y="4244"/>
                    <a:pt x="6744" y="6021"/>
                    <a:pt x="7658" y="8041"/>
                  </a:cubicBezTo>
                  <a:cubicBezTo>
                    <a:pt x="8585" y="10073"/>
                    <a:pt x="9042" y="12245"/>
                    <a:pt x="9042" y="14543"/>
                  </a:cubicBezTo>
                  <a:cubicBezTo>
                    <a:pt x="9042" y="16867"/>
                    <a:pt x="8585" y="19001"/>
                    <a:pt x="7658" y="21008"/>
                  </a:cubicBezTo>
                  <a:cubicBezTo>
                    <a:pt x="6744" y="23001"/>
                    <a:pt x="5486" y="24754"/>
                    <a:pt x="3912" y="26240"/>
                  </a:cubicBezTo>
                  <a:lnTo>
                    <a:pt x="0" y="28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Shape 2267">
              <a:extLst>
                <a:ext uri="{FF2B5EF4-FFF2-40B4-BE49-F238E27FC236}">
                  <a16:creationId xmlns:a16="http://schemas.microsoft.com/office/drawing/2014/main" id="{CB1AE0EE-2F57-4547-A441-A4F8C960C991}"/>
                </a:ext>
              </a:extLst>
            </p:cNvPr>
            <p:cNvSpPr/>
            <p:nvPr/>
          </p:nvSpPr>
          <p:spPr>
            <a:xfrm>
              <a:off x="2614946" y="-609707"/>
              <a:ext cx="45186" cy="34285"/>
            </a:xfrm>
            <a:custGeom>
              <a:avLst/>
              <a:gdLst/>
              <a:ahLst/>
              <a:cxnLst/>
              <a:rect l="0" t="0" r="0" b="0"/>
              <a:pathLst>
                <a:path w="45187" h="34287">
                  <a:moveTo>
                    <a:pt x="32881" y="0"/>
                  </a:moveTo>
                  <a:cubicBezTo>
                    <a:pt x="33795" y="0"/>
                    <a:pt x="34696" y="216"/>
                    <a:pt x="35585" y="686"/>
                  </a:cubicBezTo>
                  <a:cubicBezTo>
                    <a:pt x="36462" y="1143"/>
                    <a:pt x="37249" y="1753"/>
                    <a:pt x="37948" y="2515"/>
                  </a:cubicBezTo>
                  <a:lnTo>
                    <a:pt x="45187" y="11265"/>
                  </a:lnTo>
                  <a:cubicBezTo>
                    <a:pt x="41135" y="15342"/>
                    <a:pt x="37135" y="18872"/>
                    <a:pt x="33223" y="21857"/>
                  </a:cubicBezTo>
                  <a:cubicBezTo>
                    <a:pt x="29299" y="24867"/>
                    <a:pt x="25311" y="27318"/>
                    <a:pt x="21247" y="29248"/>
                  </a:cubicBezTo>
                  <a:cubicBezTo>
                    <a:pt x="17171" y="31153"/>
                    <a:pt x="12878" y="32576"/>
                    <a:pt x="8357" y="33503"/>
                  </a:cubicBezTo>
                  <a:lnTo>
                    <a:pt x="0" y="34287"/>
                  </a:lnTo>
                  <a:lnTo>
                    <a:pt x="0" y="12796"/>
                  </a:lnTo>
                  <a:lnTo>
                    <a:pt x="8115" y="11912"/>
                  </a:lnTo>
                  <a:cubicBezTo>
                    <a:pt x="10732" y="11265"/>
                    <a:pt x="13017" y="10478"/>
                    <a:pt x="14974" y="9550"/>
                  </a:cubicBezTo>
                  <a:cubicBezTo>
                    <a:pt x="16929" y="8623"/>
                    <a:pt x="18695" y="7582"/>
                    <a:pt x="20269" y="6452"/>
                  </a:cubicBezTo>
                  <a:cubicBezTo>
                    <a:pt x="21844" y="5296"/>
                    <a:pt x="23292" y="4254"/>
                    <a:pt x="24651" y="3327"/>
                  </a:cubicBezTo>
                  <a:cubicBezTo>
                    <a:pt x="25984" y="2400"/>
                    <a:pt x="27318" y="1625"/>
                    <a:pt x="28613" y="978"/>
                  </a:cubicBezTo>
                  <a:cubicBezTo>
                    <a:pt x="29921" y="317"/>
                    <a:pt x="31344" y="0"/>
                    <a:pt x="32881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Shape 2268">
              <a:extLst>
                <a:ext uri="{FF2B5EF4-FFF2-40B4-BE49-F238E27FC236}">
                  <a16:creationId xmlns:a16="http://schemas.microsoft.com/office/drawing/2014/main" id="{42FED3DD-E5BB-4AE9-9CC3-183394625B8E}"/>
                </a:ext>
              </a:extLst>
            </p:cNvPr>
            <p:cNvSpPr/>
            <p:nvPr/>
          </p:nvSpPr>
          <p:spPr>
            <a:xfrm>
              <a:off x="2614946" y="-696302"/>
              <a:ext cx="47840" cy="66054"/>
            </a:xfrm>
            <a:custGeom>
              <a:avLst/>
              <a:gdLst/>
              <a:ahLst/>
              <a:cxnLst/>
              <a:rect l="0" t="0" r="0" b="0"/>
              <a:pathLst>
                <a:path w="47841" h="66058">
                  <a:moveTo>
                    <a:pt x="10770" y="0"/>
                  </a:moveTo>
                  <a:cubicBezTo>
                    <a:pt x="16904" y="0"/>
                    <a:pt x="22301" y="901"/>
                    <a:pt x="26950" y="2642"/>
                  </a:cubicBezTo>
                  <a:cubicBezTo>
                    <a:pt x="31598" y="4419"/>
                    <a:pt x="35471" y="6705"/>
                    <a:pt x="38570" y="9499"/>
                  </a:cubicBezTo>
                  <a:cubicBezTo>
                    <a:pt x="41682" y="12306"/>
                    <a:pt x="44005" y="15430"/>
                    <a:pt x="45542" y="18885"/>
                  </a:cubicBezTo>
                  <a:cubicBezTo>
                    <a:pt x="47079" y="22339"/>
                    <a:pt x="47841" y="25717"/>
                    <a:pt x="47841" y="29020"/>
                  </a:cubicBezTo>
                  <a:cubicBezTo>
                    <a:pt x="47841" y="34315"/>
                    <a:pt x="46787" y="39154"/>
                    <a:pt x="44679" y="43536"/>
                  </a:cubicBezTo>
                  <a:cubicBezTo>
                    <a:pt x="42571" y="47904"/>
                    <a:pt x="38786" y="51829"/>
                    <a:pt x="33338" y="55270"/>
                  </a:cubicBezTo>
                  <a:cubicBezTo>
                    <a:pt x="27889" y="58725"/>
                    <a:pt x="20498" y="61709"/>
                    <a:pt x="11176" y="64198"/>
                  </a:cubicBezTo>
                  <a:lnTo>
                    <a:pt x="0" y="66058"/>
                  </a:lnTo>
                  <a:lnTo>
                    <a:pt x="0" y="47814"/>
                  </a:lnTo>
                  <a:lnTo>
                    <a:pt x="813" y="47663"/>
                  </a:lnTo>
                  <a:cubicBezTo>
                    <a:pt x="6604" y="46139"/>
                    <a:pt x="11087" y="44437"/>
                    <a:pt x="14275" y="42609"/>
                  </a:cubicBezTo>
                  <a:cubicBezTo>
                    <a:pt x="17463" y="40754"/>
                    <a:pt x="19584" y="38798"/>
                    <a:pt x="20612" y="36728"/>
                  </a:cubicBezTo>
                  <a:cubicBezTo>
                    <a:pt x="21641" y="34671"/>
                    <a:pt x="22161" y="32448"/>
                    <a:pt x="22161" y="30061"/>
                  </a:cubicBezTo>
                  <a:cubicBezTo>
                    <a:pt x="22161" y="28905"/>
                    <a:pt x="21920" y="27711"/>
                    <a:pt x="21425" y="26479"/>
                  </a:cubicBezTo>
                  <a:cubicBezTo>
                    <a:pt x="20917" y="25260"/>
                    <a:pt x="20155" y="24168"/>
                    <a:pt x="19114" y="23216"/>
                  </a:cubicBezTo>
                  <a:cubicBezTo>
                    <a:pt x="18085" y="22238"/>
                    <a:pt x="16739" y="21437"/>
                    <a:pt x="15088" y="20790"/>
                  </a:cubicBezTo>
                  <a:cubicBezTo>
                    <a:pt x="13437" y="20129"/>
                    <a:pt x="11468" y="19812"/>
                    <a:pt x="9157" y="19812"/>
                  </a:cubicBezTo>
                  <a:lnTo>
                    <a:pt x="0" y="21832"/>
                  </a:lnTo>
                  <a:lnTo>
                    <a:pt x="0" y="1658"/>
                  </a:lnTo>
                  <a:lnTo>
                    <a:pt x="10770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Shape 2269">
              <a:extLst>
                <a:ext uri="{FF2B5EF4-FFF2-40B4-BE49-F238E27FC236}">
                  <a16:creationId xmlns:a16="http://schemas.microsoft.com/office/drawing/2014/main" id="{8227186C-7055-42AB-A63F-215B68B6660B}"/>
                </a:ext>
              </a:extLst>
            </p:cNvPr>
            <p:cNvSpPr/>
            <p:nvPr/>
          </p:nvSpPr>
          <p:spPr>
            <a:xfrm>
              <a:off x="2614946" y="-743035"/>
              <a:ext cx="46227" cy="31989"/>
            </a:xfrm>
            <a:custGeom>
              <a:avLst/>
              <a:gdLst/>
              <a:ahLst/>
              <a:cxnLst/>
              <a:rect l="0" t="0" r="0" b="0"/>
              <a:pathLst>
                <a:path w="46228" h="31991">
                  <a:moveTo>
                    <a:pt x="978" y="0"/>
                  </a:moveTo>
                  <a:lnTo>
                    <a:pt x="25629" y="0"/>
                  </a:lnTo>
                  <a:lnTo>
                    <a:pt x="46228" y="31991"/>
                  </a:lnTo>
                  <a:lnTo>
                    <a:pt x="28727" y="31991"/>
                  </a:lnTo>
                  <a:cubicBezTo>
                    <a:pt x="27737" y="31991"/>
                    <a:pt x="26759" y="31801"/>
                    <a:pt x="25794" y="31369"/>
                  </a:cubicBezTo>
                  <a:cubicBezTo>
                    <a:pt x="24829" y="30937"/>
                    <a:pt x="23889" y="30213"/>
                    <a:pt x="22975" y="29133"/>
                  </a:cubicBezTo>
                  <a:lnTo>
                    <a:pt x="13996" y="17145"/>
                  </a:lnTo>
                  <a:cubicBezTo>
                    <a:pt x="13615" y="16776"/>
                    <a:pt x="13284" y="16345"/>
                    <a:pt x="13017" y="15887"/>
                  </a:cubicBezTo>
                  <a:cubicBezTo>
                    <a:pt x="12738" y="15430"/>
                    <a:pt x="12421" y="14935"/>
                    <a:pt x="12040" y="14389"/>
                  </a:cubicBezTo>
                  <a:cubicBezTo>
                    <a:pt x="11646" y="14935"/>
                    <a:pt x="11227" y="15430"/>
                    <a:pt x="10770" y="15887"/>
                  </a:cubicBezTo>
                  <a:cubicBezTo>
                    <a:pt x="10313" y="16345"/>
                    <a:pt x="9894" y="16776"/>
                    <a:pt x="9500" y="17145"/>
                  </a:cubicBezTo>
                  <a:lnTo>
                    <a:pt x="0" y="26757"/>
                  </a:lnTo>
                  <a:lnTo>
                    <a:pt x="0" y="112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Shape 2270">
              <a:extLst>
                <a:ext uri="{FF2B5EF4-FFF2-40B4-BE49-F238E27FC236}">
                  <a16:creationId xmlns:a16="http://schemas.microsoft.com/office/drawing/2014/main" id="{1AA1F71D-9894-43C6-8CEF-D68B42D46A58}"/>
                </a:ext>
              </a:extLst>
            </p:cNvPr>
            <p:cNvSpPr/>
            <p:nvPr/>
          </p:nvSpPr>
          <p:spPr>
            <a:xfrm>
              <a:off x="2692998" y="-730837"/>
              <a:ext cx="74573" cy="156124"/>
            </a:xfrm>
            <a:custGeom>
              <a:avLst/>
              <a:gdLst/>
              <a:ahLst/>
              <a:cxnLst/>
              <a:rect l="0" t="0" r="0" b="0"/>
              <a:pathLst>
                <a:path w="74575" h="156134">
                  <a:moveTo>
                    <a:pt x="35420" y="0"/>
                  </a:moveTo>
                  <a:lnTo>
                    <a:pt x="50622" y="0"/>
                  </a:lnTo>
                  <a:lnTo>
                    <a:pt x="46012" y="37186"/>
                  </a:lnTo>
                  <a:lnTo>
                    <a:pt x="74575" y="37186"/>
                  </a:lnTo>
                  <a:lnTo>
                    <a:pt x="72149" y="57467"/>
                  </a:lnTo>
                  <a:lnTo>
                    <a:pt x="43485" y="57467"/>
                  </a:lnTo>
                  <a:lnTo>
                    <a:pt x="37147" y="108928"/>
                  </a:lnTo>
                  <a:cubicBezTo>
                    <a:pt x="36766" y="112078"/>
                    <a:pt x="36462" y="114567"/>
                    <a:pt x="36233" y="116408"/>
                  </a:cubicBezTo>
                  <a:cubicBezTo>
                    <a:pt x="35992" y="118250"/>
                    <a:pt x="35826" y="119697"/>
                    <a:pt x="35712" y="120726"/>
                  </a:cubicBezTo>
                  <a:cubicBezTo>
                    <a:pt x="35598" y="121768"/>
                    <a:pt x="35535" y="122491"/>
                    <a:pt x="35535" y="122923"/>
                  </a:cubicBezTo>
                  <a:lnTo>
                    <a:pt x="35535" y="123774"/>
                  </a:lnTo>
                  <a:cubicBezTo>
                    <a:pt x="35535" y="126695"/>
                    <a:pt x="36246" y="128994"/>
                    <a:pt x="37668" y="130683"/>
                  </a:cubicBezTo>
                  <a:cubicBezTo>
                    <a:pt x="39091" y="132372"/>
                    <a:pt x="41097" y="133210"/>
                    <a:pt x="43713" y="133210"/>
                  </a:cubicBezTo>
                  <a:cubicBezTo>
                    <a:pt x="45326" y="133210"/>
                    <a:pt x="46711" y="133020"/>
                    <a:pt x="47854" y="132588"/>
                  </a:cubicBezTo>
                  <a:cubicBezTo>
                    <a:pt x="49009" y="132156"/>
                    <a:pt x="50012" y="131725"/>
                    <a:pt x="50851" y="131254"/>
                  </a:cubicBezTo>
                  <a:cubicBezTo>
                    <a:pt x="51701" y="130810"/>
                    <a:pt x="52463" y="130353"/>
                    <a:pt x="53149" y="129946"/>
                  </a:cubicBezTo>
                  <a:cubicBezTo>
                    <a:pt x="53848" y="129515"/>
                    <a:pt x="54496" y="129299"/>
                    <a:pt x="55118" y="129299"/>
                  </a:cubicBezTo>
                  <a:cubicBezTo>
                    <a:pt x="55956" y="129299"/>
                    <a:pt x="56604" y="129515"/>
                    <a:pt x="57074" y="129946"/>
                  </a:cubicBezTo>
                  <a:cubicBezTo>
                    <a:pt x="57531" y="130353"/>
                    <a:pt x="57950" y="131001"/>
                    <a:pt x="58344" y="131839"/>
                  </a:cubicBezTo>
                  <a:lnTo>
                    <a:pt x="64440" y="145656"/>
                  </a:lnTo>
                  <a:cubicBezTo>
                    <a:pt x="60211" y="149111"/>
                    <a:pt x="55550" y="151714"/>
                    <a:pt x="50457" y="153492"/>
                  </a:cubicBezTo>
                  <a:cubicBezTo>
                    <a:pt x="45339" y="155245"/>
                    <a:pt x="40145" y="156134"/>
                    <a:pt x="34849" y="156134"/>
                  </a:cubicBezTo>
                  <a:cubicBezTo>
                    <a:pt x="26479" y="156134"/>
                    <a:pt x="19863" y="153860"/>
                    <a:pt x="14986" y="149339"/>
                  </a:cubicBezTo>
                  <a:cubicBezTo>
                    <a:pt x="10109" y="144806"/>
                    <a:pt x="7557" y="138430"/>
                    <a:pt x="7328" y="130226"/>
                  </a:cubicBezTo>
                  <a:lnTo>
                    <a:pt x="7328" y="128334"/>
                  </a:lnTo>
                  <a:cubicBezTo>
                    <a:pt x="7328" y="127597"/>
                    <a:pt x="7391" y="126530"/>
                    <a:pt x="7506" y="125107"/>
                  </a:cubicBezTo>
                  <a:cubicBezTo>
                    <a:pt x="7607" y="123673"/>
                    <a:pt x="7810" y="121806"/>
                    <a:pt x="8077" y="119443"/>
                  </a:cubicBezTo>
                  <a:cubicBezTo>
                    <a:pt x="8344" y="117119"/>
                    <a:pt x="8712" y="114109"/>
                    <a:pt x="9169" y="110414"/>
                  </a:cubicBezTo>
                  <a:lnTo>
                    <a:pt x="15735" y="57467"/>
                  </a:lnTo>
                  <a:lnTo>
                    <a:pt x="4572" y="57467"/>
                  </a:lnTo>
                  <a:cubicBezTo>
                    <a:pt x="3188" y="57467"/>
                    <a:pt x="2045" y="56947"/>
                    <a:pt x="1169" y="55943"/>
                  </a:cubicBezTo>
                  <a:cubicBezTo>
                    <a:pt x="279" y="54966"/>
                    <a:pt x="0" y="53467"/>
                    <a:pt x="305" y="51460"/>
                  </a:cubicBezTo>
                  <a:lnTo>
                    <a:pt x="1575" y="40183"/>
                  </a:lnTo>
                  <a:lnTo>
                    <a:pt x="19533" y="37071"/>
                  </a:lnTo>
                  <a:lnTo>
                    <a:pt x="28981" y="4839"/>
                  </a:lnTo>
                  <a:cubicBezTo>
                    <a:pt x="29515" y="3302"/>
                    <a:pt x="30328" y="2108"/>
                    <a:pt x="31394" y="1282"/>
                  </a:cubicBezTo>
                  <a:cubicBezTo>
                    <a:pt x="32461" y="419"/>
                    <a:pt x="33807" y="0"/>
                    <a:pt x="35420" y="0"/>
                  </a:cubicBezTo>
                  <a:close/>
                </a:path>
              </a:pathLst>
            </a:custGeom>
            <a:solidFill>
              <a:srgbClr val="B33131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85056CC-EDF7-459F-B0D4-70F989E9CDB2}"/>
              </a:ext>
            </a:extLst>
          </p:cNvPr>
          <p:cNvGrpSpPr/>
          <p:nvPr/>
        </p:nvGrpSpPr>
        <p:grpSpPr>
          <a:xfrm>
            <a:off x="724387" y="2582499"/>
            <a:ext cx="2653907" cy="1045615"/>
            <a:chOff x="307597" y="-2275302"/>
            <a:chExt cx="2465058" cy="1294947"/>
          </a:xfrm>
        </p:grpSpPr>
        <p:sp>
          <p:nvSpPr>
            <p:cNvPr id="215" name="Shape 2183">
              <a:extLst>
                <a:ext uri="{FF2B5EF4-FFF2-40B4-BE49-F238E27FC236}">
                  <a16:creationId xmlns:a16="http://schemas.microsoft.com/office/drawing/2014/main" id="{5AEE4FD3-EB43-4DCD-806F-00EAE59EE685}"/>
                </a:ext>
              </a:extLst>
            </p:cNvPr>
            <p:cNvSpPr/>
            <p:nvPr/>
          </p:nvSpPr>
          <p:spPr>
            <a:xfrm>
              <a:off x="559236" y="-1087338"/>
              <a:ext cx="82561" cy="106686"/>
            </a:xfrm>
            <a:custGeom>
              <a:avLst/>
              <a:gdLst/>
              <a:ahLst/>
              <a:cxnLst/>
              <a:rect l="0" t="0" r="0" b="0"/>
              <a:pathLst>
                <a:path w="82563" h="106693">
                  <a:moveTo>
                    <a:pt x="40602" y="0"/>
                  </a:moveTo>
                  <a:cubicBezTo>
                    <a:pt x="48273" y="0"/>
                    <a:pt x="55321" y="1130"/>
                    <a:pt x="61735" y="3429"/>
                  </a:cubicBezTo>
                  <a:cubicBezTo>
                    <a:pt x="68148" y="5728"/>
                    <a:pt x="74054" y="9004"/>
                    <a:pt x="79413" y="13284"/>
                  </a:cubicBezTo>
                  <a:lnTo>
                    <a:pt x="67488" y="30518"/>
                  </a:lnTo>
                  <a:cubicBezTo>
                    <a:pt x="62801" y="27356"/>
                    <a:pt x="58229" y="24867"/>
                    <a:pt x="53734" y="23025"/>
                  </a:cubicBezTo>
                  <a:cubicBezTo>
                    <a:pt x="49263" y="21209"/>
                    <a:pt x="44780" y="20294"/>
                    <a:pt x="40297" y="20294"/>
                  </a:cubicBezTo>
                  <a:cubicBezTo>
                    <a:pt x="35839" y="20294"/>
                    <a:pt x="32461" y="21171"/>
                    <a:pt x="30226" y="22885"/>
                  </a:cubicBezTo>
                  <a:cubicBezTo>
                    <a:pt x="27991" y="24612"/>
                    <a:pt x="26873" y="26759"/>
                    <a:pt x="26873" y="29312"/>
                  </a:cubicBezTo>
                  <a:lnTo>
                    <a:pt x="26873" y="29616"/>
                  </a:lnTo>
                  <a:cubicBezTo>
                    <a:pt x="26873" y="31293"/>
                    <a:pt x="27203" y="32753"/>
                    <a:pt x="27838" y="33972"/>
                  </a:cubicBezTo>
                  <a:cubicBezTo>
                    <a:pt x="28486" y="35204"/>
                    <a:pt x="29654" y="36322"/>
                    <a:pt x="31356" y="37312"/>
                  </a:cubicBezTo>
                  <a:cubicBezTo>
                    <a:pt x="33033" y="38291"/>
                    <a:pt x="35357" y="39230"/>
                    <a:pt x="38290" y="40119"/>
                  </a:cubicBezTo>
                  <a:cubicBezTo>
                    <a:pt x="41224" y="41008"/>
                    <a:pt x="44945" y="42050"/>
                    <a:pt x="49416" y="43231"/>
                  </a:cubicBezTo>
                  <a:cubicBezTo>
                    <a:pt x="54686" y="44602"/>
                    <a:pt x="59398" y="46152"/>
                    <a:pt x="63525" y="47879"/>
                  </a:cubicBezTo>
                  <a:cubicBezTo>
                    <a:pt x="67640" y="49606"/>
                    <a:pt x="71133" y="51676"/>
                    <a:pt x="73965" y="54102"/>
                  </a:cubicBezTo>
                  <a:cubicBezTo>
                    <a:pt x="76810" y="56515"/>
                    <a:pt x="78956" y="59334"/>
                    <a:pt x="80391" y="62599"/>
                  </a:cubicBezTo>
                  <a:cubicBezTo>
                    <a:pt x="81839" y="65862"/>
                    <a:pt x="82563" y="69761"/>
                    <a:pt x="82563" y="74282"/>
                  </a:cubicBezTo>
                  <a:lnTo>
                    <a:pt x="82563" y="74587"/>
                  </a:lnTo>
                  <a:cubicBezTo>
                    <a:pt x="82563" y="79718"/>
                    <a:pt x="81610" y="84277"/>
                    <a:pt x="79743" y="88278"/>
                  </a:cubicBezTo>
                  <a:cubicBezTo>
                    <a:pt x="77864" y="92266"/>
                    <a:pt x="75235" y="95618"/>
                    <a:pt x="71869" y="98323"/>
                  </a:cubicBezTo>
                  <a:cubicBezTo>
                    <a:pt x="68517" y="101054"/>
                    <a:pt x="64503" y="103124"/>
                    <a:pt x="59842" y="104534"/>
                  </a:cubicBezTo>
                  <a:cubicBezTo>
                    <a:pt x="55182" y="105969"/>
                    <a:pt x="50013" y="106693"/>
                    <a:pt x="44336" y="106693"/>
                  </a:cubicBezTo>
                  <a:cubicBezTo>
                    <a:pt x="36385" y="106693"/>
                    <a:pt x="28562" y="105321"/>
                    <a:pt x="20904" y="102591"/>
                  </a:cubicBezTo>
                  <a:cubicBezTo>
                    <a:pt x="13233" y="99847"/>
                    <a:pt x="6261" y="95644"/>
                    <a:pt x="0" y="89967"/>
                  </a:cubicBezTo>
                  <a:lnTo>
                    <a:pt x="13576" y="73787"/>
                  </a:lnTo>
                  <a:cubicBezTo>
                    <a:pt x="18364" y="77635"/>
                    <a:pt x="23266" y="80709"/>
                    <a:pt x="28283" y="82969"/>
                  </a:cubicBezTo>
                  <a:cubicBezTo>
                    <a:pt x="33312" y="85255"/>
                    <a:pt x="38811" y="86385"/>
                    <a:pt x="44780" y="86385"/>
                  </a:cubicBezTo>
                  <a:cubicBezTo>
                    <a:pt x="49555" y="86385"/>
                    <a:pt x="53276" y="85522"/>
                    <a:pt x="55905" y="83795"/>
                  </a:cubicBezTo>
                  <a:cubicBezTo>
                    <a:pt x="58547" y="82080"/>
                    <a:pt x="59855" y="79680"/>
                    <a:pt x="59855" y="76632"/>
                  </a:cubicBezTo>
                  <a:lnTo>
                    <a:pt x="59855" y="76314"/>
                  </a:lnTo>
                  <a:cubicBezTo>
                    <a:pt x="59855" y="74854"/>
                    <a:pt x="59588" y="73546"/>
                    <a:pt x="59042" y="72415"/>
                  </a:cubicBezTo>
                  <a:cubicBezTo>
                    <a:pt x="58496" y="71272"/>
                    <a:pt x="57455" y="70206"/>
                    <a:pt x="55905" y="69228"/>
                  </a:cubicBezTo>
                  <a:cubicBezTo>
                    <a:pt x="54369" y="68250"/>
                    <a:pt x="52222" y="67259"/>
                    <a:pt x="49479" y="66268"/>
                  </a:cubicBezTo>
                  <a:cubicBezTo>
                    <a:pt x="46761" y="65278"/>
                    <a:pt x="43193" y="64249"/>
                    <a:pt x="38811" y="63157"/>
                  </a:cubicBezTo>
                  <a:cubicBezTo>
                    <a:pt x="33541" y="61887"/>
                    <a:pt x="28753" y="60452"/>
                    <a:pt x="24473" y="58865"/>
                  </a:cubicBezTo>
                  <a:cubicBezTo>
                    <a:pt x="20193" y="57277"/>
                    <a:pt x="16561" y="55347"/>
                    <a:pt x="13576" y="53022"/>
                  </a:cubicBezTo>
                  <a:cubicBezTo>
                    <a:pt x="10592" y="50711"/>
                    <a:pt x="8280" y="47828"/>
                    <a:pt x="6629" y="44374"/>
                  </a:cubicBezTo>
                  <a:cubicBezTo>
                    <a:pt x="4991" y="40920"/>
                    <a:pt x="4178" y="36627"/>
                    <a:pt x="4178" y="31496"/>
                  </a:cubicBezTo>
                  <a:lnTo>
                    <a:pt x="4178" y="31204"/>
                  </a:lnTo>
                  <a:cubicBezTo>
                    <a:pt x="4178" y="26479"/>
                    <a:pt x="5067" y="22212"/>
                    <a:pt x="6845" y="18415"/>
                  </a:cubicBezTo>
                  <a:cubicBezTo>
                    <a:pt x="8623" y="14618"/>
                    <a:pt x="11125" y="11341"/>
                    <a:pt x="14338" y="8572"/>
                  </a:cubicBezTo>
                  <a:cubicBezTo>
                    <a:pt x="17539" y="5829"/>
                    <a:pt x="21387" y="3696"/>
                    <a:pt x="25845" y="2210"/>
                  </a:cubicBezTo>
                  <a:cubicBezTo>
                    <a:pt x="30302" y="724"/>
                    <a:pt x="35230" y="0"/>
                    <a:pt x="40602" y="0"/>
                  </a:cubicBezTo>
                  <a:close/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Shape 2184">
              <a:extLst>
                <a:ext uri="{FF2B5EF4-FFF2-40B4-BE49-F238E27FC236}">
                  <a16:creationId xmlns:a16="http://schemas.microsoft.com/office/drawing/2014/main" id="{5655895B-745C-4689-B302-9DA1913904B9}"/>
                </a:ext>
              </a:extLst>
            </p:cNvPr>
            <p:cNvSpPr/>
            <p:nvPr/>
          </p:nvSpPr>
          <p:spPr>
            <a:xfrm>
              <a:off x="736587" y="-1085868"/>
              <a:ext cx="79424" cy="103727"/>
            </a:xfrm>
            <a:custGeom>
              <a:avLst/>
              <a:gdLst/>
              <a:ahLst/>
              <a:cxnLst/>
              <a:rect l="0" t="0" r="0" b="0"/>
              <a:pathLst>
                <a:path w="79426" h="103734">
                  <a:moveTo>
                    <a:pt x="0" y="0"/>
                  </a:moveTo>
                  <a:lnTo>
                    <a:pt x="78677" y="0"/>
                  </a:lnTo>
                  <a:lnTo>
                    <a:pt x="78677" y="20320"/>
                  </a:lnTo>
                  <a:lnTo>
                    <a:pt x="22708" y="20320"/>
                  </a:lnTo>
                  <a:lnTo>
                    <a:pt x="22708" y="41351"/>
                  </a:lnTo>
                  <a:lnTo>
                    <a:pt x="71971" y="41351"/>
                  </a:lnTo>
                  <a:lnTo>
                    <a:pt x="71971" y="61646"/>
                  </a:lnTo>
                  <a:lnTo>
                    <a:pt x="22708" y="61646"/>
                  </a:lnTo>
                  <a:lnTo>
                    <a:pt x="22708" y="83439"/>
                  </a:lnTo>
                  <a:lnTo>
                    <a:pt x="79426" y="83439"/>
                  </a:lnTo>
                  <a:lnTo>
                    <a:pt x="79426" y="103734"/>
                  </a:lnTo>
                  <a:lnTo>
                    <a:pt x="0" y="103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Shape 2185">
              <a:extLst>
                <a:ext uri="{FF2B5EF4-FFF2-40B4-BE49-F238E27FC236}">
                  <a16:creationId xmlns:a16="http://schemas.microsoft.com/office/drawing/2014/main" id="{26AA2BE6-E789-40B5-8CB0-5979708B0A42}"/>
                </a:ext>
              </a:extLst>
            </p:cNvPr>
            <p:cNvSpPr/>
            <p:nvPr/>
          </p:nvSpPr>
          <p:spPr>
            <a:xfrm>
              <a:off x="906639" y="-1087638"/>
              <a:ext cx="96442" cy="107283"/>
            </a:xfrm>
            <a:custGeom>
              <a:avLst/>
              <a:gdLst/>
              <a:ahLst/>
              <a:cxnLst/>
              <a:rect l="0" t="0" r="0" b="0"/>
              <a:pathLst>
                <a:path w="96444" h="107290">
                  <a:moveTo>
                    <a:pt x="54496" y="0"/>
                  </a:moveTo>
                  <a:cubicBezTo>
                    <a:pt x="59373" y="0"/>
                    <a:pt x="63830" y="394"/>
                    <a:pt x="67856" y="1194"/>
                  </a:cubicBezTo>
                  <a:cubicBezTo>
                    <a:pt x="71895" y="1968"/>
                    <a:pt x="75552" y="3061"/>
                    <a:pt x="78842" y="4432"/>
                  </a:cubicBezTo>
                  <a:cubicBezTo>
                    <a:pt x="82118" y="5842"/>
                    <a:pt x="85154" y="7506"/>
                    <a:pt x="87948" y="9487"/>
                  </a:cubicBezTo>
                  <a:cubicBezTo>
                    <a:pt x="90729" y="11468"/>
                    <a:pt x="93307" y="13627"/>
                    <a:pt x="95695" y="16002"/>
                  </a:cubicBezTo>
                  <a:lnTo>
                    <a:pt x="81077" y="32741"/>
                  </a:lnTo>
                  <a:cubicBezTo>
                    <a:pt x="76987" y="29096"/>
                    <a:pt x="72835" y="26226"/>
                    <a:pt x="68606" y="24143"/>
                  </a:cubicBezTo>
                  <a:cubicBezTo>
                    <a:pt x="64364" y="22085"/>
                    <a:pt x="59627" y="21044"/>
                    <a:pt x="54343" y="21044"/>
                  </a:cubicBezTo>
                  <a:cubicBezTo>
                    <a:pt x="49962" y="21044"/>
                    <a:pt x="45923" y="21882"/>
                    <a:pt x="42189" y="23559"/>
                  </a:cubicBezTo>
                  <a:cubicBezTo>
                    <a:pt x="38456" y="25248"/>
                    <a:pt x="35242" y="27559"/>
                    <a:pt x="32550" y="30518"/>
                  </a:cubicBezTo>
                  <a:cubicBezTo>
                    <a:pt x="29858" y="33477"/>
                    <a:pt x="27775" y="36919"/>
                    <a:pt x="26276" y="40818"/>
                  </a:cubicBezTo>
                  <a:cubicBezTo>
                    <a:pt x="24790" y="44717"/>
                    <a:pt x="24041" y="48895"/>
                    <a:pt x="24041" y="53340"/>
                  </a:cubicBezTo>
                  <a:lnTo>
                    <a:pt x="24041" y="53632"/>
                  </a:lnTo>
                  <a:cubicBezTo>
                    <a:pt x="24041" y="58090"/>
                    <a:pt x="24790" y="62281"/>
                    <a:pt x="26276" y="66243"/>
                  </a:cubicBezTo>
                  <a:cubicBezTo>
                    <a:pt x="27775" y="70180"/>
                    <a:pt x="29832" y="73647"/>
                    <a:pt x="32474" y="76619"/>
                  </a:cubicBezTo>
                  <a:cubicBezTo>
                    <a:pt x="35103" y="79578"/>
                    <a:pt x="38290" y="81928"/>
                    <a:pt x="42024" y="83655"/>
                  </a:cubicBezTo>
                  <a:cubicBezTo>
                    <a:pt x="45758" y="85369"/>
                    <a:pt x="49873" y="86233"/>
                    <a:pt x="54343" y="86233"/>
                  </a:cubicBezTo>
                  <a:cubicBezTo>
                    <a:pt x="60312" y="86233"/>
                    <a:pt x="65380" y="85153"/>
                    <a:pt x="69494" y="82982"/>
                  </a:cubicBezTo>
                  <a:cubicBezTo>
                    <a:pt x="73635" y="80810"/>
                    <a:pt x="77737" y="77851"/>
                    <a:pt x="81813" y="74092"/>
                  </a:cubicBezTo>
                  <a:lnTo>
                    <a:pt x="96444" y="88760"/>
                  </a:lnTo>
                  <a:cubicBezTo>
                    <a:pt x="93764" y="91630"/>
                    <a:pt x="90970" y="94196"/>
                    <a:pt x="88087" y="96457"/>
                  </a:cubicBezTo>
                  <a:cubicBezTo>
                    <a:pt x="85204" y="98730"/>
                    <a:pt x="82042" y="100686"/>
                    <a:pt x="78600" y="102311"/>
                  </a:cubicBezTo>
                  <a:cubicBezTo>
                    <a:pt x="75171" y="103937"/>
                    <a:pt x="71412" y="105182"/>
                    <a:pt x="67335" y="106020"/>
                  </a:cubicBezTo>
                  <a:cubicBezTo>
                    <a:pt x="63259" y="106871"/>
                    <a:pt x="58674" y="107290"/>
                    <a:pt x="53594" y="107290"/>
                  </a:cubicBezTo>
                  <a:cubicBezTo>
                    <a:pt x="45936" y="107290"/>
                    <a:pt x="38811" y="105905"/>
                    <a:pt x="32258" y="103137"/>
                  </a:cubicBezTo>
                  <a:cubicBezTo>
                    <a:pt x="25679" y="100368"/>
                    <a:pt x="20002" y="96584"/>
                    <a:pt x="15240" y="91796"/>
                  </a:cubicBezTo>
                  <a:cubicBezTo>
                    <a:pt x="10452" y="87008"/>
                    <a:pt x="6718" y="81343"/>
                    <a:pt x="4039" y="74828"/>
                  </a:cubicBezTo>
                  <a:cubicBezTo>
                    <a:pt x="1346" y="68313"/>
                    <a:pt x="0" y="61354"/>
                    <a:pt x="0" y="53937"/>
                  </a:cubicBezTo>
                  <a:lnTo>
                    <a:pt x="0" y="53632"/>
                  </a:lnTo>
                  <a:cubicBezTo>
                    <a:pt x="0" y="46228"/>
                    <a:pt x="1346" y="39294"/>
                    <a:pt x="4039" y="32829"/>
                  </a:cubicBezTo>
                  <a:cubicBezTo>
                    <a:pt x="6718" y="26353"/>
                    <a:pt x="10452" y="20663"/>
                    <a:pt x="15240" y="15773"/>
                  </a:cubicBezTo>
                  <a:cubicBezTo>
                    <a:pt x="20002" y="10884"/>
                    <a:pt x="25730" y="7036"/>
                    <a:pt x="32398" y="4216"/>
                  </a:cubicBezTo>
                  <a:cubicBezTo>
                    <a:pt x="39065" y="1410"/>
                    <a:pt x="46431" y="0"/>
                    <a:pt x="54496" y="0"/>
                  </a:cubicBezTo>
                  <a:close/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Shape 2186">
              <a:extLst>
                <a:ext uri="{FF2B5EF4-FFF2-40B4-BE49-F238E27FC236}">
                  <a16:creationId xmlns:a16="http://schemas.microsoft.com/office/drawing/2014/main" id="{7603157C-A267-4B8F-B72B-6ABE50D76FD3}"/>
                </a:ext>
              </a:extLst>
            </p:cNvPr>
            <p:cNvSpPr/>
            <p:nvPr/>
          </p:nvSpPr>
          <p:spPr>
            <a:xfrm>
              <a:off x="1094448" y="-1085869"/>
              <a:ext cx="91070" cy="105352"/>
            </a:xfrm>
            <a:custGeom>
              <a:avLst/>
              <a:gdLst/>
              <a:ahLst/>
              <a:cxnLst/>
              <a:rect l="0" t="0" r="0" b="0"/>
              <a:pathLst>
                <a:path w="91072" h="105359">
                  <a:moveTo>
                    <a:pt x="0" y="0"/>
                  </a:moveTo>
                  <a:lnTo>
                    <a:pt x="23000" y="0"/>
                  </a:lnTo>
                  <a:lnTo>
                    <a:pt x="23000" y="58674"/>
                  </a:lnTo>
                  <a:cubicBezTo>
                    <a:pt x="23000" y="67183"/>
                    <a:pt x="24994" y="73583"/>
                    <a:pt x="28969" y="77876"/>
                  </a:cubicBezTo>
                  <a:cubicBezTo>
                    <a:pt x="32944" y="82181"/>
                    <a:pt x="38468" y="84328"/>
                    <a:pt x="45542" y="84328"/>
                  </a:cubicBezTo>
                  <a:cubicBezTo>
                    <a:pt x="52603" y="84328"/>
                    <a:pt x="58128" y="82245"/>
                    <a:pt x="62116" y="78105"/>
                  </a:cubicBezTo>
                  <a:cubicBezTo>
                    <a:pt x="66091" y="73939"/>
                    <a:pt x="68085" y="67729"/>
                    <a:pt x="68085" y="59423"/>
                  </a:cubicBezTo>
                  <a:lnTo>
                    <a:pt x="68085" y="0"/>
                  </a:lnTo>
                  <a:lnTo>
                    <a:pt x="91072" y="0"/>
                  </a:lnTo>
                  <a:lnTo>
                    <a:pt x="91072" y="58534"/>
                  </a:lnTo>
                  <a:cubicBezTo>
                    <a:pt x="91072" y="66446"/>
                    <a:pt x="90005" y="73317"/>
                    <a:pt x="87859" y="79146"/>
                  </a:cubicBezTo>
                  <a:cubicBezTo>
                    <a:pt x="85725" y="84963"/>
                    <a:pt x="82664" y="89827"/>
                    <a:pt x="78676" y="93738"/>
                  </a:cubicBezTo>
                  <a:cubicBezTo>
                    <a:pt x="74701" y="97650"/>
                    <a:pt x="69875" y="100546"/>
                    <a:pt x="64198" y="102476"/>
                  </a:cubicBezTo>
                  <a:cubicBezTo>
                    <a:pt x="58534" y="104406"/>
                    <a:pt x="52210" y="105359"/>
                    <a:pt x="45237" y="105359"/>
                  </a:cubicBezTo>
                  <a:cubicBezTo>
                    <a:pt x="31204" y="105359"/>
                    <a:pt x="20168" y="101511"/>
                    <a:pt x="12090" y="93802"/>
                  </a:cubicBezTo>
                  <a:cubicBezTo>
                    <a:pt x="4039" y="86093"/>
                    <a:pt x="0" y="74587"/>
                    <a:pt x="0" y="59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Shape 2187">
              <a:extLst>
                <a:ext uri="{FF2B5EF4-FFF2-40B4-BE49-F238E27FC236}">
                  <a16:creationId xmlns:a16="http://schemas.microsoft.com/office/drawing/2014/main" id="{DE524756-E596-41C7-9FD3-FF89A88599C1}"/>
                </a:ext>
              </a:extLst>
            </p:cNvPr>
            <p:cNvSpPr/>
            <p:nvPr/>
          </p:nvSpPr>
          <p:spPr>
            <a:xfrm>
              <a:off x="1283598" y="-1085866"/>
              <a:ext cx="43446" cy="103727"/>
            </a:xfrm>
            <a:custGeom>
              <a:avLst/>
              <a:gdLst/>
              <a:ahLst/>
              <a:cxnLst/>
              <a:rect l="0" t="0" r="0" b="0"/>
              <a:pathLst>
                <a:path w="43447" h="103734">
                  <a:moveTo>
                    <a:pt x="0" y="0"/>
                  </a:moveTo>
                  <a:lnTo>
                    <a:pt x="43447" y="0"/>
                  </a:lnTo>
                  <a:lnTo>
                    <a:pt x="43447" y="20599"/>
                  </a:lnTo>
                  <a:lnTo>
                    <a:pt x="22987" y="20599"/>
                  </a:lnTo>
                  <a:lnTo>
                    <a:pt x="22987" y="50241"/>
                  </a:lnTo>
                  <a:lnTo>
                    <a:pt x="43447" y="50241"/>
                  </a:lnTo>
                  <a:lnTo>
                    <a:pt x="43447" y="74087"/>
                  </a:lnTo>
                  <a:lnTo>
                    <a:pt x="41059" y="70548"/>
                  </a:lnTo>
                  <a:lnTo>
                    <a:pt x="22987" y="70548"/>
                  </a:lnTo>
                  <a:lnTo>
                    <a:pt x="22987" y="103734"/>
                  </a:lnTo>
                  <a:lnTo>
                    <a:pt x="0" y="103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Shape 2188">
              <a:extLst>
                <a:ext uri="{FF2B5EF4-FFF2-40B4-BE49-F238E27FC236}">
                  <a16:creationId xmlns:a16="http://schemas.microsoft.com/office/drawing/2014/main" id="{C140365A-16A2-48C1-91B0-E6A3498E3B49}"/>
                </a:ext>
              </a:extLst>
            </p:cNvPr>
            <p:cNvSpPr/>
            <p:nvPr/>
          </p:nvSpPr>
          <p:spPr>
            <a:xfrm>
              <a:off x="1327044" y="-1085866"/>
              <a:ext cx="46875" cy="103727"/>
            </a:xfrm>
            <a:custGeom>
              <a:avLst/>
              <a:gdLst/>
              <a:ahLst/>
              <a:cxnLst/>
              <a:rect l="0" t="0" r="0" b="0"/>
              <a:pathLst>
                <a:path w="46876" h="103734">
                  <a:moveTo>
                    <a:pt x="0" y="0"/>
                  </a:moveTo>
                  <a:lnTo>
                    <a:pt x="4331" y="0"/>
                  </a:lnTo>
                  <a:cubicBezTo>
                    <a:pt x="17564" y="0"/>
                    <a:pt x="27711" y="3505"/>
                    <a:pt x="34785" y="10516"/>
                  </a:cubicBezTo>
                  <a:cubicBezTo>
                    <a:pt x="40754" y="16446"/>
                    <a:pt x="43739" y="24359"/>
                    <a:pt x="43739" y="34227"/>
                  </a:cubicBezTo>
                  <a:lnTo>
                    <a:pt x="43739" y="34531"/>
                  </a:lnTo>
                  <a:cubicBezTo>
                    <a:pt x="43739" y="42926"/>
                    <a:pt x="41682" y="49771"/>
                    <a:pt x="37541" y="55054"/>
                  </a:cubicBezTo>
                  <a:cubicBezTo>
                    <a:pt x="33414" y="60338"/>
                    <a:pt x="28016" y="64224"/>
                    <a:pt x="21349" y="66688"/>
                  </a:cubicBezTo>
                  <a:lnTo>
                    <a:pt x="46876" y="103734"/>
                  </a:lnTo>
                  <a:lnTo>
                    <a:pt x="20003" y="103734"/>
                  </a:lnTo>
                  <a:lnTo>
                    <a:pt x="0" y="74087"/>
                  </a:lnTo>
                  <a:lnTo>
                    <a:pt x="0" y="50241"/>
                  </a:lnTo>
                  <a:lnTo>
                    <a:pt x="2832" y="50241"/>
                  </a:lnTo>
                  <a:cubicBezTo>
                    <a:pt x="8509" y="50241"/>
                    <a:pt x="12865" y="48920"/>
                    <a:pt x="15913" y="46266"/>
                  </a:cubicBezTo>
                  <a:cubicBezTo>
                    <a:pt x="18936" y="43612"/>
                    <a:pt x="20460" y="40068"/>
                    <a:pt x="20460" y="35649"/>
                  </a:cubicBezTo>
                  <a:lnTo>
                    <a:pt x="20460" y="35344"/>
                  </a:lnTo>
                  <a:cubicBezTo>
                    <a:pt x="20460" y="30429"/>
                    <a:pt x="18860" y="26746"/>
                    <a:pt x="15672" y="24295"/>
                  </a:cubicBezTo>
                  <a:cubicBezTo>
                    <a:pt x="12497" y="21844"/>
                    <a:pt x="8065" y="20599"/>
                    <a:pt x="2388" y="20599"/>
                  </a:cubicBezTo>
                  <a:lnTo>
                    <a:pt x="0" y="20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Shape 30916">
              <a:extLst>
                <a:ext uri="{FF2B5EF4-FFF2-40B4-BE49-F238E27FC236}">
                  <a16:creationId xmlns:a16="http://schemas.microsoft.com/office/drawing/2014/main" id="{96A3680E-C19A-44D1-83A2-F2A4481CA919}"/>
                </a:ext>
              </a:extLst>
            </p:cNvPr>
            <p:cNvSpPr/>
            <p:nvPr/>
          </p:nvSpPr>
          <p:spPr>
            <a:xfrm>
              <a:off x="1467220" y="-1085869"/>
              <a:ext cx="22986" cy="103727"/>
            </a:xfrm>
            <a:custGeom>
              <a:avLst/>
              <a:gdLst/>
              <a:ahLst/>
              <a:cxnLst/>
              <a:rect l="0" t="0" r="0" b="0"/>
              <a:pathLst>
                <a:path w="22987" h="103734">
                  <a:moveTo>
                    <a:pt x="0" y="0"/>
                  </a:moveTo>
                  <a:lnTo>
                    <a:pt x="22987" y="0"/>
                  </a:lnTo>
                  <a:lnTo>
                    <a:pt x="22987" y="103734"/>
                  </a:lnTo>
                  <a:lnTo>
                    <a:pt x="0" y="103734"/>
                  </a:lnTo>
                  <a:lnTo>
                    <a:pt x="0" y="0"/>
                  </a:lnTo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Shape 2190">
              <a:extLst>
                <a:ext uri="{FF2B5EF4-FFF2-40B4-BE49-F238E27FC236}">
                  <a16:creationId xmlns:a16="http://schemas.microsoft.com/office/drawing/2014/main" id="{7297A0D9-FB30-46BD-AA37-951D25448325}"/>
                </a:ext>
              </a:extLst>
            </p:cNvPr>
            <p:cNvSpPr/>
            <p:nvPr/>
          </p:nvSpPr>
          <p:spPr>
            <a:xfrm>
              <a:off x="1583529" y="-1085864"/>
              <a:ext cx="86599" cy="103727"/>
            </a:xfrm>
            <a:custGeom>
              <a:avLst/>
              <a:gdLst/>
              <a:ahLst/>
              <a:cxnLst/>
              <a:rect l="0" t="0" r="0" b="0"/>
              <a:pathLst>
                <a:path w="86601" h="103734">
                  <a:moveTo>
                    <a:pt x="0" y="0"/>
                  </a:moveTo>
                  <a:lnTo>
                    <a:pt x="86601" y="0"/>
                  </a:lnTo>
                  <a:lnTo>
                    <a:pt x="86601" y="21044"/>
                  </a:lnTo>
                  <a:lnTo>
                    <a:pt x="54788" y="21044"/>
                  </a:lnTo>
                  <a:lnTo>
                    <a:pt x="54788" y="103734"/>
                  </a:lnTo>
                  <a:lnTo>
                    <a:pt x="31801" y="103734"/>
                  </a:lnTo>
                  <a:lnTo>
                    <a:pt x="31801" y="21044"/>
                  </a:lnTo>
                  <a:lnTo>
                    <a:pt x="0" y="21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Shape 30917">
              <a:extLst>
                <a:ext uri="{FF2B5EF4-FFF2-40B4-BE49-F238E27FC236}">
                  <a16:creationId xmlns:a16="http://schemas.microsoft.com/office/drawing/2014/main" id="{371E923F-79F1-4906-B71B-BAF5EA14B865}"/>
                </a:ext>
              </a:extLst>
            </p:cNvPr>
            <p:cNvSpPr/>
            <p:nvPr/>
          </p:nvSpPr>
          <p:spPr>
            <a:xfrm>
              <a:off x="1763415" y="-1085869"/>
              <a:ext cx="22999" cy="103727"/>
            </a:xfrm>
            <a:custGeom>
              <a:avLst/>
              <a:gdLst/>
              <a:ahLst/>
              <a:cxnLst/>
              <a:rect l="0" t="0" r="0" b="0"/>
              <a:pathLst>
                <a:path w="23000" h="103734">
                  <a:moveTo>
                    <a:pt x="0" y="0"/>
                  </a:moveTo>
                  <a:lnTo>
                    <a:pt x="23000" y="0"/>
                  </a:lnTo>
                  <a:lnTo>
                    <a:pt x="23000" y="103734"/>
                  </a:lnTo>
                  <a:lnTo>
                    <a:pt x="0" y="103734"/>
                  </a:lnTo>
                  <a:lnTo>
                    <a:pt x="0" y="0"/>
                  </a:lnTo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Shape 2192">
              <a:extLst>
                <a:ext uri="{FF2B5EF4-FFF2-40B4-BE49-F238E27FC236}">
                  <a16:creationId xmlns:a16="http://schemas.microsoft.com/office/drawing/2014/main" id="{8DA010C0-18EF-4D0E-947E-017D44D4FD81}"/>
                </a:ext>
              </a:extLst>
            </p:cNvPr>
            <p:cNvSpPr/>
            <p:nvPr/>
          </p:nvSpPr>
          <p:spPr>
            <a:xfrm>
              <a:off x="1887186" y="-1085868"/>
              <a:ext cx="79424" cy="103727"/>
            </a:xfrm>
            <a:custGeom>
              <a:avLst/>
              <a:gdLst/>
              <a:ahLst/>
              <a:cxnLst/>
              <a:rect l="0" t="0" r="0" b="0"/>
              <a:pathLst>
                <a:path w="79426" h="103734">
                  <a:moveTo>
                    <a:pt x="0" y="0"/>
                  </a:moveTo>
                  <a:lnTo>
                    <a:pt x="78677" y="0"/>
                  </a:lnTo>
                  <a:lnTo>
                    <a:pt x="78677" y="20320"/>
                  </a:lnTo>
                  <a:lnTo>
                    <a:pt x="22708" y="20320"/>
                  </a:lnTo>
                  <a:lnTo>
                    <a:pt x="22708" y="41351"/>
                  </a:lnTo>
                  <a:lnTo>
                    <a:pt x="71971" y="41351"/>
                  </a:lnTo>
                  <a:lnTo>
                    <a:pt x="71971" y="61646"/>
                  </a:lnTo>
                  <a:lnTo>
                    <a:pt x="22708" y="61646"/>
                  </a:lnTo>
                  <a:lnTo>
                    <a:pt x="22708" y="83439"/>
                  </a:lnTo>
                  <a:lnTo>
                    <a:pt x="79426" y="83439"/>
                  </a:lnTo>
                  <a:lnTo>
                    <a:pt x="79426" y="103734"/>
                  </a:lnTo>
                  <a:lnTo>
                    <a:pt x="0" y="103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Shape 2193">
              <a:extLst>
                <a:ext uri="{FF2B5EF4-FFF2-40B4-BE49-F238E27FC236}">
                  <a16:creationId xmlns:a16="http://schemas.microsoft.com/office/drawing/2014/main" id="{53115BDF-5FF9-4DDB-B0FE-4EE5CC25F521}"/>
                </a:ext>
              </a:extLst>
            </p:cNvPr>
            <p:cNvSpPr/>
            <p:nvPr/>
          </p:nvSpPr>
          <p:spPr>
            <a:xfrm>
              <a:off x="2054696" y="-1087338"/>
              <a:ext cx="82561" cy="106686"/>
            </a:xfrm>
            <a:custGeom>
              <a:avLst/>
              <a:gdLst/>
              <a:ahLst/>
              <a:cxnLst/>
              <a:rect l="0" t="0" r="0" b="0"/>
              <a:pathLst>
                <a:path w="82563" h="106693">
                  <a:moveTo>
                    <a:pt x="40602" y="0"/>
                  </a:moveTo>
                  <a:cubicBezTo>
                    <a:pt x="48273" y="0"/>
                    <a:pt x="55309" y="1130"/>
                    <a:pt x="61735" y="3429"/>
                  </a:cubicBezTo>
                  <a:cubicBezTo>
                    <a:pt x="68148" y="5728"/>
                    <a:pt x="74041" y="9004"/>
                    <a:pt x="79413" y="13284"/>
                  </a:cubicBezTo>
                  <a:lnTo>
                    <a:pt x="67488" y="30518"/>
                  </a:lnTo>
                  <a:cubicBezTo>
                    <a:pt x="62802" y="27356"/>
                    <a:pt x="58217" y="24867"/>
                    <a:pt x="53746" y="23025"/>
                  </a:cubicBezTo>
                  <a:cubicBezTo>
                    <a:pt x="49263" y="21209"/>
                    <a:pt x="44780" y="20294"/>
                    <a:pt x="40310" y="20294"/>
                  </a:cubicBezTo>
                  <a:cubicBezTo>
                    <a:pt x="35839" y="20294"/>
                    <a:pt x="32461" y="21171"/>
                    <a:pt x="30226" y="22885"/>
                  </a:cubicBezTo>
                  <a:cubicBezTo>
                    <a:pt x="27991" y="24612"/>
                    <a:pt x="26873" y="26759"/>
                    <a:pt x="26873" y="29312"/>
                  </a:cubicBezTo>
                  <a:lnTo>
                    <a:pt x="26873" y="29616"/>
                  </a:lnTo>
                  <a:cubicBezTo>
                    <a:pt x="26873" y="31293"/>
                    <a:pt x="27203" y="32753"/>
                    <a:pt x="27838" y="33972"/>
                  </a:cubicBezTo>
                  <a:cubicBezTo>
                    <a:pt x="28486" y="35204"/>
                    <a:pt x="29654" y="36322"/>
                    <a:pt x="31356" y="37312"/>
                  </a:cubicBezTo>
                  <a:cubicBezTo>
                    <a:pt x="33032" y="38291"/>
                    <a:pt x="35357" y="39230"/>
                    <a:pt x="38290" y="40119"/>
                  </a:cubicBezTo>
                  <a:cubicBezTo>
                    <a:pt x="41224" y="41008"/>
                    <a:pt x="44933" y="42050"/>
                    <a:pt x="49416" y="43231"/>
                  </a:cubicBezTo>
                  <a:cubicBezTo>
                    <a:pt x="54686" y="44602"/>
                    <a:pt x="59398" y="46152"/>
                    <a:pt x="63525" y="47879"/>
                  </a:cubicBezTo>
                  <a:cubicBezTo>
                    <a:pt x="67653" y="49606"/>
                    <a:pt x="71132" y="51676"/>
                    <a:pt x="73965" y="54102"/>
                  </a:cubicBezTo>
                  <a:cubicBezTo>
                    <a:pt x="76810" y="56515"/>
                    <a:pt x="78956" y="59334"/>
                    <a:pt x="80391" y="62599"/>
                  </a:cubicBezTo>
                  <a:cubicBezTo>
                    <a:pt x="81839" y="65862"/>
                    <a:pt x="82563" y="69761"/>
                    <a:pt x="82563" y="74282"/>
                  </a:cubicBezTo>
                  <a:lnTo>
                    <a:pt x="82563" y="74587"/>
                  </a:lnTo>
                  <a:cubicBezTo>
                    <a:pt x="82563" y="79718"/>
                    <a:pt x="81610" y="84277"/>
                    <a:pt x="79743" y="88278"/>
                  </a:cubicBezTo>
                  <a:cubicBezTo>
                    <a:pt x="77851" y="92266"/>
                    <a:pt x="75247" y="95618"/>
                    <a:pt x="71869" y="98323"/>
                  </a:cubicBezTo>
                  <a:cubicBezTo>
                    <a:pt x="68516" y="101054"/>
                    <a:pt x="64503" y="103124"/>
                    <a:pt x="59842" y="104534"/>
                  </a:cubicBezTo>
                  <a:cubicBezTo>
                    <a:pt x="55182" y="105969"/>
                    <a:pt x="50012" y="106693"/>
                    <a:pt x="44336" y="106693"/>
                  </a:cubicBezTo>
                  <a:cubicBezTo>
                    <a:pt x="36385" y="106693"/>
                    <a:pt x="28549" y="105321"/>
                    <a:pt x="20904" y="102591"/>
                  </a:cubicBezTo>
                  <a:cubicBezTo>
                    <a:pt x="13233" y="99847"/>
                    <a:pt x="6274" y="95644"/>
                    <a:pt x="0" y="89967"/>
                  </a:cubicBezTo>
                  <a:lnTo>
                    <a:pt x="13576" y="73787"/>
                  </a:lnTo>
                  <a:cubicBezTo>
                    <a:pt x="18364" y="77635"/>
                    <a:pt x="23266" y="80709"/>
                    <a:pt x="28296" y="82969"/>
                  </a:cubicBezTo>
                  <a:cubicBezTo>
                    <a:pt x="33312" y="85255"/>
                    <a:pt x="38811" y="86385"/>
                    <a:pt x="44780" y="86385"/>
                  </a:cubicBezTo>
                  <a:cubicBezTo>
                    <a:pt x="49568" y="86385"/>
                    <a:pt x="53277" y="85522"/>
                    <a:pt x="55906" y="83795"/>
                  </a:cubicBezTo>
                  <a:cubicBezTo>
                    <a:pt x="58547" y="82080"/>
                    <a:pt x="59855" y="79680"/>
                    <a:pt x="59855" y="76632"/>
                  </a:cubicBezTo>
                  <a:lnTo>
                    <a:pt x="59855" y="76314"/>
                  </a:lnTo>
                  <a:cubicBezTo>
                    <a:pt x="59855" y="74854"/>
                    <a:pt x="59601" y="73546"/>
                    <a:pt x="59042" y="72415"/>
                  </a:cubicBezTo>
                  <a:cubicBezTo>
                    <a:pt x="58496" y="71272"/>
                    <a:pt x="57455" y="70206"/>
                    <a:pt x="55906" y="69228"/>
                  </a:cubicBezTo>
                  <a:cubicBezTo>
                    <a:pt x="54369" y="68250"/>
                    <a:pt x="52222" y="67259"/>
                    <a:pt x="49479" y="66268"/>
                  </a:cubicBezTo>
                  <a:cubicBezTo>
                    <a:pt x="46749" y="65278"/>
                    <a:pt x="43193" y="64249"/>
                    <a:pt x="38811" y="63157"/>
                  </a:cubicBezTo>
                  <a:cubicBezTo>
                    <a:pt x="33541" y="61887"/>
                    <a:pt x="28753" y="60452"/>
                    <a:pt x="24486" y="58865"/>
                  </a:cubicBezTo>
                  <a:cubicBezTo>
                    <a:pt x="20206" y="57277"/>
                    <a:pt x="16561" y="55347"/>
                    <a:pt x="13576" y="53022"/>
                  </a:cubicBezTo>
                  <a:cubicBezTo>
                    <a:pt x="10592" y="50711"/>
                    <a:pt x="8281" y="47828"/>
                    <a:pt x="6642" y="44374"/>
                  </a:cubicBezTo>
                  <a:cubicBezTo>
                    <a:pt x="5004" y="40920"/>
                    <a:pt x="4166" y="36627"/>
                    <a:pt x="4166" y="31496"/>
                  </a:cubicBezTo>
                  <a:lnTo>
                    <a:pt x="4166" y="31204"/>
                  </a:lnTo>
                  <a:cubicBezTo>
                    <a:pt x="4166" y="26479"/>
                    <a:pt x="5067" y="22212"/>
                    <a:pt x="6845" y="18415"/>
                  </a:cubicBezTo>
                  <a:cubicBezTo>
                    <a:pt x="8623" y="14618"/>
                    <a:pt x="11125" y="11341"/>
                    <a:pt x="14338" y="8572"/>
                  </a:cubicBezTo>
                  <a:cubicBezTo>
                    <a:pt x="17551" y="5829"/>
                    <a:pt x="21387" y="3696"/>
                    <a:pt x="25845" y="2210"/>
                  </a:cubicBezTo>
                  <a:cubicBezTo>
                    <a:pt x="30315" y="724"/>
                    <a:pt x="35230" y="0"/>
                    <a:pt x="40602" y="0"/>
                  </a:cubicBezTo>
                  <a:close/>
                </a:path>
              </a:pathLst>
            </a:custGeom>
            <a:solidFill>
              <a:srgbClr val="E4322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14033D99-60A7-4279-A3E1-D01F59839F8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97453" y="-1887086"/>
              <a:ext cx="643113" cy="204203"/>
            </a:xfrm>
            <a:prstGeom prst="rect">
              <a:avLst/>
            </a:prstGeom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1585F9AD-AE1F-47BB-82BC-BB393E99AA5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03549" y="-1448202"/>
              <a:ext cx="643113" cy="204203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A2123F98-2440-4404-8E2B-223BE73480A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97453" y="-1886070"/>
              <a:ext cx="649209" cy="643086"/>
            </a:xfrm>
            <a:prstGeom prst="rect">
              <a:avLst/>
            </a:prstGeom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17692435-B052-4C04-8B9A-24873436C1F1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97453" y="-1886070"/>
              <a:ext cx="649209" cy="643086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F5F8515C-BD56-4859-AF7F-A3EA7888550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97453" y="-1886070"/>
              <a:ext cx="649209" cy="643086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70D5FE19-E8D2-4BE8-9CBD-C07637170B41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697453" y="-1886070"/>
              <a:ext cx="646161" cy="640038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EF75FB2B-3DD2-4876-A59C-C0F823D0937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697453" y="-1886070"/>
              <a:ext cx="646161" cy="640038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8BEA16C9-1800-4ECC-95FA-E5D6095C7823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32128" y="-1886070"/>
              <a:ext cx="423662" cy="643086"/>
            </a:xfrm>
            <a:prstGeom prst="rect">
              <a:avLst/>
            </a:prstGeom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D27FCC6C-A94E-44DE-A4E9-BD4E1C1D3FBD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07597" y="-1886070"/>
              <a:ext cx="521196" cy="643086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D8D229AD-A436-45BF-A7BF-364EBE2ACE9C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64492" y="-1886070"/>
              <a:ext cx="463285" cy="460218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3FABBB44-B40B-4C90-89D7-28E2A0C1A64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1002525" y="-1566050"/>
              <a:ext cx="204211" cy="323067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EFA9E550-F32F-439A-BA6D-D7EDAE713B10}"/>
                </a:ext>
              </a:extLst>
            </p:cNvPr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002525" y="-1887086"/>
              <a:ext cx="649209" cy="475457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808C5A28-EAB2-4F96-83C3-F810C867C484}"/>
                </a:ext>
              </a:extLst>
            </p:cNvPr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002525" y="-1887086"/>
              <a:ext cx="649209" cy="475457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AD78D44C-C716-485A-86F8-496F4554148C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002525" y="-1854576"/>
              <a:ext cx="649209" cy="441931"/>
            </a:xfrm>
            <a:prstGeom prst="rect">
              <a:avLst/>
            </a:prstGeom>
          </p:spPr>
        </p:pic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D202B548-052A-4F42-B4CC-9696F5CF67F9}"/>
                </a:ext>
              </a:extLst>
            </p:cNvPr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002525" y="-1854576"/>
              <a:ext cx="569963" cy="265159"/>
            </a:xfrm>
            <a:prstGeom prst="rect">
              <a:avLst/>
            </a:prstGeom>
          </p:spPr>
        </p:pic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88D453F6-8C49-4B1F-BB68-E24DEEE10CF8}"/>
                </a:ext>
              </a:extLst>
            </p:cNvPr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002525" y="-1512206"/>
              <a:ext cx="576059" cy="97530"/>
            </a:xfrm>
            <a:prstGeom prst="rect">
              <a:avLst/>
            </a:prstGeom>
          </p:spPr>
        </p:pic>
        <p:sp>
          <p:nvSpPr>
            <p:cNvPr id="242" name="Shape 2226">
              <a:extLst>
                <a:ext uri="{FF2B5EF4-FFF2-40B4-BE49-F238E27FC236}">
                  <a16:creationId xmlns:a16="http://schemas.microsoft.com/office/drawing/2014/main" id="{320EBD5D-1FFC-48DE-903B-02B24BE8BBB8}"/>
                </a:ext>
              </a:extLst>
            </p:cNvPr>
            <p:cNvSpPr/>
            <p:nvPr/>
          </p:nvSpPr>
          <p:spPr>
            <a:xfrm>
              <a:off x="2260730" y="-2275302"/>
              <a:ext cx="511925" cy="791299"/>
            </a:xfrm>
            <a:custGeom>
              <a:avLst/>
              <a:gdLst/>
              <a:ahLst/>
              <a:cxnLst/>
              <a:rect l="0" t="0" r="0" b="0"/>
              <a:pathLst>
                <a:path w="511937" h="791350">
                  <a:moveTo>
                    <a:pt x="51727" y="51"/>
                  </a:moveTo>
                  <a:cubicBezTo>
                    <a:pt x="55740" y="102"/>
                    <a:pt x="59753" y="216"/>
                    <a:pt x="63767" y="368"/>
                  </a:cubicBezTo>
                  <a:cubicBezTo>
                    <a:pt x="67780" y="508"/>
                    <a:pt x="71780" y="724"/>
                    <a:pt x="75793" y="978"/>
                  </a:cubicBezTo>
                  <a:cubicBezTo>
                    <a:pt x="79794" y="1232"/>
                    <a:pt x="83795" y="1549"/>
                    <a:pt x="87795" y="1918"/>
                  </a:cubicBezTo>
                  <a:cubicBezTo>
                    <a:pt x="91796" y="2273"/>
                    <a:pt x="95783" y="2680"/>
                    <a:pt x="99771" y="3150"/>
                  </a:cubicBezTo>
                  <a:cubicBezTo>
                    <a:pt x="103772" y="3620"/>
                    <a:pt x="107747" y="4127"/>
                    <a:pt x="111722" y="4699"/>
                  </a:cubicBezTo>
                  <a:cubicBezTo>
                    <a:pt x="115710" y="5270"/>
                    <a:pt x="119672" y="5905"/>
                    <a:pt x="123634" y="6579"/>
                  </a:cubicBezTo>
                  <a:cubicBezTo>
                    <a:pt x="127597" y="7252"/>
                    <a:pt x="131559" y="7976"/>
                    <a:pt x="135496" y="8750"/>
                  </a:cubicBezTo>
                  <a:cubicBezTo>
                    <a:pt x="139446" y="9525"/>
                    <a:pt x="143383" y="10363"/>
                    <a:pt x="147320" y="11239"/>
                  </a:cubicBezTo>
                  <a:cubicBezTo>
                    <a:pt x="151244" y="12116"/>
                    <a:pt x="155168" y="13056"/>
                    <a:pt x="159067" y="14046"/>
                  </a:cubicBezTo>
                  <a:cubicBezTo>
                    <a:pt x="162979" y="15024"/>
                    <a:pt x="166878" y="16065"/>
                    <a:pt x="170751" y="17145"/>
                  </a:cubicBezTo>
                  <a:cubicBezTo>
                    <a:pt x="174637" y="18237"/>
                    <a:pt x="178524" y="19368"/>
                    <a:pt x="182372" y="20549"/>
                  </a:cubicBezTo>
                  <a:cubicBezTo>
                    <a:pt x="186245" y="21742"/>
                    <a:pt x="190081" y="22987"/>
                    <a:pt x="193916" y="24270"/>
                  </a:cubicBezTo>
                  <a:cubicBezTo>
                    <a:pt x="197752" y="25578"/>
                    <a:pt x="201574" y="26911"/>
                    <a:pt x="205372" y="28308"/>
                  </a:cubicBezTo>
                  <a:cubicBezTo>
                    <a:pt x="209181" y="29705"/>
                    <a:pt x="212966" y="31140"/>
                    <a:pt x="216738" y="32652"/>
                  </a:cubicBezTo>
                  <a:cubicBezTo>
                    <a:pt x="218580" y="33376"/>
                    <a:pt x="220421" y="34125"/>
                    <a:pt x="222262" y="34874"/>
                  </a:cubicBezTo>
                  <a:cubicBezTo>
                    <a:pt x="335800" y="81598"/>
                    <a:pt x="424307" y="169608"/>
                    <a:pt x="471462" y="282715"/>
                  </a:cubicBezTo>
                  <a:cubicBezTo>
                    <a:pt x="500431" y="352158"/>
                    <a:pt x="511937" y="427825"/>
                    <a:pt x="504787" y="501523"/>
                  </a:cubicBezTo>
                  <a:cubicBezTo>
                    <a:pt x="500405" y="546481"/>
                    <a:pt x="489267" y="590652"/>
                    <a:pt x="471640" y="632841"/>
                  </a:cubicBezTo>
                  <a:cubicBezTo>
                    <a:pt x="446697" y="692556"/>
                    <a:pt x="410604" y="744842"/>
                    <a:pt x="364223" y="788594"/>
                  </a:cubicBezTo>
                  <a:cubicBezTo>
                    <a:pt x="362712" y="790257"/>
                    <a:pt x="360616" y="791350"/>
                    <a:pt x="358216" y="791350"/>
                  </a:cubicBezTo>
                  <a:cubicBezTo>
                    <a:pt x="353771" y="791350"/>
                    <a:pt x="350164" y="787781"/>
                    <a:pt x="350164" y="783361"/>
                  </a:cubicBezTo>
                  <a:cubicBezTo>
                    <a:pt x="350164" y="780593"/>
                    <a:pt x="351917" y="778929"/>
                    <a:pt x="353835" y="776834"/>
                  </a:cubicBezTo>
                  <a:cubicBezTo>
                    <a:pt x="398221" y="734555"/>
                    <a:pt x="432917" y="684251"/>
                    <a:pt x="456921" y="626796"/>
                  </a:cubicBezTo>
                  <a:cubicBezTo>
                    <a:pt x="473926" y="586042"/>
                    <a:pt x="484695" y="543382"/>
                    <a:pt x="488912" y="499999"/>
                  </a:cubicBezTo>
                  <a:cubicBezTo>
                    <a:pt x="495821" y="428879"/>
                    <a:pt x="484708" y="355816"/>
                    <a:pt x="456743" y="288760"/>
                  </a:cubicBezTo>
                  <a:cubicBezTo>
                    <a:pt x="411200" y="179553"/>
                    <a:pt x="325768" y="94590"/>
                    <a:pt x="216167" y="49505"/>
                  </a:cubicBezTo>
                  <a:cubicBezTo>
                    <a:pt x="213373" y="48349"/>
                    <a:pt x="210566" y="47219"/>
                    <a:pt x="207746" y="46126"/>
                  </a:cubicBezTo>
                  <a:cubicBezTo>
                    <a:pt x="203974" y="44666"/>
                    <a:pt x="200165" y="43256"/>
                    <a:pt x="196355" y="41885"/>
                  </a:cubicBezTo>
                  <a:cubicBezTo>
                    <a:pt x="192544" y="40526"/>
                    <a:pt x="188709" y="39205"/>
                    <a:pt x="184874" y="37960"/>
                  </a:cubicBezTo>
                  <a:cubicBezTo>
                    <a:pt x="181026" y="36703"/>
                    <a:pt x="177165" y="35496"/>
                    <a:pt x="173291" y="34341"/>
                  </a:cubicBezTo>
                  <a:cubicBezTo>
                    <a:pt x="169430" y="33198"/>
                    <a:pt x="165544" y="32106"/>
                    <a:pt x="161646" y="31064"/>
                  </a:cubicBezTo>
                  <a:cubicBezTo>
                    <a:pt x="157747" y="30023"/>
                    <a:pt x="153848" y="29020"/>
                    <a:pt x="149923" y="28080"/>
                  </a:cubicBezTo>
                  <a:cubicBezTo>
                    <a:pt x="146012" y="27153"/>
                    <a:pt x="142075" y="26264"/>
                    <a:pt x="138138" y="25425"/>
                  </a:cubicBezTo>
                  <a:cubicBezTo>
                    <a:pt x="134201" y="24600"/>
                    <a:pt x="130251" y="23825"/>
                    <a:pt x="126301" y="23101"/>
                  </a:cubicBezTo>
                  <a:cubicBezTo>
                    <a:pt x="122351" y="22378"/>
                    <a:pt x="118376" y="21704"/>
                    <a:pt x="114414" y="21082"/>
                  </a:cubicBezTo>
                  <a:cubicBezTo>
                    <a:pt x="110439" y="20485"/>
                    <a:pt x="106464" y="19914"/>
                    <a:pt x="102476" y="19406"/>
                  </a:cubicBezTo>
                  <a:cubicBezTo>
                    <a:pt x="98488" y="18898"/>
                    <a:pt x="94500" y="18428"/>
                    <a:pt x="90513" y="18034"/>
                  </a:cubicBezTo>
                  <a:cubicBezTo>
                    <a:pt x="86512" y="17640"/>
                    <a:pt x="82524" y="17297"/>
                    <a:pt x="78511" y="16993"/>
                  </a:cubicBezTo>
                  <a:cubicBezTo>
                    <a:pt x="74511" y="16713"/>
                    <a:pt x="70498" y="16472"/>
                    <a:pt x="66497" y="16281"/>
                  </a:cubicBezTo>
                  <a:cubicBezTo>
                    <a:pt x="62484" y="16104"/>
                    <a:pt x="58470" y="15964"/>
                    <a:pt x="54458" y="15888"/>
                  </a:cubicBezTo>
                  <a:cubicBezTo>
                    <a:pt x="50444" y="15811"/>
                    <a:pt x="46431" y="15786"/>
                    <a:pt x="42418" y="15824"/>
                  </a:cubicBezTo>
                  <a:cubicBezTo>
                    <a:pt x="38392" y="15862"/>
                    <a:pt x="34379" y="15939"/>
                    <a:pt x="30378" y="16091"/>
                  </a:cubicBezTo>
                  <a:cubicBezTo>
                    <a:pt x="26352" y="16231"/>
                    <a:pt x="22339" y="16421"/>
                    <a:pt x="18338" y="16675"/>
                  </a:cubicBezTo>
                  <a:cubicBezTo>
                    <a:pt x="16332" y="16802"/>
                    <a:pt x="14325" y="16942"/>
                    <a:pt x="12319" y="17094"/>
                  </a:cubicBezTo>
                  <a:cubicBezTo>
                    <a:pt x="11341" y="17170"/>
                    <a:pt x="10351" y="17285"/>
                    <a:pt x="9372" y="17323"/>
                  </a:cubicBezTo>
                  <a:cubicBezTo>
                    <a:pt x="7950" y="17374"/>
                    <a:pt x="6566" y="17221"/>
                    <a:pt x="5207" y="16815"/>
                  </a:cubicBezTo>
                  <a:cubicBezTo>
                    <a:pt x="3696" y="16383"/>
                    <a:pt x="2248" y="15240"/>
                    <a:pt x="1384" y="13970"/>
                  </a:cubicBezTo>
                  <a:cubicBezTo>
                    <a:pt x="495" y="12649"/>
                    <a:pt x="0" y="11087"/>
                    <a:pt x="0" y="9512"/>
                  </a:cubicBezTo>
                  <a:cubicBezTo>
                    <a:pt x="0" y="6604"/>
                    <a:pt x="1651" y="3861"/>
                    <a:pt x="4229" y="2477"/>
                  </a:cubicBezTo>
                  <a:cubicBezTo>
                    <a:pt x="5067" y="2032"/>
                    <a:pt x="5969" y="1778"/>
                    <a:pt x="6896" y="1638"/>
                  </a:cubicBezTo>
                  <a:cubicBezTo>
                    <a:pt x="7798" y="1499"/>
                    <a:pt x="13589" y="1168"/>
                    <a:pt x="15596" y="1029"/>
                  </a:cubicBezTo>
                  <a:cubicBezTo>
                    <a:pt x="19608" y="775"/>
                    <a:pt x="23622" y="546"/>
                    <a:pt x="27635" y="406"/>
                  </a:cubicBezTo>
                  <a:cubicBezTo>
                    <a:pt x="31648" y="241"/>
                    <a:pt x="35674" y="127"/>
                    <a:pt x="39675" y="64"/>
                  </a:cubicBezTo>
                  <a:cubicBezTo>
                    <a:pt x="43688" y="13"/>
                    <a:pt x="47714" y="0"/>
                    <a:pt x="51727" y="51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Shape 2227">
              <a:extLst>
                <a:ext uri="{FF2B5EF4-FFF2-40B4-BE49-F238E27FC236}">
                  <a16:creationId xmlns:a16="http://schemas.microsoft.com/office/drawing/2014/main" id="{1BF7A6C4-7B99-432D-9979-AEE294B9D90D}"/>
                </a:ext>
              </a:extLst>
            </p:cNvPr>
            <p:cNvSpPr/>
            <p:nvPr/>
          </p:nvSpPr>
          <p:spPr>
            <a:xfrm>
              <a:off x="2335848" y="-2064151"/>
              <a:ext cx="224747" cy="330497"/>
            </a:xfrm>
            <a:custGeom>
              <a:avLst/>
              <a:gdLst/>
              <a:ahLst/>
              <a:cxnLst/>
              <a:rect l="0" t="0" r="0" b="0"/>
              <a:pathLst>
                <a:path w="224752" h="330518">
                  <a:moveTo>
                    <a:pt x="8090" y="25"/>
                  </a:moveTo>
                  <a:cubicBezTo>
                    <a:pt x="8674" y="51"/>
                    <a:pt x="9246" y="178"/>
                    <a:pt x="9817" y="267"/>
                  </a:cubicBezTo>
                  <a:cubicBezTo>
                    <a:pt x="12192" y="699"/>
                    <a:pt x="14567" y="1168"/>
                    <a:pt x="16916" y="1664"/>
                  </a:cubicBezTo>
                  <a:cubicBezTo>
                    <a:pt x="19279" y="2159"/>
                    <a:pt x="21628" y="2692"/>
                    <a:pt x="23965" y="3251"/>
                  </a:cubicBezTo>
                  <a:cubicBezTo>
                    <a:pt x="26301" y="3823"/>
                    <a:pt x="28626" y="4420"/>
                    <a:pt x="30950" y="5042"/>
                  </a:cubicBezTo>
                  <a:cubicBezTo>
                    <a:pt x="33261" y="5677"/>
                    <a:pt x="35573" y="6337"/>
                    <a:pt x="37859" y="7049"/>
                  </a:cubicBezTo>
                  <a:cubicBezTo>
                    <a:pt x="40157" y="7734"/>
                    <a:pt x="42443" y="8471"/>
                    <a:pt x="44717" y="9233"/>
                  </a:cubicBezTo>
                  <a:cubicBezTo>
                    <a:pt x="46990" y="9995"/>
                    <a:pt x="49238" y="10795"/>
                    <a:pt x="51486" y="11620"/>
                  </a:cubicBezTo>
                  <a:cubicBezTo>
                    <a:pt x="53734" y="12433"/>
                    <a:pt x="55969" y="13297"/>
                    <a:pt x="58191" y="14186"/>
                  </a:cubicBezTo>
                  <a:cubicBezTo>
                    <a:pt x="60414" y="15075"/>
                    <a:pt x="62624" y="16002"/>
                    <a:pt x="64808" y="16955"/>
                  </a:cubicBezTo>
                  <a:cubicBezTo>
                    <a:pt x="67005" y="17907"/>
                    <a:pt x="69190" y="18885"/>
                    <a:pt x="71348" y="19901"/>
                  </a:cubicBezTo>
                  <a:cubicBezTo>
                    <a:pt x="73520" y="20917"/>
                    <a:pt x="75654" y="21958"/>
                    <a:pt x="77788" y="23025"/>
                  </a:cubicBezTo>
                  <a:cubicBezTo>
                    <a:pt x="79921" y="24105"/>
                    <a:pt x="82042" y="25210"/>
                    <a:pt x="84150" y="26352"/>
                  </a:cubicBezTo>
                  <a:cubicBezTo>
                    <a:pt x="86246" y="27483"/>
                    <a:pt x="88341" y="28651"/>
                    <a:pt x="90411" y="29845"/>
                  </a:cubicBezTo>
                  <a:cubicBezTo>
                    <a:pt x="92481" y="31026"/>
                    <a:pt x="94526" y="32245"/>
                    <a:pt x="96558" y="33503"/>
                  </a:cubicBezTo>
                  <a:cubicBezTo>
                    <a:pt x="98603" y="34747"/>
                    <a:pt x="100622" y="36030"/>
                    <a:pt x="102629" y="37325"/>
                  </a:cubicBezTo>
                  <a:cubicBezTo>
                    <a:pt x="104623" y="38646"/>
                    <a:pt x="106604" y="39967"/>
                    <a:pt x="108572" y="41339"/>
                  </a:cubicBezTo>
                  <a:cubicBezTo>
                    <a:pt x="110528" y="42697"/>
                    <a:pt x="112471" y="44094"/>
                    <a:pt x="114402" y="45504"/>
                  </a:cubicBezTo>
                  <a:cubicBezTo>
                    <a:pt x="116332" y="46914"/>
                    <a:pt x="118237" y="48374"/>
                    <a:pt x="120117" y="49835"/>
                  </a:cubicBezTo>
                  <a:cubicBezTo>
                    <a:pt x="122009" y="51308"/>
                    <a:pt x="123876" y="52794"/>
                    <a:pt x="125717" y="54318"/>
                  </a:cubicBezTo>
                  <a:cubicBezTo>
                    <a:pt x="127559" y="55842"/>
                    <a:pt x="129387" y="57391"/>
                    <a:pt x="131204" y="58979"/>
                  </a:cubicBezTo>
                  <a:cubicBezTo>
                    <a:pt x="133007" y="60554"/>
                    <a:pt x="134785" y="62154"/>
                    <a:pt x="136538" y="63767"/>
                  </a:cubicBezTo>
                  <a:cubicBezTo>
                    <a:pt x="138303" y="65392"/>
                    <a:pt x="140043" y="67043"/>
                    <a:pt x="141757" y="68720"/>
                  </a:cubicBezTo>
                  <a:cubicBezTo>
                    <a:pt x="143472" y="70396"/>
                    <a:pt x="145161" y="72098"/>
                    <a:pt x="146825" y="73812"/>
                  </a:cubicBezTo>
                  <a:cubicBezTo>
                    <a:pt x="148501" y="75540"/>
                    <a:pt x="150152" y="77292"/>
                    <a:pt x="151778" y="79070"/>
                  </a:cubicBezTo>
                  <a:cubicBezTo>
                    <a:pt x="153403" y="80836"/>
                    <a:pt x="155003" y="82639"/>
                    <a:pt x="156578" y="84455"/>
                  </a:cubicBezTo>
                  <a:cubicBezTo>
                    <a:pt x="158153" y="86271"/>
                    <a:pt x="159690" y="88113"/>
                    <a:pt x="161214" y="89980"/>
                  </a:cubicBezTo>
                  <a:cubicBezTo>
                    <a:pt x="162738" y="91846"/>
                    <a:pt x="164249" y="93739"/>
                    <a:pt x="165710" y="95644"/>
                  </a:cubicBezTo>
                  <a:cubicBezTo>
                    <a:pt x="167195" y="97561"/>
                    <a:pt x="168630" y="99492"/>
                    <a:pt x="170053" y="101435"/>
                  </a:cubicBezTo>
                  <a:cubicBezTo>
                    <a:pt x="171475" y="103403"/>
                    <a:pt x="172872" y="105372"/>
                    <a:pt x="174231" y="107366"/>
                  </a:cubicBezTo>
                  <a:cubicBezTo>
                    <a:pt x="175603" y="109372"/>
                    <a:pt x="176949" y="111392"/>
                    <a:pt x="178257" y="113436"/>
                  </a:cubicBezTo>
                  <a:cubicBezTo>
                    <a:pt x="179565" y="115481"/>
                    <a:pt x="180848" y="117539"/>
                    <a:pt x="182105" y="119609"/>
                  </a:cubicBezTo>
                  <a:cubicBezTo>
                    <a:pt x="183362" y="121691"/>
                    <a:pt x="184582" y="123800"/>
                    <a:pt x="185775" y="125921"/>
                  </a:cubicBezTo>
                  <a:cubicBezTo>
                    <a:pt x="186982" y="128041"/>
                    <a:pt x="188151" y="130188"/>
                    <a:pt x="189281" y="132334"/>
                  </a:cubicBezTo>
                  <a:cubicBezTo>
                    <a:pt x="190424" y="134506"/>
                    <a:pt x="191541" y="136690"/>
                    <a:pt x="192608" y="138887"/>
                  </a:cubicBezTo>
                  <a:cubicBezTo>
                    <a:pt x="193688" y="141084"/>
                    <a:pt x="194729" y="143294"/>
                    <a:pt x="195758" y="145542"/>
                  </a:cubicBezTo>
                  <a:cubicBezTo>
                    <a:pt x="196774" y="147777"/>
                    <a:pt x="197752" y="150025"/>
                    <a:pt x="198691" y="152298"/>
                  </a:cubicBezTo>
                  <a:cubicBezTo>
                    <a:pt x="198755" y="152425"/>
                    <a:pt x="198806" y="152553"/>
                    <a:pt x="198856" y="152667"/>
                  </a:cubicBezTo>
                  <a:cubicBezTo>
                    <a:pt x="222059" y="208306"/>
                    <a:pt x="224752" y="268440"/>
                    <a:pt x="207162" y="324612"/>
                  </a:cubicBezTo>
                  <a:cubicBezTo>
                    <a:pt x="206235" y="327977"/>
                    <a:pt x="203238" y="330518"/>
                    <a:pt x="199530" y="330518"/>
                  </a:cubicBezTo>
                  <a:cubicBezTo>
                    <a:pt x="196596" y="330518"/>
                    <a:pt x="193840" y="328879"/>
                    <a:pt x="192443" y="326314"/>
                  </a:cubicBezTo>
                  <a:cubicBezTo>
                    <a:pt x="191656" y="324866"/>
                    <a:pt x="191389" y="323266"/>
                    <a:pt x="191656" y="321653"/>
                  </a:cubicBezTo>
                  <a:cubicBezTo>
                    <a:pt x="191782" y="320967"/>
                    <a:pt x="191821" y="320332"/>
                    <a:pt x="192062" y="319697"/>
                  </a:cubicBezTo>
                  <a:cubicBezTo>
                    <a:pt x="208419" y="266916"/>
                    <a:pt x="205829" y="210744"/>
                    <a:pt x="184137" y="158725"/>
                  </a:cubicBezTo>
                  <a:cubicBezTo>
                    <a:pt x="183235" y="156566"/>
                    <a:pt x="182296" y="154419"/>
                    <a:pt x="181330" y="152286"/>
                  </a:cubicBezTo>
                  <a:cubicBezTo>
                    <a:pt x="180327" y="150038"/>
                    <a:pt x="179273" y="147828"/>
                    <a:pt x="178194" y="145618"/>
                  </a:cubicBezTo>
                  <a:cubicBezTo>
                    <a:pt x="177114" y="143421"/>
                    <a:pt x="175997" y="141237"/>
                    <a:pt x="174854" y="139078"/>
                  </a:cubicBezTo>
                  <a:cubicBezTo>
                    <a:pt x="173710" y="136919"/>
                    <a:pt x="172529" y="134772"/>
                    <a:pt x="171323" y="132652"/>
                  </a:cubicBezTo>
                  <a:cubicBezTo>
                    <a:pt x="170116" y="130543"/>
                    <a:pt x="168885" y="128448"/>
                    <a:pt x="167615" y="126365"/>
                  </a:cubicBezTo>
                  <a:cubicBezTo>
                    <a:pt x="166345" y="124295"/>
                    <a:pt x="165049" y="122250"/>
                    <a:pt x="163716" y="120218"/>
                  </a:cubicBezTo>
                  <a:cubicBezTo>
                    <a:pt x="162382" y="118186"/>
                    <a:pt x="161023" y="116167"/>
                    <a:pt x="159626" y="114186"/>
                  </a:cubicBezTo>
                  <a:cubicBezTo>
                    <a:pt x="158242" y="112205"/>
                    <a:pt x="156832" y="110249"/>
                    <a:pt x="155384" y="108306"/>
                  </a:cubicBezTo>
                  <a:cubicBezTo>
                    <a:pt x="153949" y="106375"/>
                    <a:pt x="152464" y="104458"/>
                    <a:pt x="150965" y="102565"/>
                  </a:cubicBezTo>
                  <a:cubicBezTo>
                    <a:pt x="149466" y="100673"/>
                    <a:pt x="147929" y="98806"/>
                    <a:pt x="146380" y="96964"/>
                  </a:cubicBezTo>
                  <a:cubicBezTo>
                    <a:pt x="144831" y="95123"/>
                    <a:pt x="143243" y="93307"/>
                    <a:pt x="141643" y="91516"/>
                  </a:cubicBezTo>
                  <a:cubicBezTo>
                    <a:pt x="140030" y="89713"/>
                    <a:pt x="138404" y="87960"/>
                    <a:pt x="136741" y="86220"/>
                  </a:cubicBezTo>
                  <a:cubicBezTo>
                    <a:pt x="135090" y="84468"/>
                    <a:pt x="133401" y="82766"/>
                    <a:pt x="131699" y="81077"/>
                  </a:cubicBezTo>
                  <a:cubicBezTo>
                    <a:pt x="129984" y="79388"/>
                    <a:pt x="128257" y="77724"/>
                    <a:pt x="126505" y="76086"/>
                  </a:cubicBezTo>
                  <a:cubicBezTo>
                    <a:pt x="124752" y="74447"/>
                    <a:pt x="122974" y="72835"/>
                    <a:pt x="121171" y="71260"/>
                  </a:cubicBezTo>
                  <a:cubicBezTo>
                    <a:pt x="119367" y="69672"/>
                    <a:pt x="117539" y="68123"/>
                    <a:pt x="115697" y="66599"/>
                  </a:cubicBezTo>
                  <a:cubicBezTo>
                    <a:pt x="113843" y="65075"/>
                    <a:pt x="111976" y="63576"/>
                    <a:pt x="110084" y="62116"/>
                  </a:cubicBezTo>
                  <a:cubicBezTo>
                    <a:pt x="108204" y="60630"/>
                    <a:pt x="106299" y="59195"/>
                    <a:pt x="104356" y="57785"/>
                  </a:cubicBezTo>
                  <a:cubicBezTo>
                    <a:pt x="102426" y="56375"/>
                    <a:pt x="100482" y="54991"/>
                    <a:pt x="98501" y="53645"/>
                  </a:cubicBezTo>
                  <a:cubicBezTo>
                    <a:pt x="96532" y="52286"/>
                    <a:pt x="94539" y="50965"/>
                    <a:pt x="92532" y="49670"/>
                  </a:cubicBezTo>
                  <a:cubicBezTo>
                    <a:pt x="90513" y="48387"/>
                    <a:pt x="88493" y="47117"/>
                    <a:pt x="86436" y="45872"/>
                  </a:cubicBezTo>
                  <a:cubicBezTo>
                    <a:pt x="84391" y="44653"/>
                    <a:pt x="82321" y="43447"/>
                    <a:pt x="80239" y="42278"/>
                  </a:cubicBezTo>
                  <a:cubicBezTo>
                    <a:pt x="78156" y="41097"/>
                    <a:pt x="76060" y="39954"/>
                    <a:pt x="73939" y="38862"/>
                  </a:cubicBezTo>
                  <a:cubicBezTo>
                    <a:pt x="71818" y="37757"/>
                    <a:pt x="69685" y="36678"/>
                    <a:pt x="67526" y="35636"/>
                  </a:cubicBezTo>
                  <a:cubicBezTo>
                    <a:pt x="65379" y="34595"/>
                    <a:pt x="63221" y="33579"/>
                    <a:pt x="61036" y="32588"/>
                  </a:cubicBezTo>
                  <a:cubicBezTo>
                    <a:pt x="58852" y="31610"/>
                    <a:pt x="56655" y="30670"/>
                    <a:pt x="54445" y="29769"/>
                  </a:cubicBezTo>
                  <a:cubicBezTo>
                    <a:pt x="52222" y="28842"/>
                    <a:pt x="50000" y="27965"/>
                    <a:pt x="47765" y="27127"/>
                  </a:cubicBezTo>
                  <a:cubicBezTo>
                    <a:pt x="45517" y="26276"/>
                    <a:pt x="43269" y="25464"/>
                    <a:pt x="40996" y="24689"/>
                  </a:cubicBezTo>
                  <a:cubicBezTo>
                    <a:pt x="38735" y="23914"/>
                    <a:pt x="36449" y="23177"/>
                    <a:pt x="34150" y="22466"/>
                  </a:cubicBezTo>
                  <a:cubicBezTo>
                    <a:pt x="31864" y="21768"/>
                    <a:pt x="29566" y="21082"/>
                    <a:pt x="27241" y="20447"/>
                  </a:cubicBezTo>
                  <a:cubicBezTo>
                    <a:pt x="24930" y="19812"/>
                    <a:pt x="22606" y="19215"/>
                    <a:pt x="20269" y="18656"/>
                  </a:cubicBezTo>
                  <a:cubicBezTo>
                    <a:pt x="17919" y="18085"/>
                    <a:pt x="15570" y="17564"/>
                    <a:pt x="13221" y="17069"/>
                  </a:cubicBezTo>
                  <a:cubicBezTo>
                    <a:pt x="12040" y="16815"/>
                    <a:pt x="10846" y="16586"/>
                    <a:pt x="9677" y="16358"/>
                  </a:cubicBezTo>
                  <a:cubicBezTo>
                    <a:pt x="8407" y="16116"/>
                    <a:pt x="7086" y="15977"/>
                    <a:pt x="5855" y="15596"/>
                  </a:cubicBezTo>
                  <a:cubicBezTo>
                    <a:pt x="5474" y="15481"/>
                    <a:pt x="5093" y="15342"/>
                    <a:pt x="4737" y="15164"/>
                  </a:cubicBezTo>
                  <a:cubicBezTo>
                    <a:pt x="4026" y="14834"/>
                    <a:pt x="3365" y="14414"/>
                    <a:pt x="2781" y="13919"/>
                  </a:cubicBezTo>
                  <a:cubicBezTo>
                    <a:pt x="1041" y="12421"/>
                    <a:pt x="0" y="10274"/>
                    <a:pt x="0" y="7988"/>
                  </a:cubicBezTo>
                  <a:cubicBezTo>
                    <a:pt x="0" y="5779"/>
                    <a:pt x="952" y="3632"/>
                    <a:pt x="2591" y="2134"/>
                  </a:cubicBezTo>
                  <a:cubicBezTo>
                    <a:pt x="3581" y="1232"/>
                    <a:pt x="4800" y="546"/>
                    <a:pt x="6096" y="229"/>
                  </a:cubicBezTo>
                  <a:cubicBezTo>
                    <a:pt x="6756" y="64"/>
                    <a:pt x="7417" y="0"/>
                    <a:pt x="8090" y="25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Shape 2228">
              <a:extLst>
                <a:ext uri="{FF2B5EF4-FFF2-40B4-BE49-F238E27FC236}">
                  <a16:creationId xmlns:a16="http://schemas.microsoft.com/office/drawing/2014/main" id="{438C4C73-A0B5-4159-A846-F036C8921C25}"/>
                </a:ext>
              </a:extLst>
            </p:cNvPr>
            <p:cNvSpPr/>
            <p:nvPr/>
          </p:nvSpPr>
          <p:spPr>
            <a:xfrm>
              <a:off x="2065705" y="-2160098"/>
              <a:ext cx="575132" cy="615758"/>
            </a:xfrm>
            <a:custGeom>
              <a:avLst/>
              <a:gdLst/>
              <a:ahLst/>
              <a:cxnLst/>
              <a:rect l="0" t="0" r="0" b="0"/>
              <a:pathLst>
                <a:path w="575145" h="615798">
                  <a:moveTo>
                    <a:pt x="240400" y="24170"/>
                  </a:moveTo>
                  <a:cubicBezTo>
                    <a:pt x="281454" y="24492"/>
                    <a:pt x="322466" y="33014"/>
                    <a:pt x="361455" y="49721"/>
                  </a:cubicBezTo>
                  <a:cubicBezTo>
                    <a:pt x="438823" y="82855"/>
                    <a:pt x="499427" y="144297"/>
                    <a:pt x="532117" y="222695"/>
                  </a:cubicBezTo>
                  <a:cubicBezTo>
                    <a:pt x="563245" y="297332"/>
                    <a:pt x="565480" y="379717"/>
                    <a:pt x="538404" y="454711"/>
                  </a:cubicBezTo>
                  <a:cubicBezTo>
                    <a:pt x="514299" y="521437"/>
                    <a:pt x="468744" y="576885"/>
                    <a:pt x="408940" y="613435"/>
                  </a:cubicBezTo>
                  <a:cubicBezTo>
                    <a:pt x="406921" y="614604"/>
                    <a:pt x="405308" y="615798"/>
                    <a:pt x="403060" y="615798"/>
                  </a:cubicBezTo>
                  <a:cubicBezTo>
                    <a:pt x="398615" y="615798"/>
                    <a:pt x="395173" y="612242"/>
                    <a:pt x="395173" y="607822"/>
                  </a:cubicBezTo>
                  <a:cubicBezTo>
                    <a:pt x="395173" y="604952"/>
                    <a:pt x="396799" y="602526"/>
                    <a:pt x="399097" y="601129"/>
                  </a:cubicBezTo>
                  <a:cubicBezTo>
                    <a:pt x="523062" y="526009"/>
                    <a:pt x="575145" y="367221"/>
                    <a:pt x="517398" y="228753"/>
                  </a:cubicBezTo>
                  <a:cubicBezTo>
                    <a:pt x="453110" y="74613"/>
                    <a:pt x="277164" y="0"/>
                    <a:pt x="125184" y="62433"/>
                  </a:cubicBezTo>
                  <a:cubicBezTo>
                    <a:pt x="81521" y="80378"/>
                    <a:pt x="44653" y="107277"/>
                    <a:pt x="15494" y="140018"/>
                  </a:cubicBezTo>
                  <a:cubicBezTo>
                    <a:pt x="13830" y="142011"/>
                    <a:pt x="11430" y="145047"/>
                    <a:pt x="8052" y="145047"/>
                  </a:cubicBezTo>
                  <a:cubicBezTo>
                    <a:pt x="3607" y="145047"/>
                    <a:pt x="0" y="141465"/>
                    <a:pt x="0" y="137059"/>
                  </a:cubicBezTo>
                  <a:cubicBezTo>
                    <a:pt x="0" y="135115"/>
                    <a:pt x="914" y="132956"/>
                    <a:pt x="2248" y="131572"/>
                  </a:cubicBezTo>
                  <a:cubicBezTo>
                    <a:pt x="33922" y="95301"/>
                    <a:pt x="73482" y="66548"/>
                    <a:pt x="119088" y="47815"/>
                  </a:cubicBezTo>
                  <a:cubicBezTo>
                    <a:pt x="158248" y="31725"/>
                    <a:pt x="199345" y="23847"/>
                    <a:pt x="240400" y="24170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Shape 2229">
              <a:extLst>
                <a:ext uri="{FF2B5EF4-FFF2-40B4-BE49-F238E27FC236}">
                  <a16:creationId xmlns:a16="http://schemas.microsoft.com/office/drawing/2014/main" id="{D8E2ACF9-55F8-420B-A8D8-21F538480C2E}"/>
                </a:ext>
              </a:extLst>
            </p:cNvPr>
            <p:cNvSpPr/>
            <p:nvPr/>
          </p:nvSpPr>
          <p:spPr>
            <a:xfrm>
              <a:off x="2630061" y="-2018853"/>
              <a:ext cx="76947" cy="398094"/>
            </a:xfrm>
            <a:custGeom>
              <a:avLst/>
              <a:gdLst/>
              <a:ahLst/>
              <a:cxnLst/>
              <a:rect l="0" t="0" r="0" b="0"/>
              <a:pathLst>
                <a:path w="76949" h="398120">
                  <a:moveTo>
                    <a:pt x="8052" y="0"/>
                  </a:moveTo>
                  <a:cubicBezTo>
                    <a:pt x="11531" y="0"/>
                    <a:pt x="13754" y="2311"/>
                    <a:pt x="15545" y="5296"/>
                  </a:cubicBezTo>
                  <a:cubicBezTo>
                    <a:pt x="24333" y="20371"/>
                    <a:pt x="32271" y="36004"/>
                    <a:pt x="39002" y="52171"/>
                  </a:cubicBezTo>
                  <a:cubicBezTo>
                    <a:pt x="52451" y="84417"/>
                    <a:pt x="61519" y="118123"/>
                    <a:pt x="65939" y="152336"/>
                  </a:cubicBezTo>
                  <a:cubicBezTo>
                    <a:pt x="76949" y="237579"/>
                    <a:pt x="58585" y="321386"/>
                    <a:pt x="17881" y="392659"/>
                  </a:cubicBezTo>
                  <a:cubicBezTo>
                    <a:pt x="16015" y="395757"/>
                    <a:pt x="13894" y="398120"/>
                    <a:pt x="10351" y="398120"/>
                  </a:cubicBezTo>
                  <a:cubicBezTo>
                    <a:pt x="5905" y="398120"/>
                    <a:pt x="2299" y="394538"/>
                    <a:pt x="2299" y="390118"/>
                  </a:cubicBezTo>
                  <a:cubicBezTo>
                    <a:pt x="2299" y="387528"/>
                    <a:pt x="3823" y="385331"/>
                    <a:pt x="5055" y="383159"/>
                  </a:cubicBezTo>
                  <a:cubicBezTo>
                    <a:pt x="5829" y="381787"/>
                    <a:pt x="6591" y="380403"/>
                    <a:pt x="7341" y="379031"/>
                  </a:cubicBezTo>
                  <a:cubicBezTo>
                    <a:pt x="9385" y="375310"/>
                    <a:pt x="11366" y="371538"/>
                    <a:pt x="13284" y="367741"/>
                  </a:cubicBezTo>
                  <a:cubicBezTo>
                    <a:pt x="15189" y="363956"/>
                    <a:pt x="17044" y="360121"/>
                    <a:pt x="18834" y="356260"/>
                  </a:cubicBezTo>
                  <a:cubicBezTo>
                    <a:pt x="20612" y="352399"/>
                    <a:pt x="22339" y="348526"/>
                    <a:pt x="23990" y="344602"/>
                  </a:cubicBezTo>
                  <a:cubicBezTo>
                    <a:pt x="25641" y="340690"/>
                    <a:pt x="27229" y="336728"/>
                    <a:pt x="28753" y="332765"/>
                  </a:cubicBezTo>
                  <a:cubicBezTo>
                    <a:pt x="30264" y="328777"/>
                    <a:pt x="31725" y="324790"/>
                    <a:pt x="33109" y="320751"/>
                  </a:cubicBezTo>
                  <a:cubicBezTo>
                    <a:pt x="34493" y="316725"/>
                    <a:pt x="35801" y="312661"/>
                    <a:pt x="37059" y="308597"/>
                  </a:cubicBezTo>
                  <a:cubicBezTo>
                    <a:pt x="38303" y="304521"/>
                    <a:pt x="39472" y="300419"/>
                    <a:pt x="40577" y="296291"/>
                  </a:cubicBezTo>
                  <a:cubicBezTo>
                    <a:pt x="41694" y="292163"/>
                    <a:pt x="42723" y="288011"/>
                    <a:pt x="43688" y="283858"/>
                  </a:cubicBezTo>
                  <a:cubicBezTo>
                    <a:pt x="44653" y="279679"/>
                    <a:pt x="45542" y="275501"/>
                    <a:pt x="46368" y="271297"/>
                  </a:cubicBezTo>
                  <a:cubicBezTo>
                    <a:pt x="47193" y="267081"/>
                    <a:pt x="47930" y="262852"/>
                    <a:pt x="48616" y="258610"/>
                  </a:cubicBezTo>
                  <a:cubicBezTo>
                    <a:pt x="49289" y="254368"/>
                    <a:pt x="49886" y="250101"/>
                    <a:pt x="50406" y="245834"/>
                  </a:cubicBezTo>
                  <a:cubicBezTo>
                    <a:pt x="50940" y="241541"/>
                    <a:pt x="51384" y="237249"/>
                    <a:pt x="51765" y="232956"/>
                  </a:cubicBezTo>
                  <a:cubicBezTo>
                    <a:pt x="52146" y="228638"/>
                    <a:pt x="52438" y="224307"/>
                    <a:pt x="52667" y="220002"/>
                  </a:cubicBezTo>
                  <a:cubicBezTo>
                    <a:pt x="52883" y="215659"/>
                    <a:pt x="53035" y="211302"/>
                    <a:pt x="53099" y="206959"/>
                  </a:cubicBezTo>
                  <a:cubicBezTo>
                    <a:pt x="53175" y="202590"/>
                    <a:pt x="53162" y="198234"/>
                    <a:pt x="53074" y="193865"/>
                  </a:cubicBezTo>
                  <a:cubicBezTo>
                    <a:pt x="52984" y="189471"/>
                    <a:pt x="52806" y="185090"/>
                    <a:pt x="52565" y="180708"/>
                  </a:cubicBezTo>
                  <a:cubicBezTo>
                    <a:pt x="52324" y="176301"/>
                    <a:pt x="51994" y="171907"/>
                    <a:pt x="51588" y="167513"/>
                  </a:cubicBezTo>
                  <a:cubicBezTo>
                    <a:pt x="51181" y="163119"/>
                    <a:pt x="50660" y="158724"/>
                    <a:pt x="50127" y="154356"/>
                  </a:cubicBezTo>
                  <a:cubicBezTo>
                    <a:pt x="45885" y="121526"/>
                    <a:pt x="37199" y="89179"/>
                    <a:pt x="24282" y="58217"/>
                  </a:cubicBezTo>
                  <a:cubicBezTo>
                    <a:pt x="17716" y="42469"/>
                    <a:pt x="9995" y="27216"/>
                    <a:pt x="1410" y="12560"/>
                  </a:cubicBezTo>
                  <a:cubicBezTo>
                    <a:pt x="648" y="11176"/>
                    <a:pt x="0" y="9703"/>
                    <a:pt x="0" y="7988"/>
                  </a:cubicBezTo>
                  <a:cubicBezTo>
                    <a:pt x="0" y="3581"/>
                    <a:pt x="3607" y="0"/>
                    <a:pt x="8052" y="0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Shape 2230">
              <a:extLst>
                <a:ext uri="{FF2B5EF4-FFF2-40B4-BE49-F238E27FC236}">
                  <a16:creationId xmlns:a16="http://schemas.microsoft.com/office/drawing/2014/main" id="{80B0F02B-CC0B-4686-8FF1-B9C11A634275}"/>
                </a:ext>
              </a:extLst>
            </p:cNvPr>
            <p:cNvSpPr/>
            <p:nvPr/>
          </p:nvSpPr>
          <p:spPr>
            <a:xfrm>
              <a:off x="2109215" y="-2210096"/>
              <a:ext cx="409223" cy="76643"/>
            </a:xfrm>
            <a:custGeom>
              <a:avLst/>
              <a:gdLst/>
              <a:ahLst/>
              <a:cxnLst/>
              <a:rect l="0" t="0" r="0" b="0"/>
              <a:pathLst>
                <a:path w="409232" h="76648">
                  <a:moveTo>
                    <a:pt x="184162" y="2746"/>
                  </a:moveTo>
                  <a:cubicBezTo>
                    <a:pt x="261198" y="0"/>
                    <a:pt x="337919" y="20002"/>
                    <a:pt x="405054" y="61674"/>
                  </a:cubicBezTo>
                  <a:cubicBezTo>
                    <a:pt x="407479" y="63109"/>
                    <a:pt x="409232" y="65637"/>
                    <a:pt x="409232" y="68659"/>
                  </a:cubicBezTo>
                  <a:cubicBezTo>
                    <a:pt x="409232" y="73079"/>
                    <a:pt x="405625" y="76648"/>
                    <a:pt x="401180" y="76648"/>
                  </a:cubicBezTo>
                  <a:cubicBezTo>
                    <a:pt x="399440" y="76648"/>
                    <a:pt x="397967" y="75898"/>
                    <a:pt x="396520" y="75009"/>
                  </a:cubicBezTo>
                  <a:cubicBezTo>
                    <a:pt x="293497" y="11103"/>
                    <a:pt x="166941" y="397"/>
                    <a:pt x="53251" y="47107"/>
                  </a:cubicBezTo>
                  <a:cubicBezTo>
                    <a:pt x="39192" y="52886"/>
                    <a:pt x="25514" y="59592"/>
                    <a:pt x="12281" y="66970"/>
                  </a:cubicBezTo>
                  <a:cubicBezTo>
                    <a:pt x="11024" y="67745"/>
                    <a:pt x="9639" y="68316"/>
                    <a:pt x="8052" y="68316"/>
                  </a:cubicBezTo>
                  <a:cubicBezTo>
                    <a:pt x="3607" y="68316"/>
                    <a:pt x="0" y="64748"/>
                    <a:pt x="0" y="60328"/>
                  </a:cubicBezTo>
                  <a:cubicBezTo>
                    <a:pt x="0" y="58868"/>
                    <a:pt x="432" y="57433"/>
                    <a:pt x="1219" y="56201"/>
                  </a:cubicBezTo>
                  <a:cubicBezTo>
                    <a:pt x="2096" y="54842"/>
                    <a:pt x="3556" y="53699"/>
                    <a:pt x="4940" y="52911"/>
                  </a:cubicBezTo>
                  <a:cubicBezTo>
                    <a:pt x="18593" y="45317"/>
                    <a:pt x="32703" y="38421"/>
                    <a:pt x="47155" y="32490"/>
                  </a:cubicBezTo>
                  <a:cubicBezTo>
                    <a:pt x="91604" y="14230"/>
                    <a:pt x="137940" y="4393"/>
                    <a:pt x="184162" y="2746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0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7300"/>
            <a:ext cx="5181600" cy="4919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7300"/>
            <a:ext cx="5181600" cy="4919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216C-9E2D-43DF-AE98-411C6763CD0C}" type="datetime1">
              <a:rPr lang="en-US" smtClean="0"/>
              <a:t>28/6/2021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7301"/>
            <a:ext cx="5181600" cy="4756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216C-9E2D-43DF-AE98-411C6763CD0C}" type="datetime1">
              <a:rPr lang="en-US" smtClean="0"/>
              <a:t>28/6/2021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79CCC6-F7F2-453F-B8AC-0A665B8995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1" y="1257301"/>
            <a:ext cx="5092700" cy="475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06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270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58890"/>
            <a:ext cx="5157787" cy="5334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1501"/>
            <a:ext cx="5157787" cy="41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58890"/>
            <a:ext cx="5183188" cy="5334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41501"/>
            <a:ext cx="5183188" cy="41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B388-7615-4CF3-B3DF-98C9DE8CDCD2}" type="datetime1">
              <a:rPr lang="en-US" smtClean="0"/>
              <a:t>28/6/2021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7" y="1261274"/>
            <a:ext cx="10772775" cy="239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615" y="3820572"/>
            <a:ext cx="10772775" cy="239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F1F3-2AA6-4963-A3A9-314E77570A50}" type="datetimeFigureOut">
              <a:rPr lang="en-US" smtClean="0"/>
              <a:t>28/6/2021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800-CE39-4C8F-A29F-EC91DFD9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Horiz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7" y="1261274"/>
            <a:ext cx="10772775" cy="239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615" y="3820572"/>
            <a:ext cx="5174719" cy="239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F1F3-2AA6-4963-A3A9-314E77570A50}" type="datetimeFigureOut">
              <a:rPr lang="en-US" smtClean="0"/>
              <a:t>28/6/2021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800-CE39-4C8F-A29F-EC91DFD9F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3663514-0041-47B1-9A5C-65AC78FD4CB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7670" y="3820572"/>
            <a:ext cx="5174719" cy="239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0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3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32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36" Type="http://schemas.openxmlformats.org/officeDocument/2006/relationships/image" Target="../media/image1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2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2263"/>
            <a:ext cx="10515600" cy="466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AD64-56F6-407B-9944-AFFC2C9169DB}" type="datetime1">
              <a:rPr lang="en-US" smtClean="0"/>
              <a:t>28/6/2021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5815" y="6235701"/>
            <a:ext cx="1150043" cy="485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960441B-E2CE-4808-9799-CF5D2E621F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C6B0A-FC65-4C5E-BF94-AA0CF0B1F216}"/>
              </a:ext>
            </a:extLst>
          </p:cNvPr>
          <p:cNvSpPr/>
          <p:nvPr/>
        </p:nvSpPr>
        <p:spPr>
          <a:xfrm>
            <a:off x="10891325" y="6319841"/>
            <a:ext cx="60959" cy="317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F77D75A-AD90-4644-A627-4CB9026DFF9D}"/>
              </a:ext>
            </a:extLst>
          </p:cNvPr>
          <p:cNvSpPr/>
          <p:nvPr/>
        </p:nvSpPr>
        <p:spPr>
          <a:xfrm>
            <a:off x="-14292" y="381690"/>
            <a:ext cx="436504" cy="620753"/>
          </a:xfrm>
          <a:custGeom>
            <a:avLst/>
            <a:gdLst>
              <a:gd name="connsiteX0" fmla="*/ 0 w 327378"/>
              <a:gd name="connsiteY0" fmla="*/ 0 h 620753"/>
              <a:gd name="connsiteX1" fmla="*/ 44393 w 327378"/>
              <a:gd name="connsiteY1" fmla="*/ 298 h 620753"/>
              <a:gd name="connsiteX2" fmla="*/ 327262 w 327378"/>
              <a:gd name="connsiteY2" fmla="*/ 331688 h 620753"/>
              <a:gd name="connsiteX3" fmla="*/ 30972 w 327378"/>
              <a:gd name="connsiteY3" fmla="*/ 620751 h 620753"/>
              <a:gd name="connsiteX4" fmla="*/ 0 w 327378"/>
              <a:gd name="connsiteY4" fmla="*/ 620751 h 620753"/>
              <a:gd name="connsiteX5" fmla="*/ 0 w 327378"/>
              <a:gd name="connsiteY5" fmla="*/ 364723 h 620753"/>
              <a:gd name="connsiteX6" fmla="*/ 4735 w 327378"/>
              <a:gd name="connsiteY6" fmla="*/ 364723 h 620753"/>
              <a:gd name="connsiteX7" fmla="*/ 62975 w 327378"/>
              <a:gd name="connsiteY7" fmla="*/ 305878 h 620753"/>
              <a:gd name="connsiteX8" fmla="*/ 62976 w 327378"/>
              <a:gd name="connsiteY8" fmla="*/ 305878 h 620753"/>
              <a:gd name="connsiteX9" fmla="*/ 4219 w 327378"/>
              <a:gd name="connsiteY9" fmla="*/ 253228 h 620753"/>
              <a:gd name="connsiteX10" fmla="*/ 0 w 327378"/>
              <a:gd name="connsiteY10" fmla="*/ 253228 h 62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378" h="620753">
                <a:moveTo>
                  <a:pt x="0" y="0"/>
                </a:moveTo>
                <a:lnTo>
                  <a:pt x="44393" y="298"/>
                </a:lnTo>
                <a:cubicBezTo>
                  <a:pt x="226262" y="6492"/>
                  <a:pt x="331376" y="182796"/>
                  <a:pt x="327262" y="331688"/>
                </a:cubicBezTo>
                <a:cubicBezTo>
                  <a:pt x="323174" y="479603"/>
                  <a:pt x="185483" y="621439"/>
                  <a:pt x="30972" y="620751"/>
                </a:cubicBezTo>
                <a:lnTo>
                  <a:pt x="0" y="620751"/>
                </a:lnTo>
                <a:lnTo>
                  <a:pt x="0" y="364723"/>
                </a:lnTo>
                <a:lnTo>
                  <a:pt x="4735" y="364723"/>
                </a:lnTo>
                <a:cubicBezTo>
                  <a:pt x="37185" y="364723"/>
                  <a:pt x="62975" y="334957"/>
                  <a:pt x="62975" y="305878"/>
                </a:cubicBezTo>
                <a:lnTo>
                  <a:pt x="62976" y="305878"/>
                </a:lnTo>
                <a:cubicBezTo>
                  <a:pt x="62976" y="276800"/>
                  <a:pt x="36670" y="253228"/>
                  <a:pt x="4219" y="253228"/>
                </a:cubicBezTo>
                <a:lnTo>
                  <a:pt x="0" y="253228"/>
                </a:lnTo>
                <a:close/>
              </a:path>
            </a:pathLst>
          </a:custGeom>
          <a:solidFill>
            <a:schemeClr val="accent1">
              <a:alpha val="9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30BEE13-1B61-43F2-A4F7-C5D0B7F33E35}"/>
              </a:ext>
            </a:extLst>
          </p:cNvPr>
          <p:cNvSpPr/>
          <p:nvPr/>
        </p:nvSpPr>
        <p:spPr>
          <a:xfrm>
            <a:off x="-14292" y="385040"/>
            <a:ext cx="436504" cy="617399"/>
          </a:xfrm>
          <a:custGeom>
            <a:avLst/>
            <a:gdLst>
              <a:gd name="connsiteX0" fmla="*/ 77700 w 327378"/>
              <a:gd name="connsiteY0" fmla="*/ 0 h 617399"/>
              <a:gd name="connsiteX1" fmla="*/ 78270 w 327378"/>
              <a:gd name="connsiteY1" fmla="*/ 53 h 617399"/>
              <a:gd name="connsiteX2" fmla="*/ 121949 w 327378"/>
              <a:gd name="connsiteY2" fmla="*/ 11933 h 617399"/>
              <a:gd name="connsiteX3" fmla="*/ 137099 w 327378"/>
              <a:gd name="connsiteY3" fmla="*/ 16636 h 617399"/>
              <a:gd name="connsiteX4" fmla="*/ 188918 w 327378"/>
              <a:gd name="connsiteY4" fmla="*/ 44763 h 617399"/>
              <a:gd name="connsiteX5" fmla="*/ 229208 w 327378"/>
              <a:gd name="connsiteY5" fmla="*/ 78114 h 617399"/>
              <a:gd name="connsiteX6" fmla="*/ 324944 w 327378"/>
              <a:gd name="connsiteY6" fmla="*/ 275180 h 617399"/>
              <a:gd name="connsiteX7" fmla="*/ 327378 w 327378"/>
              <a:gd name="connsiteY7" fmla="*/ 318280 h 617399"/>
              <a:gd name="connsiteX8" fmla="*/ 326448 w 327378"/>
              <a:gd name="connsiteY8" fmla="*/ 336701 h 617399"/>
              <a:gd name="connsiteX9" fmla="*/ 15394 w 327378"/>
              <a:gd name="connsiteY9" fmla="*/ 617399 h 617399"/>
              <a:gd name="connsiteX10" fmla="*/ 0 w 327378"/>
              <a:gd name="connsiteY10" fmla="*/ 617399 h 617399"/>
              <a:gd name="connsiteX11" fmla="*/ 0 w 327378"/>
              <a:gd name="connsiteY11" fmla="*/ 359307 h 617399"/>
              <a:gd name="connsiteX12" fmla="*/ 27152 w 327378"/>
              <a:gd name="connsiteY12" fmla="*/ 359307 h 617399"/>
              <a:gd name="connsiteX13" fmla="*/ 210773 w 327378"/>
              <a:gd name="connsiteY13" fmla="*/ 175686 h 617399"/>
              <a:gd name="connsiteX14" fmla="*/ 98626 w 327378"/>
              <a:gd name="connsiteY14" fmla="*/ 6496 h 61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378" h="617399">
                <a:moveTo>
                  <a:pt x="77700" y="0"/>
                </a:moveTo>
                <a:lnTo>
                  <a:pt x="78270" y="53"/>
                </a:lnTo>
                <a:lnTo>
                  <a:pt x="121949" y="11933"/>
                </a:lnTo>
                <a:lnTo>
                  <a:pt x="137099" y="16636"/>
                </a:lnTo>
                <a:lnTo>
                  <a:pt x="188918" y="44763"/>
                </a:lnTo>
                <a:lnTo>
                  <a:pt x="229208" y="78114"/>
                </a:lnTo>
                <a:cubicBezTo>
                  <a:pt x="282055" y="131177"/>
                  <a:pt x="315082" y="203647"/>
                  <a:pt x="324944" y="275180"/>
                </a:cubicBezTo>
                <a:lnTo>
                  <a:pt x="327378" y="318280"/>
                </a:lnTo>
                <a:lnTo>
                  <a:pt x="326448" y="336701"/>
                </a:lnTo>
                <a:cubicBezTo>
                  <a:pt x="310436" y="494365"/>
                  <a:pt x="177283" y="617399"/>
                  <a:pt x="15394" y="617399"/>
                </a:cubicBezTo>
                <a:lnTo>
                  <a:pt x="0" y="617399"/>
                </a:lnTo>
                <a:lnTo>
                  <a:pt x="0" y="359307"/>
                </a:lnTo>
                <a:lnTo>
                  <a:pt x="27152" y="359307"/>
                </a:lnTo>
                <a:cubicBezTo>
                  <a:pt x="128563" y="359307"/>
                  <a:pt x="210773" y="277098"/>
                  <a:pt x="210773" y="175686"/>
                </a:cubicBezTo>
                <a:cubicBezTo>
                  <a:pt x="210773" y="99628"/>
                  <a:pt x="164531" y="34371"/>
                  <a:pt x="98626" y="6496"/>
                </a:cubicBezTo>
                <a:close/>
              </a:path>
            </a:pathLst>
          </a:custGeom>
          <a:solidFill>
            <a:schemeClr val="accent1">
              <a:alpha val="9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8845D7-3342-401E-B6AC-C408C74CF621}"/>
              </a:ext>
            </a:extLst>
          </p:cNvPr>
          <p:cNvGrpSpPr/>
          <p:nvPr/>
        </p:nvGrpSpPr>
        <p:grpSpPr>
          <a:xfrm>
            <a:off x="9730516" y="6319840"/>
            <a:ext cx="905576" cy="284428"/>
            <a:chOff x="7408069" y="3133699"/>
            <a:chExt cx="1990430" cy="83355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1242933-DC99-4EDF-BE56-08E43D8237A7}"/>
                </a:ext>
              </a:extLst>
            </p:cNvPr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8530319" y="3447167"/>
              <a:ext cx="519287" cy="16488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7A03C22-52FF-4CC1-8AEA-D0D7BAC2F193}"/>
                </a:ext>
              </a:extLst>
            </p:cNvPr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8535241" y="3801547"/>
              <a:ext cx="519287" cy="16488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2F65E0F-0643-4853-BACA-6DBA9C495BA9}"/>
                </a:ext>
              </a:extLst>
            </p:cNvPr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8530319" y="3447987"/>
              <a:ext cx="524209" cy="51926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8330430-5FEE-480B-8B44-AD9333EC8861}"/>
                </a:ext>
              </a:extLst>
            </p:cNvPr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8530319" y="3447987"/>
              <a:ext cx="524209" cy="51926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6095EEA-69DD-49F0-9093-A8C4EAE68297}"/>
                </a:ext>
              </a:extLst>
            </p:cNvPr>
            <p:cNvPicPr/>
            <p:nvPr/>
          </p:nvPicPr>
          <p:blipFill>
            <a:blip r:embed="rId27"/>
            <a:stretch>
              <a:fillRect/>
            </a:stretch>
          </p:blipFill>
          <p:spPr>
            <a:xfrm>
              <a:off x="8530319" y="3447987"/>
              <a:ext cx="524209" cy="51926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1CB73D2-B2BA-48B1-913F-A7961845635D}"/>
                </a:ext>
              </a:extLst>
            </p:cNvPr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8530319" y="3447987"/>
              <a:ext cx="521748" cy="5168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E225784-6C96-4DC8-9B05-A05218C98461}"/>
                </a:ext>
              </a:extLst>
            </p:cNvPr>
            <p:cNvPicPr/>
            <p:nvPr/>
          </p:nvPicPr>
          <p:blipFill>
            <a:blip r:embed="rId28"/>
            <a:stretch>
              <a:fillRect/>
            </a:stretch>
          </p:blipFill>
          <p:spPr>
            <a:xfrm>
              <a:off x="8530319" y="3447987"/>
              <a:ext cx="521748" cy="51680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72FB790-5649-4797-82E4-FDD0A043E0BE}"/>
                </a:ext>
              </a:extLst>
            </p:cNvPr>
            <p:cNvPicPr/>
            <p:nvPr/>
          </p:nvPicPr>
          <p:blipFill>
            <a:blip r:embed="rId29"/>
            <a:stretch>
              <a:fillRect/>
            </a:stretch>
          </p:blipFill>
          <p:spPr>
            <a:xfrm>
              <a:off x="7589368" y="3447987"/>
              <a:ext cx="342089" cy="51926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12850D-C453-4A09-9695-05092A44616C}"/>
                </a:ext>
              </a:extLst>
            </p:cNvPr>
            <p:cNvPicPr/>
            <p:nvPr/>
          </p:nvPicPr>
          <p:blipFill>
            <a:blip r:embed="rId30"/>
            <a:stretch>
              <a:fillRect/>
            </a:stretch>
          </p:blipFill>
          <p:spPr>
            <a:xfrm>
              <a:off x="7408069" y="3447987"/>
              <a:ext cx="420844" cy="51926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FB4C191-6D7D-44D9-9647-F42E9BF4D01A}"/>
                </a:ext>
              </a:extLst>
            </p:cNvPr>
            <p:cNvPicPr/>
            <p:nvPr/>
          </p:nvPicPr>
          <p:blipFill>
            <a:blip r:embed="rId31"/>
            <a:stretch>
              <a:fillRect/>
            </a:stretch>
          </p:blipFill>
          <p:spPr>
            <a:xfrm>
              <a:off x="7454009" y="3447987"/>
              <a:ext cx="374083" cy="37160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35A346C-AD90-4422-A4FA-EE9A4B95751E}"/>
                </a:ext>
              </a:extLst>
            </p:cNvPr>
            <p:cNvPicPr/>
            <p:nvPr/>
          </p:nvPicPr>
          <p:blipFill>
            <a:blip r:embed="rId32"/>
            <a:stretch>
              <a:fillRect/>
            </a:stretch>
          </p:blipFill>
          <p:spPr>
            <a:xfrm>
              <a:off x="7969194" y="3706390"/>
              <a:ext cx="164892" cy="26086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D5FECA9-F926-42D8-B5D0-02E1F4749B8F}"/>
                </a:ext>
              </a:extLst>
            </p:cNvPr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7969194" y="3447167"/>
              <a:ext cx="524209" cy="383911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48D56B1-5E5B-42CD-849A-825FA77CF428}"/>
                </a:ext>
              </a:extLst>
            </p:cNvPr>
            <p:cNvPicPr/>
            <p:nvPr/>
          </p:nvPicPr>
          <p:blipFill>
            <a:blip r:embed="rId33"/>
            <a:stretch>
              <a:fillRect/>
            </a:stretch>
          </p:blipFill>
          <p:spPr>
            <a:xfrm>
              <a:off x="7969194" y="3447167"/>
              <a:ext cx="524209" cy="38391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B33721F-D7A3-4392-A499-49107B7B9DCF}"/>
                </a:ext>
              </a:extLst>
            </p:cNvPr>
            <p:cNvPicPr/>
            <p:nvPr/>
          </p:nvPicPr>
          <p:blipFill>
            <a:blip r:embed="rId34"/>
            <a:stretch>
              <a:fillRect/>
            </a:stretch>
          </p:blipFill>
          <p:spPr>
            <a:xfrm>
              <a:off x="7969194" y="3473417"/>
              <a:ext cx="524209" cy="35684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AAA9B7D-309A-4F95-90E1-E7CEE558A202}"/>
                </a:ext>
              </a:extLst>
            </p:cNvPr>
            <p:cNvPicPr/>
            <p:nvPr/>
          </p:nvPicPr>
          <p:blipFill>
            <a:blip r:embed="rId35"/>
            <a:stretch>
              <a:fillRect/>
            </a:stretch>
          </p:blipFill>
          <p:spPr>
            <a:xfrm>
              <a:off x="7969194" y="3473417"/>
              <a:ext cx="460221" cy="21410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CB981F4-37B0-4F72-8B56-DC356B239216}"/>
                </a:ext>
              </a:extLst>
            </p:cNvPr>
            <p:cNvPicPr/>
            <p:nvPr/>
          </p:nvPicPr>
          <p:blipFill>
            <a:blip r:embed="rId36"/>
            <a:stretch>
              <a:fillRect/>
            </a:stretch>
          </p:blipFill>
          <p:spPr>
            <a:xfrm>
              <a:off x="7969194" y="3749867"/>
              <a:ext cx="465143" cy="78751"/>
            </a:xfrm>
            <a:prstGeom prst="rect">
              <a:avLst/>
            </a:prstGeom>
          </p:spPr>
        </p:pic>
        <p:sp>
          <p:nvSpPr>
            <p:cNvPr id="53" name="Shape 2226">
              <a:extLst>
                <a:ext uri="{FF2B5EF4-FFF2-40B4-BE49-F238E27FC236}">
                  <a16:creationId xmlns:a16="http://schemas.microsoft.com/office/drawing/2014/main" id="{6B6135B2-E469-4641-B2AF-B73F8DB6E5FB}"/>
                </a:ext>
              </a:extLst>
            </p:cNvPr>
            <p:cNvSpPr/>
            <p:nvPr/>
          </p:nvSpPr>
          <p:spPr>
            <a:xfrm>
              <a:off x="8985141" y="3133699"/>
              <a:ext cx="413358" cy="638941"/>
            </a:xfrm>
            <a:custGeom>
              <a:avLst/>
              <a:gdLst/>
              <a:ahLst/>
              <a:cxnLst/>
              <a:rect l="0" t="0" r="0" b="0"/>
              <a:pathLst>
                <a:path w="511937" h="791350">
                  <a:moveTo>
                    <a:pt x="51727" y="51"/>
                  </a:moveTo>
                  <a:cubicBezTo>
                    <a:pt x="55740" y="102"/>
                    <a:pt x="59753" y="216"/>
                    <a:pt x="63767" y="368"/>
                  </a:cubicBezTo>
                  <a:cubicBezTo>
                    <a:pt x="67780" y="508"/>
                    <a:pt x="71780" y="724"/>
                    <a:pt x="75793" y="978"/>
                  </a:cubicBezTo>
                  <a:cubicBezTo>
                    <a:pt x="79794" y="1232"/>
                    <a:pt x="83795" y="1549"/>
                    <a:pt x="87795" y="1918"/>
                  </a:cubicBezTo>
                  <a:cubicBezTo>
                    <a:pt x="91796" y="2273"/>
                    <a:pt x="95783" y="2680"/>
                    <a:pt x="99771" y="3150"/>
                  </a:cubicBezTo>
                  <a:cubicBezTo>
                    <a:pt x="103772" y="3620"/>
                    <a:pt x="107747" y="4127"/>
                    <a:pt x="111722" y="4699"/>
                  </a:cubicBezTo>
                  <a:cubicBezTo>
                    <a:pt x="115710" y="5270"/>
                    <a:pt x="119672" y="5905"/>
                    <a:pt x="123634" y="6579"/>
                  </a:cubicBezTo>
                  <a:cubicBezTo>
                    <a:pt x="127597" y="7252"/>
                    <a:pt x="131559" y="7976"/>
                    <a:pt x="135496" y="8750"/>
                  </a:cubicBezTo>
                  <a:cubicBezTo>
                    <a:pt x="139446" y="9525"/>
                    <a:pt x="143383" y="10363"/>
                    <a:pt x="147320" y="11239"/>
                  </a:cubicBezTo>
                  <a:cubicBezTo>
                    <a:pt x="151244" y="12116"/>
                    <a:pt x="155168" y="13056"/>
                    <a:pt x="159067" y="14046"/>
                  </a:cubicBezTo>
                  <a:cubicBezTo>
                    <a:pt x="162979" y="15024"/>
                    <a:pt x="166878" y="16065"/>
                    <a:pt x="170751" y="17145"/>
                  </a:cubicBezTo>
                  <a:cubicBezTo>
                    <a:pt x="174637" y="18237"/>
                    <a:pt x="178524" y="19368"/>
                    <a:pt x="182372" y="20549"/>
                  </a:cubicBezTo>
                  <a:cubicBezTo>
                    <a:pt x="186245" y="21742"/>
                    <a:pt x="190081" y="22987"/>
                    <a:pt x="193916" y="24270"/>
                  </a:cubicBezTo>
                  <a:cubicBezTo>
                    <a:pt x="197752" y="25578"/>
                    <a:pt x="201574" y="26911"/>
                    <a:pt x="205372" y="28308"/>
                  </a:cubicBezTo>
                  <a:cubicBezTo>
                    <a:pt x="209181" y="29705"/>
                    <a:pt x="212966" y="31140"/>
                    <a:pt x="216738" y="32652"/>
                  </a:cubicBezTo>
                  <a:cubicBezTo>
                    <a:pt x="218580" y="33376"/>
                    <a:pt x="220421" y="34125"/>
                    <a:pt x="222262" y="34874"/>
                  </a:cubicBezTo>
                  <a:cubicBezTo>
                    <a:pt x="335800" y="81598"/>
                    <a:pt x="424307" y="169608"/>
                    <a:pt x="471462" y="282715"/>
                  </a:cubicBezTo>
                  <a:cubicBezTo>
                    <a:pt x="500431" y="352158"/>
                    <a:pt x="511937" y="427825"/>
                    <a:pt x="504787" y="501523"/>
                  </a:cubicBezTo>
                  <a:cubicBezTo>
                    <a:pt x="500405" y="546481"/>
                    <a:pt x="489267" y="590652"/>
                    <a:pt x="471640" y="632841"/>
                  </a:cubicBezTo>
                  <a:cubicBezTo>
                    <a:pt x="446697" y="692556"/>
                    <a:pt x="410604" y="744842"/>
                    <a:pt x="364223" y="788594"/>
                  </a:cubicBezTo>
                  <a:cubicBezTo>
                    <a:pt x="362712" y="790257"/>
                    <a:pt x="360616" y="791350"/>
                    <a:pt x="358216" y="791350"/>
                  </a:cubicBezTo>
                  <a:cubicBezTo>
                    <a:pt x="353771" y="791350"/>
                    <a:pt x="350164" y="787781"/>
                    <a:pt x="350164" y="783361"/>
                  </a:cubicBezTo>
                  <a:cubicBezTo>
                    <a:pt x="350164" y="780593"/>
                    <a:pt x="351917" y="778929"/>
                    <a:pt x="353835" y="776834"/>
                  </a:cubicBezTo>
                  <a:cubicBezTo>
                    <a:pt x="398221" y="734555"/>
                    <a:pt x="432917" y="684251"/>
                    <a:pt x="456921" y="626796"/>
                  </a:cubicBezTo>
                  <a:cubicBezTo>
                    <a:pt x="473926" y="586042"/>
                    <a:pt x="484695" y="543382"/>
                    <a:pt x="488912" y="499999"/>
                  </a:cubicBezTo>
                  <a:cubicBezTo>
                    <a:pt x="495821" y="428879"/>
                    <a:pt x="484708" y="355816"/>
                    <a:pt x="456743" y="288760"/>
                  </a:cubicBezTo>
                  <a:cubicBezTo>
                    <a:pt x="411200" y="179553"/>
                    <a:pt x="325768" y="94590"/>
                    <a:pt x="216167" y="49505"/>
                  </a:cubicBezTo>
                  <a:cubicBezTo>
                    <a:pt x="213373" y="48349"/>
                    <a:pt x="210566" y="47219"/>
                    <a:pt x="207746" y="46126"/>
                  </a:cubicBezTo>
                  <a:cubicBezTo>
                    <a:pt x="203974" y="44666"/>
                    <a:pt x="200165" y="43256"/>
                    <a:pt x="196355" y="41885"/>
                  </a:cubicBezTo>
                  <a:cubicBezTo>
                    <a:pt x="192544" y="40526"/>
                    <a:pt x="188709" y="39205"/>
                    <a:pt x="184874" y="37960"/>
                  </a:cubicBezTo>
                  <a:cubicBezTo>
                    <a:pt x="181026" y="36703"/>
                    <a:pt x="177165" y="35496"/>
                    <a:pt x="173291" y="34341"/>
                  </a:cubicBezTo>
                  <a:cubicBezTo>
                    <a:pt x="169430" y="33198"/>
                    <a:pt x="165544" y="32106"/>
                    <a:pt x="161646" y="31064"/>
                  </a:cubicBezTo>
                  <a:cubicBezTo>
                    <a:pt x="157747" y="30023"/>
                    <a:pt x="153848" y="29020"/>
                    <a:pt x="149923" y="28080"/>
                  </a:cubicBezTo>
                  <a:cubicBezTo>
                    <a:pt x="146012" y="27153"/>
                    <a:pt x="142075" y="26264"/>
                    <a:pt x="138138" y="25425"/>
                  </a:cubicBezTo>
                  <a:cubicBezTo>
                    <a:pt x="134201" y="24600"/>
                    <a:pt x="130251" y="23825"/>
                    <a:pt x="126301" y="23101"/>
                  </a:cubicBezTo>
                  <a:cubicBezTo>
                    <a:pt x="122351" y="22378"/>
                    <a:pt x="118376" y="21704"/>
                    <a:pt x="114414" y="21082"/>
                  </a:cubicBezTo>
                  <a:cubicBezTo>
                    <a:pt x="110439" y="20485"/>
                    <a:pt x="106464" y="19914"/>
                    <a:pt x="102476" y="19406"/>
                  </a:cubicBezTo>
                  <a:cubicBezTo>
                    <a:pt x="98488" y="18898"/>
                    <a:pt x="94500" y="18428"/>
                    <a:pt x="90513" y="18034"/>
                  </a:cubicBezTo>
                  <a:cubicBezTo>
                    <a:pt x="86512" y="17640"/>
                    <a:pt x="82524" y="17297"/>
                    <a:pt x="78511" y="16993"/>
                  </a:cubicBezTo>
                  <a:cubicBezTo>
                    <a:pt x="74511" y="16713"/>
                    <a:pt x="70498" y="16472"/>
                    <a:pt x="66497" y="16281"/>
                  </a:cubicBezTo>
                  <a:cubicBezTo>
                    <a:pt x="62484" y="16104"/>
                    <a:pt x="58470" y="15964"/>
                    <a:pt x="54458" y="15888"/>
                  </a:cubicBezTo>
                  <a:cubicBezTo>
                    <a:pt x="50444" y="15811"/>
                    <a:pt x="46431" y="15786"/>
                    <a:pt x="42418" y="15824"/>
                  </a:cubicBezTo>
                  <a:cubicBezTo>
                    <a:pt x="38392" y="15862"/>
                    <a:pt x="34379" y="15939"/>
                    <a:pt x="30378" y="16091"/>
                  </a:cubicBezTo>
                  <a:cubicBezTo>
                    <a:pt x="26352" y="16231"/>
                    <a:pt x="22339" y="16421"/>
                    <a:pt x="18338" y="16675"/>
                  </a:cubicBezTo>
                  <a:cubicBezTo>
                    <a:pt x="16332" y="16802"/>
                    <a:pt x="14325" y="16942"/>
                    <a:pt x="12319" y="17094"/>
                  </a:cubicBezTo>
                  <a:cubicBezTo>
                    <a:pt x="11341" y="17170"/>
                    <a:pt x="10351" y="17285"/>
                    <a:pt x="9372" y="17323"/>
                  </a:cubicBezTo>
                  <a:cubicBezTo>
                    <a:pt x="7950" y="17374"/>
                    <a:pt x="6566" y="17221"/>
                    <a:pt x="5207" y="16815"/>
                  </a:cubicBezTo>
                  <a:cubicBezTo>
                    <a:pt x="3696" y="16383"/>
                    <a:pt x="2248" y="15240"/>
                    <a:pt x="1384" y="13970"/>
                  </a:cubicBezTo>
                  <a:cubicBezTo>
                    <a:pt x="495" y="12649"/>
                    <a:pt x="0" y="11087"/>
                    <a:pt x="0" y="9512"/>
                  </a:cubicBezTo>
                  <a:cubicBezTo>
                    <a:pt x="0" y="6604"/>
                    <a:pt x="1651" y="3861"/>
                    <a:pt x="4229" y="2477"/>
                  </a:cubicBezTo>
                  <a:cubicBezTo>
                    <a:pt x="5067" y="2032"/>
                    <a:pt x="5969" y="1778"/>
                    <a:pt x="6896" y="1638"/>
                  </a:cubicBezTo>
                  <a:cubicBezTo>
                    <a:pt x="7798" y="1499"/>
                    <a:pt x="13589" y="1168"/>
                    <a:pt x="15596" y="1029"/>
                  </a:cubicBezTo>
                  <a:cubicBezTo>
                    <a:pt x="19608" y="775"/>
                    <a:pt x="23622" y="546"/>
                    <a:pt x="27635" y="406"/>
                  </a:cubicBezTo>
                  <a:cubicBezTo>
                    <a:pt x="31648" y="241"/>
                    <a:pt x="35674" y="127"/>
                    <a:pt x="39675" y="64"/>
                  </a:cubicBezTo>
                  <a:cubicBezTo>
                    <a:pt x="43688" y="13"/>
                    <a:pt x="47714" y="0"/>
                    <a:pt x="51727" y="51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Shape 2227">
              <a:extLst>
                <a:ext uri="{FF2B5EF4-FFF2-40B4-BE49-F238E27FC236}">
                  <a16:creationId xmlns:a16="http://schemas.microsoft.com/office/drawing/2014/main" id="{F7E009D7-49CA-4321-AC77-A7E5642EFF9A}"/>
                </a:ext>
              </a:extLst>
            </p:cNvPr>
            <p:cNvSpPr/>
            <p:nvPr/>
          </p:nvSpPr>
          <p:spPr>
            <a:xfrm>
              <a:off x="9045796" y="3304195"/>
              <a:ext cx="181474" cy="266862"/>
            </a:xfrm>
            <a:custGeom>
              <a:avLst/>
              <a:gdLst/>
              <a:ahLst/>
              <a:cxnLst/>
              <a:rect l="0" t="0" r="0" b="0"/>
              <a:pathLst>
                <a:path w="224752" h="330518">
                  <a:moveTo>
                    <a:pt x="8090" y="25"/>
                  </a:moveTo>
                  <a:cubicBezTo>
                    <a:pt x="8674" y="51"/>
                    <a:pt x="9246" y="178"/>
                    <a:pt x="9817" y="267"/>
                  </a:cubicBezTo>
                  <a:cubicBezTo>
                    <a:pt x="12192" y="699"/>
                    <a:pt x="14567" y="1168"/>
                    <a:pt x="16916" y="1664"/>
                  </a:cubicBezTo>
                  <a:cubicBezTo>
                    <a:pt x="19279" y="2159"/>
                    <a:pt x="21628" y="2692"/>
                    <a:pt x="23965" y="3251"/>
                  </a:cubicBezTo>
                  <a:cubicBezTo>
                    <a:pt x="26301" y="3823"/>
                    <a:pt x="28626" y="4420"/>
                    <a:pt x="30950" y="5042"/>
                  </a:cubicBezTo>
                  <a:cubicBezTo>
                    <a:pt x="33261" y="5677"/>
                    <a:pt x="35573" y="6337"/>
                    <a:pt x="37859" y="7049"/>
                  </a:cubicBezTo>
                  <a:cubicBezTo>
                    <a:pt x="40157" y="7734"/>
                    <a:pt x="42443" y="8471"/>
                    <a:pt x="44717" y="9233"/>
                  </a:cubicBezTo>
                  <a:cubicBezTo>
                    <a:pt x="46990" y="9995"/>
                    <a:pt x="49238" y="10795"/>
                    <a:pt x="51486" y="11620"/>
                  </a:cubicBezTo>
                  <a:cubicBezTo>
                    <a:pt x="53734" y="12433"/>
                    <a:pt x="55969" y="13297"/>
                    <a:pt x="58191" y="14186"/>
                  </a:cubicBezTo>
                  <a:cubicBezTo>
                    <a:pt x="60414" y="15075"/>
                    <a:pt x="62624" y="16002"/>
                    <a:pt x="64808" y="16955"/>
                  </a:cubicBezTo>
                  <a:cubicBezTo>
                    <a:pt x="67005" y="17907"/>
                    <a:pt x="69190" y="18885"/>
                    <a:pt x="71348" y="19901"/>
                  </a:cubicBezTo>
                  <a:cubicBezTo>
                    <a:pt x="73520" y="20917"/>
                    <a:pt x="75654" y="21958"/>
                    <a:pt x="77788" y="23025"/>
                  </a:cubicBezTo>
                  <a:cubicBezTo>
                    <a:pt x="79921" y="24105"/>
                    <a:pt x="82042" y="25210"/>
                    <a:pt x="84150" y="26352"/>
                  </a:cubicBezTo>
                  <a:cubicBezTo>
                    <a:pt x="86246" y="27483"/>
                    <a:pt x="88341" y="28651"/>
                    <a:pt x="90411" y="29845"/>
                  </a:cubicBezTo>
                  <a:cubicBezTo>
                    <a:pt x="92481" y="31026"/>
                    <a:pt x="94526" y="32245"/>
                    <a:pt x="96558" y="33503"/>
                  </a:cubicBezTo>
                  <a:cubicBezTo>
                    <a:pt x="98603" y="34747"/>
                    <a:pt x="100622" y="36030"/>
                    <a:pt x="102629" y="37325"/>
                  </a:cubicBezTo>
                  <a:cubicBezTo>
                    <a:pt x="104623" y="38646"/>
                    <a:pt x="106604" y="39967"/>
                    <a:pt x="108572" y="41339"/>
                  </a:cubicBezTo>
                  <a:cubicBezTo>
                    <a:pt x="110528" y="42697"/>
                    <a:pt x="112471" y="44094"/>
                    <a:pt x="114402" y="45504"/>
                  </a:cubicBezTo>
                  <a:cubicBezTo>
                    <a:pt x="116332" y="46914"/>
                    <a:pt x="118237" y="48374"/>
                    <a:pt x="120117" y="49835"/>
                  </a:cubicBezTo>
                  <a:cubicBezTo>
                    <a:pt x="122009" y="51308"/>
                    <a:pt x="123876" y="52794"/>
                    <a:pt x="125717" y="54318"/>
                  </a:cubicBezTo>
                  <a:cubicBezTo>
                    <a:pt x="127559" y="55842"/>
                    <a:pt x="129387" y="57391"/>
                    <a:pt x="131204" y="58979"/>
                  </a:cubicBezTo>
                  <a:cubicBezTo>
                    <a:pt x="133007" y="60554"/>
                    <a:pt x="134785" y="62154"/>
                    <a:pt x="136538" y="63767"/>
                  </a:cubicBezTo>
                  <a:cubicBezTo>
                    <a:pt x="138303" y="65392"/>
                    <a:pt x="140043" y="67043"/>
                    <a:pt x="141757" y="68720"/>
                  </a:cubicBezTo>
                  <a:cubicBezTo>
                    <a:pt x="143472" y="70396"/>
                    <a:pt x="145161" y="72098"/>
                    <a:pt x="146825" y="73812"/>
                  </a:cubicBezTo>
                  <a:cubicBezTo>
                    <a:pt x="148501" y="75540"/>
                    <a:pt x="150152" y="77292"/>
                    <a:pt x="151778" y="79070"/>
                  </a:cubicBezTo>
                  <a:cubicBezTo>
                    <a:pt x="153403" y="80836"/>
                    <a:pt x="155003" y="82639"/>
                    <a:pt x="156578" y="84455"/>
                  </a:cubicBezTo>
                  <a:cubicBezTo>
                    <a:pt x="158153" y="86271"/>
                    <a:pt x="159690" y="88113"/>
                    <a:pt x="161214" y="89980"/>
                  </a:cubicBezTo>
                  <a:cubicBezTo>
                    <a:pt x="162738" y="91846"/>
                    <a:pt x="164249" y="93739"/>
                    <a:pt x="165710" y="95644"/>
                  </a:cubicBezTo>
                  <a:cubicBezTo>
                    <a:pt x="167195" y="97561"/>
                    <a:pt x="168630" y="99492"/>
                    <a:pt x="170053" y="101435"/>
                  </a:cubicBezTo>
                  <a:cubicBezTo>
                    <a:pt x="171475" y="103403"/>
                    <a:pt x="172872" y="105372"/>
                    <a:pt x="174231" y="107366"/>
                  </a:cubicBezTo>
                  <a:cubicBezTo>
                    <a:pt x="175603" y="109372"/>
                    <a:pt x="176949" y="111392"/>
                    <a:pt x="178257" y="113436"/>
                  </a:cubicBezTo>
                  <a:cubicBezTo>
                    <a:pt x="179565" y="115481"/>
                    <a:pt x="180848" y="117539"/>
                    <a:pt x="182105" y="119609"/>
                  </a:cubicBezTo>
                  <a:cubicBezTo>
                    <a:pt x="183362" y="121691"/>
                    <a:pt x="184582" y="123800"/>
                    <a:pt x="185775" y="125921"/>
                  </a:cubicBezTo>
                  <a:cubicBezTo>
                    <a:pt x="186982" y="128041"/>
                    <a:pt x="188151" y="130188"/>
                    <a:pt x="189281" y="132334"/>
                  </a:cubicBezTo>
                  <a:cubicBezTo>
                    <a:pt x="190424" y="134506"/>
                    <a:pt x="191541" y="136690"/>
                    <a:pt x="192608" y="138887"/>
                  </a:cubicBezTo>
                  <a:cubicBezTo>
                    <a:pt x="193688" y="141084"/>
                    <a:pt x="194729" y="143294"/>
                    <a:pt x="195758" y="145542"/>
                  </a:cubicBezTo>
                  <a:cubicBezTo>
                    <a:pt x="196774" y="147777"/>
                    <a:pt x="197752" y="150025"/>
                    <a:pt x="198691" y="152298"/>
                  </a:cubicBezTo>
                  <a:cubicBezTo>
                    <a:pt x="198755" y="152425"/>
                    <a:pt x="198806" y="152553"/>
                    <a:pt x="198856" y="152667"/>
                  </a:cubicBezTo>
                  <a:cubicBezTo>
                    <a:pt x="222059" y="208306"/>
                    <a:pt x="224752" y="268440"/>
                    <a:pt x="207162" y="324612"/>
                  </a:cubicBezTo>
                  <a:cubicBezTo>
                    <a:pt x="206235" y="327977"/>
                    <a:pt x="203238" y="330518"/>
                    <a:pt x="199530" y="330518"/>
                  </a:cubicBezTo>
                  <a:cubicBezTo>
                    <a:pt x="196596" y="330518"/>
                    <a:pt x="193840" y="328879"/>
                    <a:pt x="192443" y="326314"/>
                  </a:cubicBezTo>
                  <a:cubicBezTo>
                    <a:pt x="191656" y="324866"/>
                    <a:pt x="191389" y="323266"/>
                    <a:pt x="191656" y="321653"/>
                  </a:cubicBezTo>
                  <a:cubicBezTo>
                    <a:pt x="191782" y="320967"/>
                    <a:pt x="191821" y="320332"/>
                    <a:pt x="192062" y="319697"/>
                  </a:cubicBezTo>
                  <a:cubicBezTo>
                    <a:pt x="208419" y="266916"/>
                    <a:pt x="205829" y="210744"/>
                    <a:pt x="184137" y="158725"/>
                  </a:cubicBezTo>
                  <a:cubicBezTo>
                    <a:pt x="183235" y="156566"/>
                    <a:pt x="182296" y="154419"/>
                    <a:pt x="181330" y="152286"/>
                  </a:cubicBezTo>
                  <a:cubicBezTo>
                    <a:pt x="180327" y="150038"/>
                    <a:pt x="179273" y="147828"/>
                    <a:pt x="178194" y="145618"/>
                  </a:cubicBezTo>
                  <a:cubicBezTo>
                    <a:pt x="177114" y="143421"/>
                    <a:pt x="175997" y="141237"/>
                    <a:pt x="174854" y="139078"/>
                  </a:cubicBezTo>
                  <a:cubicBezTo>
                    <a:pt x="173710" y="136919"/>
                    <a:pt x="172529" y="134772"/>
                    <a:pt x="171323" y="132652"/>
                  </a:cubicBezTo>
                  <a:cubicBezTo>
                    <a:pt x="170116" y="130543"/>
                    <a:pt x="168885" y="128448"/>
                    <a:pt x="167615" y="126365"/>
                  </a:cubicBezTo>
                  <a:cubicBezTo>
                    <a:pt x="166345" y="124295"/>
                    <a:pt x="165049" y="122250"/>
                    <a:pt x="163716" y="120218"/>
                  </a:cubicBezTo>
                  <a:cubicBezTo>
                    <a:pt x="162382" y="118186"/>
                    <a:pt x="161023" y="116167"/>
                    <a:pt x="159626" y="114186"/>
                  </a:cubicBezTo>
                  <a:cubicBezTo>
                    <a:pt x="158242" y="112205"/>
                    <a:pt x="156832" y="110249"/>
                    <a:pt x="155384" y="108306"/>
                  </a:cubicBezTo>
                  <a:cubicBezTo>
                    <a:pt x="153949" y="106375"/>
                    <a:pt x="152464" y="104458"/>
                    <a:pt x="150965" y="102565"/>
                  </a:cubicBezTo>
                  <a:cubicBezTo>
                    <a:pt x="149466" y="100673"/>
                    <a:pt x="147929" y="98806"/>
                    <a:pt x="146380" y="96964"/>
                  </a:cubicBezTo>
                  <a:cubicBezTo>
                    <a:pt x="144831" y="95123"/>
                    <a:pt x="143243" y="93307"/>
                    <a:pt x="141643" y="91516"/>
                  </a:cubicBezTo>
                  <a:cubicBezTo>
                    <a:pt x="140030" y="89713"/>
                    <a:pt x="138404" y="87960"/>
                    <a:pt x="136741" y="86220"/>
                  </a:cubicBezTo>
                  <a:cubicBezTo>
                    <a:pt x="135090" y="84468"/>
                    <a:pt x="133401" y="82766"/>
                    <a:pt x="131699" y="81077"/>
                  </a:cubicBezTo>
                  <a:cubicBezTo>
                    <a:pt x="129984" y="79388"/>
                    <a:pt x="128257" y="77724"/>
                    <a:pt x="126505" y="76086"/>
                  </a:cubicBezTo>
                  <a:cubicBezTo>
                    <a:pt x="124752" y="74447"/>
                    <a:pt x="122974" y="72835"/>
                    <a:pt x="121171" y="71260"/>
                  </a:cubicBezTo>
                  <a:cubicBezTo>
                    <a:pt x="119367" y="69672"/>
                    <a:pt x="117539" y="68123"/>
                    <a:pt x="115697" y="66599"/>
                  </a:cubicBezTo>
                  <a:cubicBezTo>
                    <a:pt x="113843" y="65075"/>
                    <a:pt x="111976" y="63576"/>
                    <a:pt x="110084" y="62116"/>
                  </a:cubicBezTo>
                  <a:cubicBezTo>
                    <a:pt x="108204" y="60630"/>
                    <a:pt x="106299" y="59195"/>
                    <a:pt x="104356" y="57785"/>
                  </a:cubicBezTo>
                  <a:cubicBezTo>
                    <a:pt x="102426" y="56375"/>
                    <a:pt x="100482" y="54991"/>
                    <a:pt x="98501" y="53645"/>
                  </a:cubicBezTo>
                  <a:cubicBezTo>
                    <a:pt x="96532" y="52286"/>
                    <a:pt x="94539" y="50965"/>
                    <a:pt x="92532" y="49670"/>
                  </a:cubicBezTo>
                  <a:cubicBezTo>
                    <a:pt x="90513" y="48387"/>
                    <a:pt x="88493" y="47117"/>
                    <a:pt x="86436" y="45872"/>
                  </a:cubicBezTo>
                  <a:cubicBezTo>
                    <a:pt x="84391" y="44653"/>
                    <a:pt x="82321" y="43447"/>
                    <a:pt x="80239" y="42278"/>
                  </a:cubicBezTo>
                  <a:cubicBezTo>
                    <a:pt x="78156" y="41097"/>
                    <a:pt x="76060" y="39954"/>
                    <a:pt x="73939" y="38862"/>
                  </a:cubicBezTo>
                  <a:cubicBezTo>
                    <a:pt x="71818" y="37757"/>
                    <a:pt x="69685" y="36678"/>
                    <a:pt x="67526" y="35636"/>
                  </a:cubicBezTo>
                  <a:cubicBezTo>
                    <a:pt x="65379" y="34595"/>
                    <a:pt x="63221" y="33579"/>
                    <a:pt x="61036" y="32588"/>
                  </a:cubicBezTo>
                  <a:cubicBezTo>
                    <a:pt x="58852" y="31610"/>
                    <a:pt x="56655" y="30670"/>
                    <a:pt x="54445" y="29769"/>
                  </a:cubicBezTo>
                  <a:cubicBezTo>
                    <a:pt x="52222" y="28842"/>
                    <a:pt x="50000" y="27965"/>
                    <a:pt x="47765" y="27127"/>
                  </a:cubicBezTo>
                  <a:cubicBezTo>
                    <a:pt x="45517" y="26276"/>
                    <a:pt x="43269" y="25464"/>
                    <a:pt x="40996" y="24689"/>
                  </a:cubicBezTo>
                  <a:cubicBezTo>
                    <a:pt x="38735" y="23914"/>
                    <a:pt x="36449" y="23177"/>
                    <a:pt x="34150" y="22466"/>
                  </a:cubicBezTo>
                  <a:cubicBezTo>
                    <a:pt x="31864" y="21768"/>
                    <a:pt x="29566" y="21082"/>
                    <a:pt x="27241" y="20447"/>
                  </a:cubicBezTo>
                  <a:cubicBezTo>
                    <a:pt x="24930" y="19812"/>
                    <a:pt x="22606" y="19215"/>
                    <a:pt x="20269" y="18656"/>
                  </a:cubicBezTo>
                  <a:cubicBezTo>
                    <a:pt x="17919" y="18085"/>
                    <a:pt x="15570" y="17564"/>
                    <a:pt x="13221" y="17069"/>
                  </a:cubicBezTo>
                  <a:cubicBezTo>
                    <a:pt x="12040" y="16815"/>
                    <a:pt x="10846" y="16586"/>
                    <a:pt x="9677" y="16358"/>
                  </a:cubicBezTo>
                  <a:cubicBezTo>
                    <a:pt x="8407" y="16116"/>
                    <a:pt x="7086" y="15977"/>
                    <a:pt x="5855" y="15596"/>
                  </a:cubicBezTo>
                  <a:cubicBezTo>
                    <a:pt x="5474" y="15481"/>
                    <a:pt x="5093" y="15342"/>
                    <a:pt x="4737" y="15164"/>
                  </a:cubicBezTo>
                  <a:cubicBezTo>
                    <a:pt x="4026" y="14834"/>
                    <a:pt x="3365" y="14414"/>
                    <a:pt x="2781" y="13919"/>
                  </a:cubicBezTo>
                  <a:cubicBezTo>
                    <a:pt x="1041" y="12421"/>
                    <a:pt x="0" y="10274"/>
                    <a:pt x="0" y="7988"/>
                  </a:cubicBezTo>
                  <a:cubicBezTo>
                    <a:pt x="0" y="5779"/>
                    <a:pt x="952" y="3632"/>
                    <a:pt x="2591" y="2134"/>
                  </a:cubicBezTo>
                  <a:cubicBezTo>
                    <a:pt x="3581" y="1232"/>
                    <a:pt x="4800" y="546"/>
                    <a:pt x="6096" y="229"/>
                  </a:cubicBezTo>
                  <a:cubicBezTo>
                    <a:pt x="6756" y="64"/>
                    <a:pt x="7417" y="0"/>
                    <a:pt x="8090" y="25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Shape 2228">
              <a:extLst>
                <a:ext uri="{FF2B5EF4-FFF2-40B4-BE49-F238E27FC236}">
                  <a16:creationId xmlns:a16="http://schemas.microsoft.com/office/drawing/2014/main" id="{2A2B65AB-C05C-441D-8944-EF603631FD21}"/>
                </a:ext>
              </a:extLst>
            </p:cNvPr>
            <p:cNvSpPr/>
            <p:nvPr/>
          </p:nvSpPr>
          <p:spPr>
            <a:xfrm>
              <a:off x="8827667" y="3226721"/>
              <a:ext cx="464395" cy="497199"/>
            </a:xfrm>
            <a:custGeom>
              <a:avLst/>
              <a:gdLst/>
              <a:ahLst/>
              <a:cxnLst/>
              <a:rect l="0" t="0" r="0" b="0"/>
              <a:pathLst>
                <a:path w="575145" h="615798">
                  <a:moveTo>
                    <a:pt x="240400" y="24170"/>
                  </a:moveTo>
                  <a:cubicBezTo>
                    <a:pt x="281454" y="24492"/>
                    <a:pt x="322466" y="33014"/>
                    <a:pt x="361455" y="49721"/>
                  </a:cubicBezTo>
                  <a:cubicBezTo>
                    <a:pt x="438823" y="82855"/>
                    <a:pt x="499427" y="144297"/>
                    <a:pt x="532117" y="222695"/>
                  </a:cubicBezTo>
                  <a:cubicBezTo>
                    <a:pt x="563245" y="297332"/>
                    <a:pt x="565480" y="379717"/>
                    <a:pt x="538404" y="454711"/>
                  </a:cubicBezTo>
                  <a:cubicBezTo>
                    <a:pt x="514299" y="521437"/>
                    <a:pt x="468744" y="576885"/>
                    <a:pt x="408940" y="613435"/>
                  </a:cubicBezTo>
                  <a:cubicBezTo>
                    <a:pt x="406921" y="614604"/>
                    <a:pt x="405308" y="615798"/>
                    <a:pt x="403060" y="615798"/>
                  </a:cubicBezTo>
                  <a:cubicBezTo>
                    <a:pt x="398615" y="615798"/>
                    <a:pt x="395173" y="612242"/>
                    <a:pt x="395173" y="607822"/>
                  </a:cubicBezTo>
                  <a:cubicBezTo>
                    <a:pt x="395173" y="604952"/>
                    <a:pt x="396799" y="602526"/>
                    <a:pt x="399097" y="601129"/>
                  </a:cubicBezTo>
                  <a:cubicBezTo>
                    <a:pt x="523062" y="526009"/>
                    <a:pt x="575145" y="367221"/>
                    <a:pt x="517398" y="228753"/>
                  </a:cubicBezTo>
                  <a:cubicBezTo>
                    <a:pt x="453110" y="74613"/>
                    <a:pt x="277164" y="0"/>
                    <a:pt x="125184" y="62433"/>
                  </a:cubicBezTo>
                  <a:cubicBezTo>
                    <a:pt x="81521" y="80378"/>
                    <a:pt x="44653" y="107277"/>
                    <a:pt x="15494" y="140018"/>
                  </a:cubicBezTo>
                  <a:cubicBezTo>
                    <a:pt x="13830" y="142011"/>
                    <a:pt x="11430" y="145047"/>
                    <a:pt x="8052" y="145047"/>
                  </a:cubicBezTo>
                  <a:cubicBezTo>
                    <a:pt x="3607" y="145047"/>
                    <a:pt x="0" y="141465"/>
                    <a:pt x="0" y="137059"/>
                  </a:cubicBezTo>
                  <a:cubicBezTo>
                    <a:pt x="0" y="135115"/>
                    <a:pt x="914" y="132956"/>
                    <a:pt x="2248" y="131572"/>
                  </a:cubicBezTo>
                  <a:cubicBezTo>
                    <a:pt x="33922" y="95301"/>
                    <a:pt x="73482" y="66548"/>
                    <a:pt x="119088" y="47815"/>
                  </a:cubicBezTo>
                  <a:cubicBezTo>
                    <a:pt x="158248" y="31725"/>
                    <a:pt x="199345" y="23847"/>
                    <a:pt x="240400" y="24170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Shape 2229">
              <a:extLst>
                <a:ext uri="{FF2B5EF4-FFF2-40B4-BE49-F238E27FC236}">
                  <a16:creationId xmlns:a16="http://schemas.microsoft.com/office/drawing/2014/main" id="{2C718C26-75EE-4205-9AEA-627677BC1135}"/>
                </a:ext>
              </a:extLst>
            </p:cNvPr>
            <p:cNvSpPr/>
            <p:nvPr/>
          </p:nvSpPr>
          <p:spPr>
            <a:xfrm>
              <a:off x="9283360" y="3340771"/>
              <a:ext cx="62131" cy="321444"/>
            </a:xfrm>
            <a:custGeom>
              <a:avLst/>
              <a:gdLst/>
              <a:ahLst/>
              <a:cxnLst/>
              <a:rect l="0" t="0" r="0" b="0"/>
              <a:pathLst>
                <a:path w="76949" h="398120">
                  <a:moveTo>
                    <a:pt x="8052" y="0"/>
                  </a:moveTo>
                  <a:cubicBezTo>
                    <a:pt x="11531" y="0"/>
                    <a:pt x="13754" y="2311"/>
                    <a:pt x="15545" y="5296"/>
                  </a:cubicBezTo>
                  <a:cubicBezTo>
                    <a:pt x="24333" y="20371"/>
                    <a:pt x="32271" y="36004"/>
                    <a:pt x="39002" y="52171"/>
                  </a:cubicBezTo>
                  <a:cubicBezTo>
                    <a:pt x="52451" y="84417"/>
                    <a:pt x="61519" y="118123"/>
                    <a:pt x="65939" y="152336"/>
                  </a:cubicBezTo>
                  <a:cubicBezTo>
                    <a:pt x="76949" y="237579"/>
                    <a:pt x="58585" y="321386"/>
                    <a:pt x="17881" y="392659"/>
                  </a:cubicBezTo>
                  <a:cubicBezTo>
                    <a:pt x="16015" y="395757"/>
                    <a:pt x="13894" y="398120"/>
                    <a:pt x="10351" y="398120"/>
                  </a:cubicBezTo>
                  <a:cubicBezTo>
                    <a:pt x="5905" y="398120"/>
                    <a:pt x="2299" y="394538"/>
                    <a:pt x="2299" y="390118"/>
                  </a:cubicBezTo>
                  <a:cubicBezTo>
                    <a:pt x="2299" y="387528"/>
                    <a:pt x="3823" y="385331"/>
                    <a:pt x="5055" y="383159"/>
                  </a:cubicBezTo>
                  <a:cubicBezTo>
                    <a:pt x="5829" y="381787"/>
                    <a:pt x="6591" y="380403"/>
                    <a:pt x="7341" y="379031"/>
                  </a:cubicBezTo>
                  <a:cubicBezTo>
                    <a:pt x="9385" y="375310"/>
                    <a:pt x="11366" y="371538"/>
                    <a:pt x="13284" y="367741"/>
                  </a:cubicBezTo>
                  <a:cubicBezTo>
                    <a:pt x="15189" y="363956"/>
                    <a:pt x="17044" y="360121"/>
                    <a:pt x="18834" y="356260"/>
                  </a:cubicBezTo>
                  <a:cubicBezTo>
                    <a:pt x="20612" y="352399"/>
                    <a:pt x="22339" y="348526"/>
                    <a:pt x="23990" y="344602"/>
                  </a:cubicBezTo>
                  <a:cubicBezTo>
                    <a:pt x="25641" y="340690"/>
                    <a:pt x="27229" y="336728"/>
                    <a:pt x="28753" y="332765"/>
                  </a:cubicBezTo>
                  <a:cubicBezTo>
                    <a:pt x="30264" y="328777"/>
                    <a:pt x="31725" y="324790"/>
                    <a:pt x="33109" y="320751"/>
                  </a:cubicBezTo>
                  <a:cubicBezTo>
                    <a:pt x="34493" y="316725"/>
                    <a:pt x="35801" y="312661"/>
                    <a:pt x="37059" y="308597"/>
                  </a:cubicBezTo>
                  <a:cubicBezTo>
                    <a:pt x="38303" y="304521"/>
                    <a:pt x="39472" y="300419"/>
                    <a:pt x="40577" y="296291"/>
                  </a:cubicBezTo>
                  <a:cubicBezTo>
                    <a:pt x="41694" y="292163"/>
                    <a:pt x="42723" y="288011"/>
                    <a:pt x="43688" y="283858"/>
                  </a:cubicBezTo>
                  <a:cubicBezTo>
                    <a:pt x="44653" y="279679"/>
                    <a:pt x="45542" y="275501"/>
                    <a:pt x="46368" y="271297"/>
                  </a:cubicBezTo>
                  <a:cubicBezTo>
                    <a:pt x="47193" y="267081"/>
                    <a:pt x="47930" y="262852"/>
                    <a:pt x="48616" y="258610"/>
                  </a:cubicBezTo>
                  <a:cubicBezTo>
                    <a:pt x="49289" y="254368"/>
                    <a:pt x="49886" y="250101"/>
                    <a:pt x="50406" y="245834"/>
                  </a:cubicBezTo>
                  <a:cubicBezTo>
                    <a:pt x="50940" y="241541"/>
                    <a:pt x="51384" y="237249"/>
                    <a:pt x="51765" y="232956"/>
                  </a:cubicBezTo>
                  <a:cubicBezTo>
                    <a:pt x="52146" y="228638"/>
                    <a:pt x="52438" y="224307"/>
                    <a:pt x="52667" y="220002"/>
                  </a:cubicBezTo>
                  <a:cubicBezTo>
                    <a:pt x="52883" y="215659"/>
                    <a:pt x="53035" y="211302"/>
                    <a:pt x="53099" y="206959"/>
                  </a:cubicBezTo>
                  <a:cubicBezTo>
                    <a:pt x="53175" y="202590"/>
                    <a:pt x="53162" y="198234"/>
                    <a:pt x="53074" y="193865"/>
                  </a:cubicBezTo>
                  <a:cubicBezTo>
                    <a:pt x="52984" y="189471"/>
                    <a:pt x="52806" y="185090"/>
                    <a:pt x="52565" y="180708"/>
                  </a:cubicBezTo>
                  <a:cubicBezTo>
                    <a:pt x="52324" y="176301"/>
                    <a:pt x="51994" y="171907"/>
                    <a:pt x="51588" y="167513"/>
                  </a:cubicBezTo>
                  <a:cubicBezTo>
                    <a:pt x="51181" y="163119"/>
                    <a:pt x="50660" y="158724"/>
                    <a:pt x="50127" y="154356"/>
                  </a:cubicBezTo>
                  <a:cubicBezTo>
                    <a:pt x="45885" y="121526"/>
                    <a:pt x="37199" y="89179"/>
                    <a:pt x="24282" y="58217"/>
                  </a:cubicBezTo>
                  <a:cubicBezTo>
                    <a:pt x="17716" y="42469"/>
                    <a:pt x="9995" y="27216"/>
                    <a:pt x="1410" y="12560"/>
                  </a:cubicBezTo>
                  <a:cubicBezTo>
                    <a:pt x="648" y="11176"/>
                    <a:pt x="0" y="9703"/>
                    <a:pt x="0" y="7988"/>
                  </a:cubicBezTo>
                  <a:cubicBezTo>
                    <a:pt x="0" y="3581"/>
                    <a:pt x="3607" y="0"/>
                    <a:pt x="8052" y="0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Shape 2230">
              <a:extLst>
                <a:ext uri="{FF2B5EF4-FFF2-40B4-BE49-F238E27FC236}">
                  <a16:creationId xmlns:a16="http://schemas.microsoft.com/office/drawing/2014/main" id="{453E8576-E188-4D40-8F26-77E7F5C4E0C3}"/>
                </a:ext>
              </a:extLst>
            </p:cNvPr>
            <p:cNvSpPr/>
            <p:nvPr/>
          </p:nvSpPr>
          <p:spPr>
            <a:xfrm>
              <a:off x="8862799" y="3186350"/>
              <a:ext cx="330430" cy="61886"/>
            </a:xfrm>
            <a:custGeom>
              <a:avLst/>
              <a:gdLst/>
              <a:ahLst/>
              <a:cxnLst/>
              <a:rect l="0" t="0" r="0" b="0"/>
              <a:pathLst>
                <a:path w="409232" h="76648">
                  <a:moveTo>
                    <a:pt x="184162" y="2746"/>
                  </a:moveTo>
                  <a:cubicBezTo>
                    <a:pt x="261198" y="0"/>
                    <a:pt x="337919" y="20002"/>
                    <a:pt x="405054" y="61674"/>
                  </a:cubicBezTo>
                  <a:cubicBezTo>
                    <a:pt x="407479" y="63109"/>
                    <a:pt x="409232" y="65637"/>
                    <a:pt x="409232" y="68659"/>
                  </a:cubicBezTo>
                  <a:cubicBezTo>
                    <a:pt x="409232" y="73079"/>
                    <a:pt x="405625" y="76648"/>
                    <a:pt x="401180" y="76648"/>
                  </a:cubicBezTo>
                  <a:cubicBezTo>
                    <a:pt x="399440" y="76648"/>
                    <a:pt x="397967" y="75898"/>
                    <a:pt x="396520" y="75009"/>
                  </a:cubicBezTo>
                  <a:cubicBezTo>
                    <a:pt x="293497" y="11103"/>
                    <a:pt x="166941" y="397"/>
                    <a:pt x="53251" y="47107"/>
                  </a:cubicBezTo>
                  <a:cubicBezTo>
                    <a:pt x="39192" y="52886"/>
                    <a:pt x="25514" y="59592"/>
                    <a:pt x="12281" y="66970"/>
                  </a:cubicBezTo>
                  <a:cubicBezTo>
                    <a:pt x="11024" y="67745"/>
                    <a:pt x="9639" y="68316"/>
                    <a:pt x="8052" y="68316"/>
                  </a:cubicBezTo>
                  <a:cubicBezTo>
                    <a:pt x="3607" y="68316"/>
                    <a:pt x="0" y="64748"/>
                    <a:pt x="0" y="60328"/>
                  </a:cubicBezTo>
                  <a:cubicBezTo>
                    <a:pt x="0" y="58868"/>
                    <a:pt x="432" y="57433"/>
                    <a:pt x="1219" y="56201"/>
                  </a:cubicBezTo>
                  <a:cubicBezTo>
                    <a:pt x="2096" y="54842"/>
                    <a:pt x="3556" y="53699"/>
                    <a:pt x="4940" y="52911"/>
                  </a:cubicBezTo>
                  <a:cubicBezTo>
                    <a:pt x="18593" y="45317"/>
                    <a:pt x="32703" y="38421"/>
                    <a:pt x="47155" y="32490"/>
                  </a:cubicBezTo>
                  <a:cubicBezTo>
                    <a:pt x="91604" y="14230"/>
                    <a:pt x="137940" y="4393"/>
                    <a:pt x="184162" y="2746"/>
                  </a:cubicBezTo>
                  <a:close/>
                </a:path>
              </a:pathLst>
            </a:custGeom>
            <a:solidFill>
              <a:srgbClr val="E4322B"/>
            </a:solidFill>
            <a:ln w="9525" cap="flat">
              <a:solidFill>
                <a:schemeClr val="accent1"/>
              </a:solidFill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9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10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4" r:id="rId8"/>
    <p:sldLayoutId id="2147483712" r:id="rId9"/>
    <p:sldLayoutId id="2147483692" r:id="rId10"/>
    <p:sldLayoutId id="2147483695" r:id="rId11"/>
    <p:sldLayoutId id="2147483693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9" r:id="rId18"/>
    <p:sldLayoutId id="2147483706" r:id="rId19"/>
    <p:sldLayoutId id="2147483711" r:id="rId20"/>
    <p:sldLayoutId id="2147483707" r:id="rId21"/>
    <p:sldLayoutId id="2147483708" r:id="rId22"/>
    <p:sldLayoutId id="214748371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PHÂN TÍCH TỔNG QUAN DÒNG TIỀN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230" y="4735514"/>
            <a:ext cx="7986184" cy="1500187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VŨ VIẾT ANH – TPKD VPS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SĐT/ZALO: 0822 441 109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0"/>
    </mc:Choice>
    <mc:Fallback xmlns="">
      <p:transition spd="slow" advTm="94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517"/>
            <a:ext cx="10515600" cy="712184"/>
          </a:xfrm>
        </p:spPr>
        <p:txBody>
          <a:bodyPr/>
          <a:lstStyle/>
          <a:p>
            <a:r>
              <a:rPr lang="en-US" sz="3200" dirty="0" err="1" smtClean="0"/>
              <a:t>Dòng</a:t>
            </a:r>
            <a:r>
              <a:rPr lang="en-US" sz="3200" dirty="0" smtClean="0"/>
              <a:t> </a:t>
            </a:r>
            <a:r>
              <a:rPr lang="en-US" sz="3200" dirty="0" err="1" smtClean="0"/>
              <a:t>tiền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phối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701"/>
            <a:ext cx="10515600" cy="466768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chững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=&gt;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02" y="2174488"/>
            <a:ext cx="9298596" cy="46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6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329"/>
            <a:ext cx="10515600" cy="712184"/>
          </a:xfrm>
        </p:spPr>
        <p:txBody>
          <a:bodyPr/>
          <a:lstStyle/>
          <a:p>
            <a:r>
              <a:rPr lang="en-US" sz="3200" dirty="0" err="1" smtClean="0"/>
              <a:t>Dòng</a:t>
            </a:r>
            <a:r>
              <a:rPr lang="en-US" sz="3200" dirty="0" smtClean="0"/>
              <a:t> </a:t>
            </a:r>
            <a:r>
              <a:rPr lang="en-US" sz="3200" dirty="0" err="1" smtClean="0"/>
              <a:t>tiền</a:t>
            </a:r>
            <a:r>
              <a:rPr lang="en-US" sz="3200" dirty="0" smtClean="0"/>
              <a:t> </a:t>
            </a:r>
            <a:r>
              <a:rPr lang="en-US" sz="3200" dirty="0" err="1" smtClean="0"/>
              <a:t>đè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513"/>
            <a:ext cx="10515600" cy="466768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“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”,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khuynh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đạp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(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)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11" y="2134398"/>
            <a:ext cx="9309177" cy="47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9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0B0011-239C-40F9-B41D-CA2D74E7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29" y="3838606"/>
            <a:ext cx="5934636" cy="12368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VŨ VIẾT ANH – TPKD VPS</a:t>
            </a:r>
            <a:br>
              <a:rPr lang="en-US" dirty="0"/>
            </a:br>
            <a:r>
              <a:rPr lang="en-US" dirty="0"/>
              <a:t>SĐT/ZALO: 0822 441 109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CAB78-CFF8-410C-9CFE-C7917EA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D8F43-1E2E-4754-BE4C-AAB8F6410E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952" y="1476812"/>
            <a:ext cx="6306863" cy="169068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A/C ĐANG CÓ THẮC MẮC, CÓ THỂ BẬT MIC ĐẶT CÂU HỎI TRỰC TIẾP</a:t>
            </a:r>
          </a:p>
        </p:txBody>
      </p:sp>
    </p:spTree>
    <p:extLst>
      <p:ext uri="{BB962C8B-B14F-4D97-AF65-F5344CB8AC3E}">
        <p14:creationId xmlns:p14="http://schemas.microsoft.com/office/powerpoint/2010/main" val="38439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ĐỊNH LUẬT CUNG CẦU CHỨNG KHOÁN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662"/>
            <a:ext cx="10515600" cy="4667688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/>
              <a:t>tăng</a:t>
            </a:r>
            <a:r>
              <a:rPr lang="en-US" dirty="0"/>
              <a:t> =&gt; </a:t>
            </a:r>
            <a:r>
              <a:rPr lang="en-US" dirty="0" err="1"/>
              <a:t>cầu</a:t>
            </a:r>
            <a:r>
              <a:rPr lang="en-US" dirty="0"/>
              <a:t> &gt; </a:t>
            </a:r>
            <a:r>
              <a:rPr lang="en-US" dirty="0" err="1" smtClean="0"/>
              <a:t>cung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/>
              <a:t>giảm</a:t>
            </a:r>
            <a:r>
              <a:rPr lang="en-US" dirty="0"/>
              <a:t> =&gt; </a:t>
            </a:r>
            <a:r>
              <a:rPr lang="en-US" dirty="0" err="1"/>
              <a:t>cầu</a:t>
            </a:r>
            <a:r>
              <a:rPr lang="en-US" dirty="0"/>
              <a:t> &lt; </a:t>
            </a:r>
            <a:r>
              <a:rPr lang="en-US" dirty="0" err="1" smtClean="0"/>
              <a:t>cung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19" y="1764585"/>
            <a:ext cx="8812252" cy="49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tăng</a:t>
            </a:r>
            <a:r>
              <a:rPr lang="en-US" sz="3200" dirty="0" smtClean="0"/>
              <a:t> </a:t>
            </a:r>
            <a:r>
              <a:rPr lang="en-US" sz="3200" dirty="0" err="1" smtClean="0"/>
              <a:t>vol</a:t>
            </a:r>
            <a:r>
              <a:rPr lang="en-US" sz="3200" dirty="0" smtClean="0"/>
              <a:t> </a:t>
            </a:r>
            <a:r>
              <a:rPr lang="en-US" sz="3200" dirty="0" err="1" smtClean="0"/>
              <a:t>cao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583"/>
            <a:ext cx="10515600" cy="466768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“Vol </a:t>
            </a:r>
            <a:r>
              <a:rPr lang="en-US" dirty="0" err="1" smtClean="0"/>
              <a:t>cao</a:t>
            </a:r>
            <a:r>
              <a:rPr lang="en-US" dirty="0" smtClean="0"/>
              <a:t>”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/>
              <a:t>.</a:t>
            </a:r>
            <a:r>
              <a:rPr lang="en-US" dirty="0" smtClean="0"/>
              <a:t> “</a:t>
            </a:r>
            <a:r>
              <a:rPr lang="en-US" dirty="0" err="1"/>
              <a:t>B</a:t>
            </a:r>
            <a:r>
              <a:rPr lang="en-US" dirty="0" err="1" smtClean="0"/>
              <a:t>iên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”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60" y="2274849"/>
            <a:ext cx="9181280" cy="45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tăng</a:t>
            </a:r>
            <a:r>
              <a:rPr lang="en-US" sz="3200" dirty="0" smtClean="0"/>
              <a:t> </a:t>
            </a:r>
            <a:r>
              <a:rPr lang="en-US" sz="3200" dirty="0" err="1" smtClean="0"/>
              <a:t>vol</a:t>
            </a:r>
            <a:r>
              <a:rPr lang="en-US" sz="3200" dirty="0" smtClean="0"/>
              <a:t> </a:t>
            </a:r>
            <a:r>
              <a:rPr lang="en-US" sz="3200" dirty="0" err="1" smtClean="0"/>
              <a:t>thấp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847"/>
            <a:ext cx="10515600" cy="466768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“Vol </a:t>
            </a:r>
            <a:r>
              <a:rPr lang="en-US" dirty="0" err="1" smtClean="0"/>
              <a:t>thấp</a:t>
            </a:r>
            <a:r>
              <a:rPr lang="en-US" dirty="0" smtClean="0"/>
              <a:t>”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. “</a:t>
            </a:r>
            <a:r>
              <a:rPr lang="en-US" dirty="0" err="1"/>
              <a:t>B</a:t>
            </a:r>
            <a:r>
              <a:rPr lang="en-US" dirty="0" err="1" smtClean="0"/>
              <a:t>iên</a:t>
            </a:r>
            <a:r>
              <a:rPr lang="en-US" dirty="0" smtClean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”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08" y="2295024"/>
            <a:ext cx="8370036" cy="45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giảm</a:t>
            </a:r>
            <a:r>
              <a:rPr lang="en-US" sz="3200" dirty="0" smtClean="0"/>
              <a:t> </a:t>
            </a:r>
            <a:r>
              <a:rPr lang="en-US" sz="3200" dirty="0" err="1" smtClean="0"/>
              <a:t>vol</a:t>
            </a:r>
            <a:r>
              <a:rPr lang="en-US" sz="3200" dirty="0" smtClean="0"/>
              <a:t> </a:t>
            </a:r>
            <a:r>
              <a:rPr lang="en-US" sz="3200" dirty="0" err="1" smtClean="0"/>
              <a:t>cao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205"/>
            <a:ext cx="10515600" cy="466768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“Vol </a:t>
            </a:r>
            <a:r>
              <a:rPr lang="en-US" dirty="0" err="1"/>
              <a:t>cao</a:t>
            </a:r>
            <a:r>
              <a:rPr lang="en-US" dirty="0"/>
              <a:t>”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 “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”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31" y="2276074"/>
            <a:ext cx="8456806" cy="45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giảm</a:t>
            </a:r>
            <a:r>
              <a:rPr lang="en-US" sz="3200" dirty="0" smtClean="0"/>
              <a:t> </a:t>
            </a:r>
            <a:r>
              <a:rPr lang="en-US" sz="3200" dirty="0" err="1" smtClean="0"/>
              <a:t>vol</a:t>
            </a:r>
            <a:r>
              <a:rPr lang="en-US" sz="3200" dirty="0" smtClean="0"/>
              <a:t> </a:t>
            </a:r>
            <a:r>
              <a:rPr lang="en-US" sz="3200" dirty="0" err="1" smtClean="0"/>
              <a:t>thấp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583"/>
            <a:ext cx="10515600" cy="466768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“Vol </a:t>
            </a:r>
            <a:r>
              <a:rPr lang="en-US" dirty="0" err="1"/>
              <a:t>thấp</a:t>
            </a:r>
            <a:r>
              <a:rPr lang="en-US" dirty="0"/>
              <a:t>”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. “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”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 smtClean="0"/>
              <a:t>giảm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33" y="2172111"/>
            <a:ext cx="8620067" cy="46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PHÂN LOẠI </a:t>
            </a:r>
            <a:r>
              <a:rPr lang="en-US" sz="3200" dirty="0" smtClean="0"/>
              <a:t>Xu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DÒNG </a:t>
            </a:r>
            <a:r>
              <a:rPr lang="en-US" sz="3200" dirty="0" smtClean="0"/>
              <a:t>TIỀN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Xu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err="1" smtClean="0"/>
              <a:t>òng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917"/>
            <a:ext cx="10515600" cy="712184"/>
          </a:xfrm>
        </p:spPr>
        <p:txBody>
          <a:bodyPr/>
          <a:lstStyle/>
          <a:p>
            <a:r>
              <a:rPr lang="en-US" sz="3200" dirty="0" err="1" smtClean="0"/>
              <a:t>Dòng</a:t>
            </a:r>
            <a:r>
              <a:rPr lang="en-US" sz="3200" dirty="0" smtClean="0"/>
              <a:t> </a:t>
            </a:r>
            <a:r>
              <a:rPr lang="en-US" sz="3200" dirty="0" err="1" smtClean="0"/>
              <a:t>tiền</a:t>
            </a:r>
            <a:r>
              <a:rPr lang="en-US" sz="3200" dirty="0" smtClean="0"/>
              <a:t> </a:t>
            </a:r>
            <a:r>
              <a:rPr lang="en-US" sz="3200" dirty="0" err="1" smtClean="0"/>
              <a:t>đỡ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101"/>
            <a:ext cx="10515600" cy="466768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đà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chững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=&gt;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đỡ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(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13" y="2475545"/>
            <a:ext cx="8757773" cy="43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DÒNG TIỀN ĐẨY GIÁ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7311"/>
            <a:ext cx="10515600" cy="466768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“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”,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(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)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441B-E2CE-4808-9799-CF5D2E621F2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75" y="2259397"/>
            <a:ext cx="9159450" cy="45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43249"/>
      </p:ext>
    </p:extLst>
  </p:cSld>
  <p:clrMapOvr>
    <a:masterClrMapping/>
  </p:clrMapOvr>
</p:sld>
</file>

<file path=ppt/theme/theme1.xml><?xml version="1.0" encoding="utf-8"?>
<a:theme xmlns:a="http://schemas.openxmlformats.org/drawingml/2006/main" name="VPS_43">
  <a:themeElements>
    <a:clrScheme name="VPS">
      <a:dk1>
        <a:sysClr val="windowText" lastClr="000000"/>
      </a:dk1>
      <a:lt1>
        <a:sysClr val="window" lastClr="FFFFFF"/>
      </a:lt1>
      <a:dk2>
        <a:srgbClr val="323232"/>
      </a:dk2>
      <a:lt2>
        <a:srgbClr val="D8D8D8"/>
      </a:lt2>
      <a:accent1>
        <a:srgbClr val="ED1C24"/>
      </a:accent1>
      <a:accent2>
        <a:srgbClr val="A5300F"/>
      </a:accent2>
      <a:accent3>
        <a:srgbClr val="670000"/>
      </a:accent3>
      <a:accent4>
        <a:srgbClr val="939598"/>
      </a:accent4>
      <a:accent5>
        <a:srgbClr val="58595B"/>
      </a:accent5>
      <a:accent6>
        <a:srgbClr val="231F20"/>
      </a:accent6>
      <a:hlink>
        <a:srgbClr val="EE1A26"/>
      </a:hlink>
      <a:folHlink>
        <a:srgbClr val="7F7F7F"/>
      </a:folHlink>
    </a:clrScheme>
    <a:fontScheme name="VPBS">
      <a:majorFont>
        <a:latin typeface="Segoe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PS_43" id="{7015F37D-1B55-4BBA-A5D8-82BFC47CFFD9}" vid="{2903E486-7932-49D5-BD34-680C6E97E3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96D67344E084DA3EC8F2C063702F1" ma:contentTypeVersion="4" ma:contentTypeDescription="Create a new document." ma:contentTypeScope="" ma:versionID="8179d998ecdc628f2ed3a9bf375c3d66">
  <xsd:schema xmlns:xsd="http://www.w3.org/2001/XMLSchema" xmlns:xs="http://www.w3.org/2001/XMLSchema" xmlns:p="http://schemas.microsoft.com/office/2006/metadata/properties" xmlns:ns2="35630622-7be8-4b8b-b511-9d4593c78243" targetNamespace="http://schemas.microsoft.com/office/2006/metadata/properties" ma:root="true" ma:fieldsID="5eac39d26f54c88aef275efbd6d9059c" ns2:_="">
    <xsd:import namespace="35630622-7be8-4b8b-b511-9d4593c78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30622-7be8-4b8b-b511-9d4593c78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AF910-6898-4D14-95FD-7CE4DAB282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1B0B23-328C-4C69-995A-991AFCBBB4AC}">
  <ds:schemaRefs>
    <ds:schemaRef ds:uri="http://schemas.microsoft.com/office/2006/metadata/properties"/>
    <ds:schemaRef ds:uri="35630622-7be8-4b8b-b511-9d4593c78243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2700AA-811A-46EF-AD03-117C9DB9A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30622-7be8-4b8b-b511-9d4593c78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VPS_43</Template>
  <TotalTime>3771</TotalTime>
  <Words>371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Lato</vt:lpstr>
      <vt:lpstr>Segoe Light</vt:lpstr>
      <vt:lpstr>Segoe UI</vt:lpstr>
      <vt:lpstr>Segoe UI Light</vt:lpstr>
      <vt:lpstr>Wingdings</vt:lpstr>
      <vt:lpstr>VPS_43</vt:lpstr>
      <vt:lpstr>PHÂN TÍCH TỔNG QUAN DÒNG TIỀN</vt:lpstr>
      <vt:lpstr>ĐỊNH LUẬT CUNG CẦU CHỨNG KHOÁN</vt:lpstr>
      <vt:lpstr>Giá tăng vol cao</vt:lpstr>
      <vt:lpstr>Giá tăng vol thấp</vt:lpstr>
      <vt:lpstr>Giá giảm vol cao</vt:lpstr>
      <vt:lpstr>Giá giảm vol thấp</vt:lpstr>
      <vt:lpstr>PHÂN LOẠI Xu Hướng DÒNG TIỀN</vt:lpstr>
      <vt:lpstr>Dòng tiền đỡ giá</vt:lpstr>
      <vt:lpstr>DÒNG TIỀN ĐẨY GIÁ</vt:lpstr>
      <vt:lpstr>Dòng tiền phân phối</vt:lpstr>
      <vt:lpstr>Dòng tiền đè giá</vt:lpstr>
      <vt:lpstr>VŨ VIẾT ANH – TPKD VPS SĐT/ZALO: 0822 441 109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đề: GIỚI THIỆU APP SMARTONE, SMARTPRO</dc:title>
  <dc:creator>Mai Thi Thuy (PTSP)</dc:creator>
  <cp:lastModifiedBy>Admin</cp:lastModifiedBy>
  <cp:revision>310</cp:revision>
  <dcterms:created xsi:type="dcterms:W3CDTF">2019-04-17T01:47:54Z</dcterms:created>
  <dcterms:modified xsi:type="dcterms:W3CDTF">2021-06-28T14:39:15Z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0x01010029E96D67344E084DA3EC8F2C063702F1</vt:lpwstr>
  </property>
</Properties>
</file>