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/>
              <a:t>Nikhil Dange</a:t>
            </a:r>
          </a:p>
          <a:p>
            <a:pPr algn="l"/>
            <a:r>
              <a:rPr lang="en-US" smtClean="0"/>
              <a:t>IBM Advanced Data Science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implemented with Keras</a:t>
            </a:r>
          </a:p>
          <a:p>
            <a:r>
              <a:rPr lang="en-US" dirty="0" smtClean="0"/>
              <a:t>Hyper-parameters For each models were optimized using Bayesian optimization</a:t>
            </a:r>
          </a:p>
          <a:p>
            <a:r>
              <a:rPr lang="en-US" dirty="0" smtClean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1" y="2336800"/>
            <a:ext cx="6857973" cy="3598863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most important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was cleaned , explored and visualized</a:t>
            </a:r>
          </a:p>
          <a:p>
            <a:r>
              <a:rPr lang="en-US" dirty="0" smtClean="0"/>
              <a:t>Three transformations were tested and applied</a:t>
            </a:r>
          </a:p>
          <a:p>
            <a:r>
              <a:rPr lang="en-US" dirty="0" smtClean="0"/>
              <a:t>Two models were trained</a:t>
            </a:r>
          </a:p>
          <a:p>
            <a:r>
              <a:rPr lang="en-US" dirty="0" smtClean="0"/>
              <a:t>Top 10 correlating features were isolated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 smtClean="0"/>
              <a:t>Model user behavior based on their interactions with an e-commerce website</a:t>
            </a:r>
          </a:p>
          <a:p>
            <a:endParaRPr lang="en-US" dirty="0" smtClean="0"/>
          </a:p>
          <a:p>
            <a:r>
              <a:rPr lang="en-US" dirty="0" smtClean="0"/>
              <a:t>Measure which website actions correlate with revenue and sales</a:t>
            </a:r>
          </a:p>
          <a:p>
            <a:endParaRPr lang="en-US" dirty="0" smtClean="0"/>
          </a:p>
          <a:p>
            <a:r>
              <a:rPr lang="en-US" dirty="0" smtClean="0"/>
              <a:t>Identify seasonality and trends in buying behaviors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dataset was obtained </a:t>
            </a:r>
            <a:r>
              <a:rPr lang="en-US" dirty="0"/>
              <a:t>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consists of </a:t>
            </a:r>
            <a:r>
              <a:rPr lang="is-IS" dirty="0"/>
              <a:t>12316</a:t>
            </a:r>
            <a:r>
              <a:rPr lang="en-US" dirty="0" smtClean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consists of 0.11 percent Missing values</a:t>
            </a:r>
          </a:p>
          <a:p>
            <a:endParaRPr lang="en-US" dirty="0" smtClean="0"/>
          </a:p>
          <a:p>
            <a:r>
              <a:rPr lang="en-US" dirty="0" smtClean="0"/>
              <a:t>Some duration values were negative suggesting outliers or missing values</a:t>
            </a:r>
          </a:p>
          <a:p>
            <a:endParaRPr lang="en-US" dirty="0" smtClean="0"/>
          </a:p>
          <a:p>
            <a:r>
              <a:rPr lang="en-US" dirty="0" smtClean="0"/>
              <a:t>The numerical features are highly skewed.</a:t>
            </a:r>
          </a:p>
          <a:p>
            <a:endParaRPr lang="en-US" dirty="0" smtClean="0"/>
          </a:p>
          <a:p>
            <a:r>
              <a:rPr lang="en-US" dirty="0" smtClean="0"/>
              <a:t>The Prediction classes are imbalanced with 1908 True and 10422 False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visitors  and their contribution towards Revenue for different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Box Plots for </a:t>
            </a:r>
            <a:r>
              <a:rPr lang="en-US" smtClean="0"/>
              <a:t>outlier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were dropped</a:t>
            </a:r>
          </a:p>
          <a:p>
            <a:r>
              <a:rPr lang="en-US" dirty="0" smtClean="0"/>
              <a:t>Each numerical values was clipped to remove outliers</a:t>
            </a:r>
          </a:p>
          <a:p>
            <a:r>
              <a:rPr lang="en-US" dirty="0" smtClean="0"/>
              <a:t>Categorical variables were One Hot encoded </a:t>
            </a:r>
          </a:p>
          <a:p>
            <a:r>
              <a:rPr lang="en-US" dirty="0" smtClean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Scaled using </a:t>
            </a:r>
            <a:r>
              <a:rPr lang="en-US" dirty="0" err="1" smtClean="0"/>
              <a:t>MinMax</a:t>
            </a:r>
            <a:r>
              <a:rPr lang="en-US" dirty="0" smtClean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Yeo Johnson transformation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(left) and after applying Yeo Johnson Transformation on </a:t>
            </a:r>
            <a:r>
              <a:rPr lang="en-US" smtClean="0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imbalance of classes Balanced accuracy score was used</a:t>
            </a:r>
          </a:p>
          <a:p>
            <a:endParaRPr lang="en-US" dirty="0" smtClean="0"/>
          </a:p>
          <a:p>
            <a:r>
              <a:rPr lang="en-US" dirty="0" smtClean="0"/>
              <a:t>Balanced </a:t>
            </a:r>
            <a:r>
              <a:rPr lang="en-US" dirty="0"/>
              <a:t>accuracy is calculated as the average of the proportion corrects of each class individually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4599</TotalTime>
  <Words>269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Trebuchet MS</vt:lpstr>
      <vt:lpstr>Arial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Nikhil Nishikant Dange</cp:lastModifiedBy>
  <cp:revision>25</cp:revision>
  <dcterms:created xsi:type="dcterms:W3CDTF">2019-09-05T18:53:51Z</dcterms:created>
  <dcterms:modified xsi:type="dcterms:W3CDTF">2019-09-08T23:33:51Z</dcterms:modified>
</cp:coreProperties>
</file>