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70" r:id="rId14"/>
    <p:sldId id="272" r:id="rId15"/>
    <p:sldId id="273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BA51-868C-4FE9-AD33-5E3F57F70A44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572B-A909-4578-B638-6C579A043C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BA51-868C-4FE9-AD33-5E3F57F70A44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572B-A909-4578-B638-6C579A043C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BA51-868C-4FE9-AD33-5E3F57F70A44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572B-A909-4578-B638-6C579A043CD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BA51-868C-4FE9-AD33-5E3F57F70A44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572B-A909-4578-B638-6C579A043C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BA51-868C-4FE9-AD33-5E3F57F70A44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572B-A909-4578-B638-6C579A043C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BA51-868C-4FE9-AD33-5E3F57F70A44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572B-A909-4578-B638-6C579A043C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BA51-868C-4FE9-AD33-5E3F57F70A44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572B-A909-4578-B638-6C579A043C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BA51-868C-4FE9-AD33-5E3F57F70A44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572B-A909-4578-B638-6C579A043C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BA51-868C-4FE9-AD33-5E3F57F70A44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572B-A909-4578-B638-6C579A043C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BA51-868C-4FE9-AD33-5E3F57F70A44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572B-A909-4578-B638-6C579A043CD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BA51-868C-4FE9-AD33-5E3F57F70A44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572B-A909-4578-B638-6C579A043CD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8EBBA51-868C-4FE9-AD33-5E3F57F70A44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F8A572B-A909-4578-B638-6C579A043CD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556001"/>
            <a:ext cx="7620000" cy="1473200"/>
          </a:xfrm>
        </p:spPr>
        <p:txBody>
          <a:bodyPr>
            <a:normAutofit/>
          </a:bodyPr>
          <a:lstStyle/>
          <a:p>
            <a:pPr algn="l"/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Nhung</a:t>
            </a: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GVHD: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Thanh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Tân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04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Jmeter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performance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smtClean="0"/>
              <a:t>java</a:t>
            </a:r>
          </a:p>
          <a:p>
            <a:pPr marL="0" indent="0">
              <a:buNone/>
            </a:pPr>
            <a:r>
              <a:rPr lang="en-US" dirty="0" err="1" smtClean="0"/>
              <a:t>Jmeter</a:t>
            </a:r>
            <a:r>
              <a:rPr lang="en-US" dirty="0" smtClean="0"/>
              <a:t> </a:t>
            </a:r>
            <a:r>
              <a:rPr lang="en-US" dirty="0"/>
              <a:t>Performance Testing </a:t>
            </a:r>
            <a:r>
              <a:rPr lang="en-US" dirty="0" err="1"/>
              <a:t>gồm</a:t>
            </a:r>
            <a:r>
              <a:rPr lang="en-US" dirty="0"/>
              <a:t> 2 </a:t>
            </a:r>
            <a:r>
              <a:rPr lang="en-US" dirty="0" err="1" smtClean="0"/>
              <a:t>phần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Load </a:t>
            </a:r>
            <a:r>
              <a:rPr lang="en-US" dirty="0" smtClean="0"/>
              <a:t>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Stress Testing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20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133600"/>
            <a:ext cx="7408333" cy="39925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website viectotnhat.com. </a:t>
            </a:r>
          </a:p>
          <a:p>
            <a:pPr marL="0" indent="0">
              <a:buNone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B1.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B2.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B3.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B4.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B5.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,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96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518" y="3352800"/>
            <a:ext cx="5469082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3243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website viectotnhat.com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jmeter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B1.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B2.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B3.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B4.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B5.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349101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981200"/>
            <a:ext cx="7408333" cy="4144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jmeter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website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14600"/>
            <a:ext cx="72390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2704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133600"/>
            <a:ext cx="7408333" cy="39925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8458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5116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selenium </a:t>
            </a:r>
            <a:r>
              <a:rPr lang="en-US" dirty="0" err="1" smtClean="0"/>
              <a:t>Webdriver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website</a:t>
            </a:r>
          </a:p>
          <a:p>
            <a:pPr>
              <a:buFontTx/>
              <a:buChar char="-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website viectotnhat.com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: </a:t>
            </a:r>
          </a:p>
          <a:p>
            <a:pPr>
              <a:buFontTx/>
              <a:buChar char="-"/>
            </a:pP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nghiê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1 </a:t>
            </a:r>
            <a:r>
              <a:rPr lang="en-US" dirty="0" err="1" smtClean="0"/>
              <a:t>trong</a:t>
            </a:r>
            <a:r>
              <a:rPr lang="en-US" dirty="0" smtClean="0"/>
              <a:t> 4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selenium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899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selenium </a:t>
            </a:r>
            <a:r>
              <a:rPr lang="en-US" dirty="0" err="1" smtClean="0"/>
              <a:t>Wendriver</a:t>
            </a:r>
            <a:endParaRPr lang="en-US" dirty="0" smtClean="0"/>
          </a:p>
          <a:p>
            <a:pPr lvl="0">
              <a:buFontTx/>
              <a:buChar char="-"/>
            </a:pP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: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selenium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Jmeter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155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1981200"/>
            <a:ext cx="708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xin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ơn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quý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thầy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dõi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26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057400"/>
            <a:ext cx="7408333" cy="4068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Lý</a:t>
            </a:r>
            <a:r>
              <a:rPr lang="en-US" dirty="0" smtClean="0"/>
              <a:t> do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4 .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website </a:t>
            </a:r>
            <a:r>
              <a:rPr lang="en-US" dirty="0" smtClean="0"/>
              <a:t>viectotnhat.com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5.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 BÁO CÁO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3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Lý</a:t>
            </a:r>
            <a:r>
              <a:rPr lang="en-US" dirty="0" smtClean="0"/>
              <a:t> do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r>
              <a:rPr lang="en-US" dirty="0" smtClean="0"/>
              <a:t>,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qua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bớt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rèn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đem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00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website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2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.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smtClean="0"/>
              <a:t>qua</a:t>
            </a:r>
          </a:p>
          <a:p>
            <a:pPr marL="0" indent="0">
              <a:buNone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đem</a:t>
            </a:r>
            <a:r>
              <a:rPr lang="en-US" dirty="0" smtClean="0"/>
              <a:t>,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r>
              <a:rPr lang="en-US" dirty="0" smtClean="0"/>
              <a:t>,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xám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: </a:t>
            </a:r>
            <a:r>
              <a:rPr lang="en-US" dirty="0" err="1" smtClean="0"/>
              <a:t>thưởng</a:t>
            </a:r>
            <a:r>
              <a:rPr lang="en-US" dirty="0" smtClean="0"/>
              <a:t> </a:t>
            </a:r>
            <a:r>
              <a:rPr lang="en-US" dirty="0" err="1" smtClean="0"/>
              <a:t>trải</a:t>
            </a:r>
            <a:r>
              <a:rPr lang="en-US" dirty="0" smtClean="0"/>
              <a:t> qua 4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3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,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 smtClean="0"/>
              <a:t>quả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60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828800"/>
            <a:ext cx="7408333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3.1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: Selenium</a:t>
            </a:r>
          </a:p>
          <a:p>
            <a:pPr marL="0" indent="0">
              <a:buNone/>
            </a:pPr>
            <a:r>
              <a:rPr lang="en-US" dirty="0"/>
              <a:t>Selenium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smtClean="0"/>
              <a:t>web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pic>
        <p:nvPicPr>
          <p:cNvPr id="5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048000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32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72067" y="2286000"/>
            <a:ext cx="7408333" cy="3840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3.2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: </a:t>
            </a:r>
            <a:r>
              <a:rPr lang="en-US" dirty="0" err="1" smtClean="0"/>
              <a:t>Jmeter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(Performance Testing)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 smtClean="0"/>
              <a:t>hồi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2618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653</TotalTime>
  <Words>937</Words>
  <Application>Microsoft Office PowerPoint</Application>
  <PresentationFormat>On-screen Show (4:3)</PresentationFormat>
  <Paragraphs>89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Waveform</vt:lpstr>
      <vt:lpstr>Đề tài: Tìm hiểu và ứng dụng công cụ kiểm thử tự động vào kiểm thử phần mềm</vt:lpstr>
      <vt:lpstr>NỘI DUNG BÁO CÁO</vt:lpstr>
      <vt:lpstr>Tổng quan về đề tài</vt:lpstr>
      <vt:lpstr>Tổng quan về đề tài</vt:lpstr>
      <vt:lpstr>Kiểm thử thử phần mềm</vt:lpstr>
      <vt:lpstr>Kiểm thử thử phần mềm</vt:lpstr>
      <vt:lpstr>Kiểm thử thử phần mềm</vt:lpstr>
      <vt:lpstr>Công cụ kiểm thử tự động</vt:lpstr>
      <vt:lpstr>Công cụ kiểm thử tự động</vt:lpstr>
      <vt:lpstr>Công cụ kiểm thử tự động</vt:lpstr>
      <vt:lpstr>Ứng dụng kiểm thử website</vt:lpstr>
      <vt:lpstr>PowerPoint Presentation</vt:lpstr>
      <vt:lpstr>Ứng dụng kiểm thử website</vt:lpstr>
      <vt:lpstr>Ứng dụng kiểm thử website</vt:lpstr>
      <vt:lpstr>PowerPoint Presentation</vt:lpstr>
      <vt:lpstr>Kết luận</vt:lpstr>
      <vt:lpstr>Kết luận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Tìm hiểu và ứng dụng công cụ kiểm thử tự động vào kiểm thử phần mềm</dc:title>
  <dc:creator>Windows8.1</dc:creator>
  <cp:lastModifiedBy>Windows8.1</cp:lastModifiedBy>
  <cp:revision>31</cp:revision>
  <dcterms:created xsi:type="dcterms:W3CDTF">2019-01-08T13:10:05Z</dcterms:created>
  <dcterms:modified xsi:type="dcterms:W3CDTF">2019-01-11T12:05:06Z</dcterms:modified>
</cp:coreProperties>
</file>