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57" r:id="rId3"/>
    <p:sldId id="284" r:id="rId4"/>
    <p:sldId id="285" r:id="rId5"/>
    <p:sldId id="286" r:id="rId6"/>
  </p:sldIdLst>
  <p:sldSz cx="9144000" cy="5143500" type="screen16x9"/>
  <p:notesSz cx="6858000" cy="9144000"/>
  <p:embeddedFontLst>
    <p:embeddedFont>
      <p:font typeface="Sniglet" panose="020B0604020202020204" charset="0"/>
      <p:regular r:id="rId8"/>
    </p:embeddedFont>
    <p:embeddedFont>
      <p:font typeface="Patrick Hand SC" panose="020B0604020202020204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1F25F3-CE5F-46FC-A4F5-CE578367417C}">
  <a:tblStyle styleId="{881F25F3-CE5F-46FC-A4F5-CE57836741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3998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36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53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41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668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00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Configuración de Writer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60313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 smtClean="0"/>
              <a:t>Modificar el entorno</a:t>
            </a:r>
            <a:endParaRPr lang="es-MX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778002" y="940840"/>
            <a:ext cx="3403500" cy="790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000" dirty="0" smtClean="0">
                <a:solidFill>
                  <a:srgbClr val="2A95B7"/>
                </a:solidFill>
              </a:rPr>
              <a:t>¿Cómo se aplican</a:t>
            </a:r>
            <a:r>
              <a:rPr lang="es-MX" sz="1000" dirty="0" smtClean="0">
                <a:solidFill>
                  <a:srgbClr val="2A95B7"/>
                </a:solidFill>
              </a:rPr>
              <a:t>?</a:t>
            </a:r>
            <a:endParaRPr sz="1000" dirty="0">
              <a:solidFill>
                <a:srgbClr val="2A95B7"/>
              </a:solidFill>
            </a:endParaRP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s-MX" sz="1000" dirty="0" smtClean="0"/>
              <a:t>Desde Herramientas &gt; opciones &gt; </a:t>
            </a:r>
            <a:r>
              <a:rPr lang="es-MX" sz="1000" dirty="0" err="1" smtClean="0"/>
              <a:t>LibreOffice</a:t>
            </a:r>
            <a:r>
              <a:rPr lang="es-MX" sz="1000" dirty="0" smtClean="0"/>
              <a:t> &gt; Ver</a:t>
            </a:r>
            <a:endParaRPr lang="es-MX" sz="1000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s-MX" sz="1000" dirty="0" smtClean="0"/>
              <a:t>Con el atajo </a:t>
            </a:r>
            <a:r>
              <a:rPr lang="es-MX" sz="1000" dirty="0" err="1" smtClean="0"/>
              <a:t>Alt</a:t>
            </a:r>
            <a:r>
              <a:rPr lang="es-MX" sz="1000" dirty="0" smtClean="0"/>
              <a:t> + F12</a:t>
            </a:r>
            <a:endParaRPr sz="10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0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817669" y="1810291"/>
            <a:ext cx="3713973" cy="597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 smtClean="0">
                <a:solidFill>
                  <a:srgbClr val="2A95B7"/>
                </a:solidFill>
              </a:rPr>
              <a:t>Tamaño de los iconos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 err="1" smtClean="0">
                <a:solidFill>
                  <a:srgbClr val="434343"/>
                </a:solidFill>
                <a:sym typeface="Sniglet"/>
              </a:rPr>
              <a:t>Writer</a:t>
            </a:r>
            <a:r>
              <a:rPr lang="es-MX" sz="1000" dirty="0" smtClean="0">
                <a:solidFill>
                  <a:srgbClr val="434343"/>
                </a:solidFill>
                <a:sym typeface="Sniglet"/>
              </a:rPr>
              <a:t> nos permite modificar de manera individual los iconos de la barra de herramientas y la de la barra lateral</a:t>
            </a:r>
            <a:endParaRPr sz="1100" dirty="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783" y="1188434"/>
            <a:ext cx="3460115" cy="2577433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4328160" y="1960880"/>
            <a:ext cx="153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817669" y="2391495"/>
            <a:ext cx="3713973" cy="597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 smtClean="0">
                <a:solidFill>
                  <a:srgbClr val="2A95B7"/>
                </a:solidFill>
              </a:rPr>
              <a:t>Estilo de iconos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 smtClean="0">
                <a:solidFill>
                  <a:srgbClr val="434343"/>
                </a:solidFill>
                <a:sym typeface="Sniglet"/>
              </a:rPr>
              <a:t>De igual forma, en </a:t>
            </a:r>
            <a:r>
              <a:rPr lang="es-MX" sz="1000" dirty="0" err="1"/>
              <a:t>W</a:t>
            </a:r>
            <a:r>
              <a:rPr lang="es-MX" sz="1000" dirty="0" err="1" smtClean="0">
                <a:solidFill>
                  <a:srgbClr val="434343"/>
                </a:solidFill>
                <a:sym typeface="Sniglet"/>
              </a:rPr>
              <a:t>riter</a:t>
            </a:r>
            <a:r>
              <a:rPr lang="es-MX" sz="1000" dirty="0" smtClean="0">
                <a:solidFill>
                  <a:srgbClr val="434343"/>
                </a:solidFill>
                <a:sym typeface="Sniglet"/>
              </a:rPr>
              <a:t> es posible modificar los estilos de los iconos.</a:t>
            </a:r>
            <a:endParaRPr sz="1100" dirty="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4328160" y="1655870"/>
            <a:ext cx="1727200" cy="8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817669" y="2989125"/>
            <a:ext cx="3713973" cy="597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 smtClean="0">
                <a:solidFill>
                  <a:srgbClr val="2A95B7"/>
                </a:solidFill>
              </a:rPr>
              <a:t>Modificar la </a:t>
            </a:r>
            <a:r>
              <a:rPr lang="es-MX" sz="1000" dirty="0" err="1" smtClean="0">
                <a:solidFill>
                  <a:srgbClr val="2A95B7"/>
                </a:solidFill>
              </a:rPr>
              <a:t>visilidad</a:t>
            </a:r>
            <a:endParaRPr lang="es-MX" sz="1000" dirty="0" smtClean="0">
              <a:solidFill>
                <a:srgbClr val="2A95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 smtClean="0">
                <a:solidFill>
                  <a:srgbClr val="434343"/>
                </a:solidFill>
                <a:sym typeface="Sniglet"/>
              </a:rPr>
              <a:t>Si deseas ocultar la barra de herramientas, esta opción es la que utilizarás.</a:t>
            </a:r>
            <a:endParaRPr sz="1100" dirty="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4104640" y="2451315"/>
            <a:ext cx="1838960" cy="61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60313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 smtClean="0"/>
              <a:t>Tema de </a:t>
            </a:r>
            <a:r>
              <a:rPr lang="es-MX" dirty="0" err="1" smtClean="0"/>
              <a:t>Libreoffice</a:t>
            </a:r>
            <a:endParaRPr lang="es-MX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778002" y="940840"/>
            <a:ext cx="3403500" cy="790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000" dirty="0" smtClean="0">
                <a:solidFill>
                  <a:srgbClr val="2A95B7"/>
                </a:solidFill>
              </a:rPr>
              <a:t>¿Cómo se aplican</a:t>
            </a:r>
            <a:r>
              <a:rPr lang="es-MX" sz="1000" dirty="0" smtClean="0">
                <a:solidFill>
                  <a:srgbClr val="2A95B7"/>
                </a:solidFill>
              </a:rPr>
              <a:t>?</a:t>
            </a:r>
            <a:endParaRPr sz="1000" dirty="0">
              <a:solidFill>
                <a:srgbClr val="2A95B7"/>
              </a:solidFill>
            </a:endParaRP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s-MX" sz="1000" dirty="0" smtClean="0"/>
              <a:t>Desde Herramientas &gt; opciones &gt; </a:t>
            </a:r>
            <a:r>
              <a:rPr lang="es-MX" sz="1000" dirty="0" err="1" smtClean="0"/>
              <a:t>LibreOffice</a:t>
            </a:r>
            <a:r>
              <a:rPr lang="es-MX" sz="1000" dirty="0" smtClean="0"/>
              <a:t> &gt; </a:t>
            </a:r>
            <a:r>
              <a:rPr lang="es-MX" sz="1000" dirty="0" err="1" smtClean="0"/>
              <a:t>Personzalización</a:t>
            </a:r>
            <a:endParaRPr lang="es-MX" sz="1000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s-MX" sz="1000" dirty="0" smtClean="0"/>
              <a:t>Con el atajo </a:t>
            </a:r>
            <a:r>
              <a:rPr lang="es-MX" sz="1000" dirty="0" err="1" smtClean="0"/>
              <a:t>Alt</a:t>
            </a:r>
            <a:r>
              <a:rPr lang="es-MX" sz="1000" dirty="0" smtClean="0"/>
              <a:t> + F12</a:t>
            </a:r>
            <a:endParaRPr sz="10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endParaRPr dirty="0"/>
          </a:p>
        </p:txBody>
      </p:sp>
      <p:sp>
        <p:nvSpPr>
          <p:cNvPr id="10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817669" y="1810291"/>
            <a:ext cx="3713973" cy="597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 smtClean="0">
                <a:solidFill>
                  <a:srgbClr val="2A95B7"/>
                </a:solidFill>
              </a:rPr>
              <a:t>Cambiando el tema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 err="1" smtClean="0">
                <a:solidFill>
                  <a:srgbClr val="434343"/>
                </a:solidFill>
                <a:sym typeface="Sniglet"/>
              </a:rPr>
              <a:t>Writer</a:t>
            </a:r>
            <a:r>
              <a:rPr lang="es-MX" sz="1000" dirty="0" smtClean="0">
                <a:solidFill>
                  <a:srgbClr val="434343"/>
                </a:solidFill>
                <a:sym typeface="Sniglet"/>
              </a:rPr>
              <a:t> nos permite modificar el tema de visualización de la aplicación por otro color o tema personalizado</a:t>
            </a:r>
            <a:endParaRPr sz="1100" dirty="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140" y="940840"/>
            <a:ext cx="3440179" cy="25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60313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 smtClean="0"/>
              <a:t>Colores de la aplicación</a:t>
            </a:r>
            <a:endParaRPr lang="es-MX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778002" y="940840"/>
            <a:ext cx="3403500" cy="790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000" dirty="0" smtClean="0">
                <a:solidFill>
                  <a:srgbClr val="2A95B7"/>
                </a:solidFill>
              </a:rPr>
              <a:t>¿Cómo se aplican</a:t>
            </a:r>
            <a:r>
              <a:rPr lang="es-MX" sz="1000" dirty="0" smtClean="0">
                <a:solidFill>
                  <a:srgbClr val="2A95B7"/>
                </a:solidFill>
              </a:rPr>
              <a:t>?</a:t>
            </a:r>
            <a:endParaRPr sz="1000" dirty="0">
              <a:solidFill>
                <a:srgbClr val="2A95B7"/>
              </a:solidFill>
            </a:endParaRP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s-MX" sz="1000" dirty="0" smtClean="0"/>
              <a:t>Desde Herramientas &gt; opciones &gt; </a:t>
            </a:r>
            <a:r>
              <a:rPr lang="es-MX" sz="1000" dirty="0" err="1" smtClean="0"/>
              <a:t>LibreOffice</a:t>
            </a:r>
            <a:r>
              <a:rPr lang="es-MX" sz="1000" dirty="0" smtClean="0"/>
              <a:t> &gt; Colores de la aplicación</a:t>
            </a:r>
            <a:endParaRPr lang="es-MX" sz="1000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s-MX" sz="1000" dirty="0" smtClean="0"/>
              <a:t>Con el atajo </a:t>
            </a:r>
            <a:r>
              <a:rPr lang="es-MX" sz="1000" dirty="0" err="1" smtClean="0"/>
              <a:t>Alt</a:t>
            </a:r>
            <a:r>
              <a:rPr lang="es-MX" sz="1000" dirty="0" smtClean="0"/>
              <a:t> + F12</a:t>
            </a:r>
            <a:endParaRPr sz="10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endParaRPr dirty="0"/>
          </a:p>
        </p:txBody>
      </p:sp>
      <p:sp>
        <p:nvSpPr>
          <p:cNvPr id="10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845977" y="1993171"/>
            <a:ext cx="3713973" cy="597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 smtClean="0">
                <a:solidFill>
                  <a:srgbClr val="2A95B7"/>
                </a:solidFill>
              </a:rPr>
              <a:t>Cambiando los colores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 smtClean="0">
                <a:solidFill>
                  <a:srgbClr val="434343"/>
                </a:solidFill>
                <a:sym typeface="Sniglet"/>
              </a:rPr>
              <a:t>De igual forma si lo deseas puedes cambiar el entorno de colores de la aplicación.</a:t>
            </a:r>
            <a:endParaRPr sz="1100" dirty="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42" y="1173937"/>
            <a:ext cx="3424458" cy="25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60313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 smtClean="0"/>
              <a:t>Cargar/guardar</a:t>
            </a:r>
            <a:endParaRPr lang="es-MX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778002" y="940840"/>
            <a:ext cx="3403500" cy="790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000" dirty="0" smtClean="0">
                <a:solidFill>
                  <a:srgbClr val="2A95B7"/>
                </a:solidFill>
              </a:rPr>
              <a:t>¿Cómo se aplican</a:t>
            </a:r>
            <a:r>
              <a:rPr lang="es-MX" sz="1000" dirty="0" smtClean="0">
                <a:solidFill>
                  <a:srgbClr val="2A95B7"/>
                </a:solidFill>
              </a:rPr>
              <a:t>?</a:t>
            </a:r>
            <a:endParaRPr sz="1000" dirty="0">
              <a:solidFill>
                <a:srgbClr val="2A95B7"/>
              </a:solidFill>
            </a:endParaRP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s-MX" sz="1000" dirty="0" smtClean="0"/>
              <a:t>Desde Herramientas &gt; opciones &gt; </a:t>
            </a:r>
            <a:r>
              <a:rPr lang="es-MX" sz="1000" dirty="0" err="1" smtClean="0"/>
              <a:t>LibreOffice</a:t>
            </a:r>
            <a:r>
              <a:rPr lang="es-MX" sz="1000" dirty="0" smtClean="0"/>
              <a:t> &gt; Colores de la aplicación</a:t>
            </a:r>
            <a:endParaRPr lang="es-MX" sz="1000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s-MX" sz="1000" dirty="0" smtClean="0"/>
              <a:t>Con el atajo </a:t>
            </a:r>
            <a:r>
              <a:rPr lang="es-MX" sz="1000" dirty="0" err="1" smtClean="0"/>
              <a:t>Alt</a:t>
            </a:r>
            <a:r>
              <a:rPr lang="es-MX" sz="1000" dirty="0" smtClean="0"/>
              <a:t> + F12</a:t>
            </a:r>
            <a:endParaRPr sz="10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</a:t>
            </a:r>
            <a:endParaRPr dirty="0"/>
          </a:p>
        </p:txBody>
      </p:sp>
      <p:sp>
        <p:nvSpPr>
          <p:cNvPr id="10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845977" y="1993171"/>
            <a:ext cx="3713973" cy="597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 smtClean="0">
                <a:solidFill>
                  <a:srgbClr val="2A95B7"/>
                </a:solidFill>
              </a:rPr>
              <a:t>Configuración de autoguardado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 smtClean="0">
                <a:solidFill>
                  <a:srgbClr val="434343"/>
                </a:solidFill>
                <a:sym typeface="Sniglet"/>
              </a:rPr>
              <a:t>Por default, </a:t>
            </a:r>
            <a:r>
              <a:rPr lang="es-MX" sz="1000" dirty="0" err="1" smtClean="0">
                <a:solidFill>
                  <a:srgbClr val="434343"/>
                </a:solidFill>
                <a:sym typeface="Sniglet"/>
              </a:rPr>
              <a:t>Writer</a:t>
            </a:r>
            <a:r>
              <a:rPr lang="es-MX" sz="1000" dirty="0" smtClean="0">
                <a:solidFill>
                  <a:srgbClr val="434343"/>
                </a:solidFill>
                <a:sym typeface="Sniglet"/>
              </a:rPr>
              <a:t> tiene la opción de autoguardado en 10 Min, pero se puede cambiar en esta sección.</a:t>
            </a:r>
            <a:endParaRPr sz="1100" dirty="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80" y="915568"/>
            <a:ext cx="3682920" cy="2752836"/>
          </a:xfrm>
          <a:prstGeom prst="rect">
            <a:avLst/>
          </a:prstGeom>
        </p:spPr>
      </p:pic>
      <p:sp>
        <p:nvSpPr>
          <p:cNvPr id="8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845976" y="2714531"/>
            <a:ext cx="3713973" cy="597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 smtClean="0">
                <a:solidFill>
                  <a:srgbClr val="2A95B7"/>
                </a:solidFill>
              </a:rPr>
              <a:t>Tipo de documento Predefinido</a:t>
            </a:r>
            <a:endParaRPr lang="es-MX" sz="1000" dirty="0" smtClean="0">
              <a:solidFill>
                <a:srgbClr val="2A95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 smtClean="0">
                <a:solidFill>
                  <a:srgbClr val="434343"/>
                </a:solidFill>
                <a:sym typeface="Sniglet"/>
              </a:rPr>
              <a:t>Si deseas cambiar el tipo de formato, solo basta con cambiarlo en la opción “siempre guardar como”.</a:t>
            </a:r>
          </a:p>
        </p:txBody>
      </p:sp>
    </p:spTree>
    <p:extLst>
      <p:ext uri="{BB962C8B-B14F-4D97-AF65-F5344CB8AC3E}">
        <p14:creationId xmlns:p14="http://schemas.microsoft.com/office/powerpoint/2010/main" val="391988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247</Words>
  <Application>Microsoft Office PowerPoint</Application>
  <PresentationFormat>Presentación en pantalla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Sniglet</vt:lpstr>
      <vt:lpstr>Patrick Hand SC</vt:lpstr>
      <vt:lpstr>Wingdings</vt:lpstr>
      <vt:lpstr>Arial</vt:lpstr>
      <vt:lpstr>Seyton template</vt:lpstr>
      <vt:lpstr>Configuración de Writer</vt:lpstr>
      <vt:lpstr>Modificar el entorno</vt:lpstr>
      <vt:lpstr>Tema de Libreoffice</vt:lpstr>
      <vt:lpstr>Colores de la aplicación</vt:lpstr>
      <vt:lpstr>Cargar/guardar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formato de texto</dc:title>
  <dc:creator>Armando Villarreal Gómez</dc:creator>
  <cp:lastModifiedBy>Cuenta Microsoft</cp:lastModifiedBy>
  <cp:revision>29</cp:revision>
  <dcterms:modified xsi:type="dcterms:W3CDTF">2021-11-16T13:24:28Z</dcterms:modified>
</cp:coreProperties>
</file>