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9144000" cy="5143500" type="screen16x9"/>
  <p:notesSz cx="6858000" cy="9144000"/>
  <p:embeddedFontLst>
    <p:embeddedFont>
      <p:font typeface="Sniglet" panose="020B0604020202020204" charset="0"/>
      <p:regular r:id="rId13"/>
    </p:embeddedFont>
    <p:embeddedFont>
      <p:font typeface="Patrick Hand SC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6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9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53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45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67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6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61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447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80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4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Editar, Abrir y guardar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Buscar y reemplazar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978380" y="1094615"/>
            <a:ext cx="5280180" cy="72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s-MX" sz="1000" dirty="0" smtClean="0">
                <a:solidFill>
                  <a:schemeClr val="accent1"/>
                </a:solidFill>
              </a:rPr>
              <a:t>Opciones de búsqueda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 smtClean="0"/>
              <a:t>Desde </a:t>
            </a:r>
            <a:r>
              <a:rPr lang="es-MX" sz="1000" dirty="0"/>
              <a:t>el menú Editar &gt; </a:t>
            </a:r>
            <a:r>
              <a:rPr lang="es-MX" sz="1000" dirty="0" smtClean="0"/>
              <a:t>Buscar.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 smtClean="0"/>
              <a:t>Desde </a:t>
            </a:r>
            <a:r>
              <a:rPr lang="es-MX" sz="1000" dirty="0"/>
              <a:t>el menú Ver &gt; Barras de herramientas &gt; </a:t>
            </a:r>
            <a:r>
              <a:rPr lang="es-MX" sz="1000" dirty="0" smtClean="0"/>
              <a:t>Buscar.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 smtClean="0"/>
              <a:t>Con </a:t>
            </a:r>
            <a:r>
              <a:rPr lang="es-MX" sz="1000" dirty="0"/>
              <a:t>la combinación de teclas </a:t>
            </a:r>
            <a:r>
              <a:rPr lang="es-MX" sz="1000" dirty="0" err="1"/>
              <a:t>Ctrl+B</a:t>
            </a:r>
            <a:r>
              <a:rPr lang="es-MX" sz="1000" dirty="0" smtClean="0"/>
              <a:t>.</a:t>
            </a:r>
            <a:endParaRPr lang="es-MX" sz="1000" dirty="0"/>
          </a:p>
          <a:p>
            <a:pPr marL="457200" lvl="1" indent="0">
              <a:buSzPct val="100000"/>
              <a:buNone/>
            </a:pPr>
            <a:endParaRPr lang="es-MX" sz="10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</a:t>
            </a:r>
            <a:endParaRPr dirty="0"/>
          </a:p>
        </p:txBody>
      </p:sp>
      <p:sp>
        <p:nvSpPr>
          <p:cNvPr id="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2230536"/>
            <a:ext cx="3705380" cy="998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s-MX" sz="1000" dirty="0" smtClean="0">
                <a:solidFill>
                  <a:schemeClr val="accent1"/>
                </a:solidFill>
              </a:rPr>
              <a:t>Buscar y reemplazar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/>
              <a:t>Desde el menú Editar &gt; Buscar y </a:t>
            </a:r>
            <a:r>
              <a:rPr lang="es-MX" sz="1000" dirty="0" smtClean="0"/>
              <a:t>reemplazar.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 smtClean="0"/>
              <a:t>Con </a:t>
            </a:r>
            <a:r>
              <a:rPr lang="es-MX" sz="1000" dirty="0"/>
              <a:t>la combinación de teclas </a:t>
            </a:r>
            <a:r>
              <a:rPr lang="es-MX" sz="1000" dirty="0" err="1"/>
              <a:t>Ctrl+Alt</a:t>
            </a:r>
            <a:r>
              <a:rPr lang="es-MX" sz="1000" dirty="0"/>
              <a:t>+ B </a:t>
            </a:r>
            <a:r>
              <a:rPr lang="es-MX" sz="1000" dirty="0" smtClean="0"/>
              <a:t>.</a:t>
            </a:r>
          </a:p>
          <a:p>
            <a:pPr marL="628650" lvl="1" indent="-171450">
              <a:buSzPct val="100000"/>
              <a:buFont typeface="Courier New" panose="02070309020205020404" pitchFamily="49" charset="0"/>
              <a:buChar char="o"/>
            </a:pPr>
            <a:r>
              <a:rPr lang="es-MX" sz="1000" dirty="0" smtClean="0"/>
              <a:t>Desde </a:t>
            </a:r>
            <a:r>
              <a:rPr lang="es-MX" sz="1000" dirty="0"/>
              <a:t>la barra de herramientas Buscar como acabamos de comprobar.</a:t>
            </a:r>
            <a:endParaRPr lang="es-MX" sz="10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49500" y="1844915"/>
            <a:ext cx="4958715" cy="1996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216" y="2230536"/>
            <a:ext cx="2503487" cy="16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Guardar documentos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701895" y="1237865"/>
            <a:ext cx="4508020" cy="2745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000" dirty="0"/>
              <a:t>Podemos guardar un documento de diferentes maneras</a:t>
            </a:r>
            <a:r>
              <a:rPr lang="es-MX" sz="1000" dirty="0" smtClean="0"/>
              <a:t>:</a:t>
            </a:r>
            <a:endParaRPr lang="es-MX" sz="1000" dirty="0"/>
          </a:p>
          <a:p>
            <a:pPr marL="628650" lvl="1" indent="-171450"/>
            <a:r>
              <a:rPr lang="es-MX" sz="1000" dirty="0"/>
              <a:t>Desde el menú Archivo &gt; </a:t>
            </a:r>
            <a:r>
              <a:rPr lang="es-MX" sz="1000" dirty="0" smtClean="0"/>
              <a:t>Guardar.</a:t>
            </a:r>
          </a:p>
          <a:p>
            <a:pPr marL="628650" lvl="1" indent="-171450"/>
            <a:r>
              <a:rPr lang="es-MX" sz="1000" dirty="0" smtClean="0"/>
              <a:t>Con </a:t>
            </a:r>
            <a:r>
              <a:rPr lang="es-MX" sz="1000" dirty="0"/>
              <a:t>el atajo de teclado </a:t>
            </a:r>
            <a:r>
              <a:rPr lang="es-MX" sz="1000" dirty="0" err="1" smtClean="0"/>
              <a:t>Ctrl+G</a:t>
            </a:r>
            <a:r>
              <a:rPr lang="es-MX" sz="1000" dirty="0" smtClean="0"/>
              <a:t>.</a:t>
            </a:r>
          </a:p>
          <a:p>
            <a:pPr marL="628650" lvl="1" indent="-171450"/>
            <a:r>
              <a:rPr lang="es-MX" sz="1000" dirty="0" smtClean="0"/>
              <a:t>Desde </a:t>
            </a:r>
            <a:r>
              <a:rPr lang="es-MX" sz="1000" dirty="0"/>
              <a:t>el botón Guardar de la barra de herramientas Estándar.</a:t>
            </a:r>
          </a:p>
          <a:p>
            <a:pPr marL="0" lvl="0" indent="0">
              <a:buNone/>
            </a:pPr>
            <a:r>
              <a:rPr lang="es-MX" sz="1000" dirty="0"/>
              <a:t>Se nos mostrará el cuadro de diálogo Guardar como donde </a:t>
            </a:r>
            <a:r>
              <a:rPr lang="es-MX" sz="1000" dirty="0" smtClean="0"/>
              <a:t>especificaremos:</a:t>
            </a:r>
          </a:p>
          <a:p>
            <a:pPr marL="628650" lvl="1" indent="-171450"/>
            <a:r>
              <a:rPr lang="es-MX" sz="1000" dirty="0" smtClean="0"/>
              <a:t>La </a:t>
            </a:r>
            <a:r>
              <a:rPr lang="es-MX" sz="1000" dirty="0"/>
              <a:t>Ubicación donde guardar el documento.  El diálogo nos permitirá navegar por el sistema de archivos para especificar otra carpeta o directorio diferente a la predeterminada del sistema (en Windows 7, la carpeta Documentos).  </a:t>
            </a:r>
            <a:endParaRPr lang="es-MX" sz="1000" dirty="0" smtClean="0"/>
          </a:p>
          <a:p>
            <a:pPr marL="628650" lvl="1" indent="-171450"/>
            <a:r>
              <a:rPr lang="es-MX" sz="1000" dirty="0" smtClean="0"/>
              <a:t>El </a:t>
            </a:r>
            <a:r>
              <a:rPr lang="es-MX" sz="1000" dirty="0"/>
              <a:t>Nombre que asignaremos al </a:t>
            </a:r>
            <a:r>
              <a:rPr lang="es-MX" sz="1000" dirty="0" smtClean="0"/>
              <a:t>archivo.</a:t>
            </a:r>
          </a:p>
          <a:p>
            <a:pPr marL="628650" lvl="1" indent="-171450"/>
            <a:r>
              <a:rPr lang="es-MX" sz="1000" dirty="0" smtClean="0"/>
              <a:t>El </a:t>
            </a:r>
            <a:r>
              <a:rPr lang="es-MX" sz="1000" dirty="0"/>
              <a:t>Tipo de archivo, es decir, el formato en que guardaremos el archivo.  De forma predeterminada será como Documento de texto ODF (.</a:t>
            </a:r>
            <a:r>
              <a:rPr lang="es-MX" sz="1000" dirty="0" err="1"/>
              <a:t>odt</a:t>
            </a:r>
            <a:r>
              <a:rPr lang="es-MX" sz="1000" dirty="0"/>
              <a:t>).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75" y="897005"/>
            <a:ext cx="3231430" cy="302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Abrir documentos guardados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236855"/>
            <a:ext cx="4508020" cy="2745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000" dirty="0" smtClean="0"/>
              <a:t>A continuación se detallan las diferentes formas en que se puede abrir un documento.</a:t>
            </a:r>
            <a:endParaRPr lang="es-MX" sz="1000" dirty="0"/>
          </a:p>
          <a:p>
            <a:pPr marL="0" lvl="0" indent="0">
              <a:buNone/>
            </a:pPr>
            <a:r>
              <a:rPr lang="es-MX" sz="1000" b="1" dirty="0"/>
              <a:t>Si se trata de un documento abierto recientemente: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/>
              <a:t>Desde el Centro de bienvenida seleccionando la miniatura del </a:t>
            </a:r>
            <a:r>
              <a:rPr lang="es-MX" sz="1000" dirty="0" smtClean="0"/>
              <a:t>mismo.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Desde </a:t>
            </a:r>
            <a:r>
              <a:rPr lang="es-MX" sz="1000" dirty="0"/>
              <a:t>el menú Archivo &gt; Documentos </a:t>
            </a:r>
            <a:r>
              <a:rPr lang="es-MX" sz="1000" dirty="0" smtClean="0"/>
              <a:t>recientes.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Desde </a:t>
            </a:r>
            <a:r>
              <a:rPr lang="es-MX" sz="1000" dirty="0"/>
              <a:t>el botón Abrir de la barra de herramientas Estándar, pulsando sobre el triangulito desplegable</a:t>
            </a:r>
            <a:r>
              <a:rPr lang="es-MX" sz="1000" dirty="0" smtClean="0"/>
              <a:t>.</a:t>
            </a:r>
          </a:p>
          <a:p>
            <a:pPr marL="0" lvl="0" indent="0">
              <a:buSzPct val="100000"/>
              <a:buNone/>
            </a:pPr>
            <a:endParaRPr lang="es-MX" sz="1000" dirty="0"/>
          </a:p>
          <a:p>
            <a:pPr marL="0" lvl="0" indent="0">
              <a:buNone/>
            </a:pPr>
            <a:r>
              <a:rPr lang="es-MX" sz="1000" b="1" dirty="0"/>
              <a:t>Si el archivo no ha sido abierto recientemente: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/>
              <a:t>Desde el menú Archivo &gt; </a:t>
            </a:r>
            <a:r>
              <a:rPr lang="es-MX" sz="1000" dirty="0" smtClean="0"/>
              <a:t>Abrir.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Con </a:t>
            </a:r>
            <a:r>
              <a:rPr lang="es-MX" sz="1000" dirty="0"/>
              <a:t>el atajo de teclado </a:t>
            </a:r>
            <a:r>
              <a:rPr lang="es-MX" sz="1000" dirty="0" err="1"/>
              <a:t>Ctrl+O</a:t>
            </a:r>
            <a:r>
              <a:rPr lang="es-MX" sz="1000" dirty="0"/>
              <a:t> (o </a:t>
            </a:r>
            <a:r>
              <a:rPr lang="es-MX" sz="1000" dirty="0" err="1"/>
              <a:t>Ctrl+A</a:t>
            </a:r>
            <a:r>
              <a:rPr lang="es-MX" sz="1000" dirty="0" smtClean="0"/>
              <a:t>).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q"/>
            </a:pPr>
            <a:r>
              <a:rPr lang="es-MX" sz="1000" dirty="0" smtClean="0"/>
              <a:t>Desde </a:t>
            </a:r>
            <a:r>
              <a:rPr lang="es-MX" sz="1000" dirty="0"/>
              <a:t>el botón Abrir de la barra de herramientas  Estándar, pulsando sobre el centro del botón.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66" y="1407394"/>
            <a:ext cx="2847975" cy="800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734" y="2361720"/>
            <a:ext cx="14192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Editar documentos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236855"/>
            <a:ext cx="6854980" cy="219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000" dirty="0">
                <a:solidFill>
                  <a:schemeClr val="accent1"/>
                </a:solidFill>
              </a:rPr>
              <a:t>Al escribir directamente en un documento tengamos presentes </a:t>
            </a:r>
            <a:r>
              <a:rPr lang="es-MX" sz="1000" dirty="0" smtClean="0">
                <a:solidFill>
                  <a:schemeClr val="accent1"/>
                </a:solidFill>
              </a:rPr>
              <a:t>los siguientes puntos:</a:t>
            </a:r>
          </a:p>
          <a:p>
            <a:pPr marL="0" lvl="0" indent="0">
              <a:buNone/>
            </a:pPr>
            <a:endParaRPr lang="es-MX" sz="1000" dirty="0"/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r>
              <a:rPr lang="es-MX" sz="1000" dirty="0"/>
              <a:t>El salto de línea al llegar al margen derecho se produce automáticamente, tan sólo debemos seguir escribiendo y las líneas de texto se ajustarán por sí </a:t>
            </a:r>
            <a:r>
              <a:rPr lang="es-MX" sz="1000" dirty="0" smtClean="0"/>
              <a:t>mismas.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No </a:t>
            </a:r>
            <a:r>
              <a:rPr lang="es-MX" sz="1000" dirty="0"/>
              <a:t>debemos pulsar la tecla </a:t>
            </a:r>
            <a:r>
              <a:rPr lang="es-MX" sz="1000" b="1" dirty="0" err="1"/>
              <a:t>Intro</a:t>
            </a:r>
            <a:r>
              <a:rPr lang="es-MX" sz="1000" dirty="0"/>
              <a:t> o </a:t>
            </a:r>
            <a:r>
              <a:rPr lang="es-MX" sz="1000" b="1" dirty="0" err="1"/>
              <a:t>Return</a:t>
            </a:r>
            <a:r>
              <a:rPr lang="es-MX" sz="1000" b="1" dirty="0"/>
              <a:t> </a:t>
            </a:r>
            <a:r>
              <a:rPr lang="es-MX" sz="1000" dirty="0"/>
              <a:t>hasta finalizar la escritura de un párrafo (el clásico punto y aparte).  </a:t>
            </a:r>
            <a:endParaRPr lang="es-MX" sz="1000" dirty="0" smtClean="0"/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No </a:t>
            </a:r>
            <a:r>
              <a:rPr lang="es-MX" sz="1000" dirty="0"/>
              <a:t>pulsaremos </a:t>
            </a:r>
            <a:r>
              <a:rPr lang="es-MX" sz="1000" b="1" dirty="0" err="1"/>
              <a:t>Intro</a:t>
            </a:r>
            <a:r>
              <a:rPr lang="es-MX" sz="1000" dirty="0"/>
              <a:t> repetidamente para crear separaciones entre párrafos.  Los modernos procesadores de texto nos permiten establecer la separación entre párrafos de una manera más elegante y </a:t>
            </a:r>
            <a:r>
              <a:rPr lang="es-MX" sz="1000" dirty="0" smtClean="0"/>
              <a:t>segura.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Para </a:t>
            </a:r>
            <a:r>
              <a:rPr lang="es-MX" sz="1000" dirty="0"/>
              <a:t>borrar el texto, podemos usar las teclas </a:t>
            </a:r>
            <a:r>
              <a:rPr lang="es-MX" sz="1000" b="1" dirty="0"/>
              <a:t>Retroceso</a:t>
            </a:r>
            <a:r>
              <a:rPr lang="es-MX" sz="1000" dirty="0"/>
              <a:t> </a:t>
            </a:r>
            <a:r>
              <a:rPr lang="es-MX" sz="1000" dirty="0" smtClean="0"/>
              <a:t>que </a:t>
            </a:r>
            <a:r>
              <a:rPr lang="es-MX" sz="1000" dirty="0"/>
              <a:t>borrará el carácter a la izquierda del punto de </a:t>
            </a:r>
            <a:r>
              <a:rPr lang="es-MX" sz="1000" b="1" dirty="0"/>
              <a:t>inserción</a:t>
            </a:r>
            <a:r>
              <a:rPr lang="es-MX" sz="1000" dirty="0"/>
              <a:t> o </a:t>
            </a:r>
            <a:r>
              <a:rPr lang="es-MX" sz="1000" b="1" dirty="0" err="1"/>
              <a:t>Supr</a:t>
            </a:r>
            <a:r>
              <a:rPr lang="es-MX" sz="1000" dirty="0"/>
              <a:t> </a:t>
            </a:r>
            <a:r>
              <a:rPr lang="es-MX" sz="1000" dirty="0" smtClean="0"/>
              <a:t>que </a:t>
            </a:r>
            <a:r>
              <a:rPr lang="es-MX" sz="1000" dirty="0"/>
              <a:t>borrará el carácter de la derecha del punto de inserción.  Combinadas con el uso de la tecla </a:t>
            </a:r>
            <a:r>
              <a:rPr lang="es-MX" sz="1000" dirty="0" err="1"/>
              <a:t>Ctrl</a:t>
            </a:r>
            <a:r>
              <a:rPr lang="es-MX" sz="1000" dirty="0"/>
              <a:t>, la eliminación se efectuará de palabra en palabra en vez de carácter a </a:t>
            </a:r>
            <a:r>
              <a:rPr lang="es-MX" sz="1000" dirty="0" smtClean="0"/>
              <a:t>carácter.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Escribir </a:t>
            </a:r>
            <a:r>
              <a:rPr lang="es-MX" sz="1000" dirty="0"/>
              <a:t>sobre un texto seleccionado, </a:t>
            </a:r>
            <a:r>
              <a:rPr lang="es-MX" sz="1000" dirty="0" err="1"/>
              <a:t>sobreescribe</a:t>
            </a:r>
            <a:r>
              <a:rPr lang="es-MX" sz="1000" dirty="0"/>
              <a:t> el texto.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8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Deshacer/Restaurar cambios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236855"/>
            <a:ext cx="6854980" cy="219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>
                <a:solidFill>
                  <a:schemeClr val="accent1"/>
                </a:solidFill>
              </a:rPr>
              <a:t>Podemos deshacer la última modificación del documento de varias maneras: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/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/>
              <a:t>Con el atajo de teclado </a:t>
            </a:r>
            <a:r>
              <a:rPr lang="es-MX" sz="1000" dirty="0" err="1" smtClean="0"/>
              <a:t>Ctrl+Z</a:t>
            </a:r>
            <a:r>
              <a:rPr lang="es-MX" sz="1000" dirty="0" smtClean="0"/>
              <a:t>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 smtClean="0"/>
              <a:t>Desde </a:t>
            </a:r>
            <a:r>
              <a:rPr lang="es-MX" sz="1000" dirty="0"/>
              <a:t>el menú Editar &gt; </a:t>
            </a:r>
            <a:r>
              <a:rPr lang="es-MX" sz="1000" dirty="0" smtClean="0"/>
              <a:t>Deshacer.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 smtClean="0"/>
              <a:t>Desde </a:t>
            </a:r>
            <a:r>
              <a:rPr lang="es-MX" sz="1000" dirty="0"/>
              <a:t>la barra de </a:t>
            </a:r>
            <a:r>
              <a:rPr lang="es-MX" sz="1000" dirty="0" smtClean="0"/>
              <a:t>herramientas </a:t>
            </a:r>
            <a:r>
              <a:rPr lang="es-MX" sz="1000" dirty="0"/>
              <a:t>Estándar haciendo clic sobre el botón Deshacer</a:t>
            </a:r>
            <a:r>
              <a:rPr lang="es-MX" sz="1000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/>
          </a:p>
          <a:p>
            <a:pPr marL="0" lvl="0" indent="0">
              <a:spcBef>
                <a:spcPts val="0"/>
              </a:spcBef>
              <a:buNone/>
            </a:pPr>
            <a:r>
              <a:rPr lang="es-MX" sz="1000" dirty="0">
                <a:solidFill>
                  <a:schemeClr val="accent1"/>
                </a:solidFill>
              </a:rPr>
              <a:t>Podemos restaurar (rehacer) los cambios que previamente deshicimos en el texto mediante tres opciones:</a:t>
            </a:r>
          </a:p>
          <a:p>
            <a:pPr marL="457200" lvl="1" indent="0">
              <a:buNone/>
            </a:pPr>
            <a:endParaRPr lang="es-MX" sz="1000" dirty="0"/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/>
              <a:t>Con el teclado con la combinación de teclas </a:t>
            </a:r>
            <a:r>
              <a:rPr lang="es-MX" sz="1000" dirty="0" err="1" smtClean="0"/>
              <a:t>Ctrl+Y</a:t>
            </a:r>
            <a:r>
              <a:rPr lang="es-MX" sz="1000" dirty="0" smtClean="0"/>
              <a:t>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 smtClean="0"/>
              <a:t>Desde </a:t>
            </a:r>
            <a:r>
              <a:rPr lang="es-MX" sz="1000" dirty="0"/>
              <a:t>el menú Editar &gt; </a:t>
            </a:r>
            <a:r>
              <a:rPr lang="es-MX" sz="1000" dirty="0" smtClean="0"/>
              <a:t>Rehacer.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s-MX" sz="1000" dirty="0" smtClean="0"/>
              <a:t>Desde </a:t>
            </a:r>
            <a:r>
              <a:rPr lang="es-MX" sz="1000" dirty="0"/>
              <a:t>la barra de herramientas Estándar haciendo clic sobre el botón Rehacer.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0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Mostrar marcas de formato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236855"/>
            <a:ext cx="3075460" cy="219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/>
              <a:t>Podemos hacer que </a:t>
            </a:r>
            <a:r>
              <a:rPr lang="es-MX" sz="1000" dirty="0" err="1"/>
              <a:t>Writer</a:t>
            </a:r>
            <a:r>
              <a:rPr lang="es-MX" sz="1000" dirty="0"/>
              <a:t> presente en el documento los caracteres no imprimibles mediante: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/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s-MX" sz="1000" dirty="0"/>
              <a:t>El atajo de teclado </a:t>
            </a:r>
            <a:r>
              <a:rPr lang="es-MX" sz="1000" dirty="0" smtClean="0"/>
              <a:t>Ctrl+F10.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s-MX" sz="1000" dirty="0" smtClean="0"/>
              <a:t>El </a:t>
            </a:r>
            <a:r>
              <a:rPr lang="es-MX" sz="1000" dirty="0"/>
              <a:t>menú Ver &gt; Marcas de </a:t>
            </a:r>
            <a:r>
              <a:rPr lang="es-MX" sz="1000" dirty="0" smtClean="0"/>
              <a:t>formato.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s-MX" sz="1000" dirty="0" smtClean="0"/>
              <a:t>Desde </a:t>
            </a:r>
            <a:r>
              <a:rPr lang="es-MX" sz="1000" dirty="0"/>
              <a:t>la barra de herramientas Estándar haciendo clic sobre el botón Alternar marcas de formato.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660" y="1310958"/>
            <a:ext cx="3954740" cy="21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Cortar, copiar y pegar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978380" y="1094615"/>
            <a:ext cx="5280180" cy="291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1000" dirty="0">
                <a:solidFill>
                  <a:schemeClr val="accent1"/>
                </a:solidFill>
              </a:rPr>
              <a:t>Cortar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s-MX" sz="1000" dirty="0" smtClean="0"/>
              <a:t>El </a:t>
            </a:r>
            <a:r>
              <a:rPr lang="es-MX" sz="1000" dirty="0"/>
              <a:t>menú Editar &gt; </a:t>
            </a:r>
            <a:r>
              <a:rPr lang="es-MX" sz="1000" dirty="0" smtClean="0"/>
              <a:t>Cortar.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 smtClean="0"/>
              <a:t>Ctrl+X</a:t>
            </a:r>
            <a:r>
              <a:rPr lang="es-MX" sz="1000" dirty="0" smtClean="0"/>
              <a:t>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s-MX" sz="1000" dirty="0" smtClean="0"/>
              <a:t>El </a:t>
            </a:r>
            <a:r>
              <a:rPr lang="es-MX" sz="1000" dirty="0"/>
              <a:t>botón Cortar de la barra de herramientas </a:t>
            </a:r>
            <a:r>
              <a:rPr lang="es-MX" sz="1000" dirty="0" smtClean="0"/>
              <a:t>Estándar.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s-MX" sz="1000" dirty="0" smtClean="0"/>
              <a:t>El </a:t>
            </a:r>
            <a:r>
              <a:rPr lang="es-MX" sz="1000" dirty="0"/>
              <a:t>menú contextual (clic con el botón secundario del ratón sobre la selección): Cortar.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>
                <a:solidFill>
                  <a:schemeClr val="accent1"/>
                </a:solidFill>
              </a:rPr>
              <a:t>Copiar</a:t>
            </a:r>
            <a:endParaRPr lang="es-MX" sz="1000" dirty="0">
              <a:solidFill>
                <a:schemeClr val="accent1"/>
              </a:solidFill>
            </a:endParaRP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/>
              <a:t>El menú Editar &gt; </a:t>
            </a:r>
            <a:r>
              <a:rPr lang="es-MX" sz="1000" dirty="0" smtClean="0"/>
              <a:t>Copiar.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 smtClean="0"/>
              <a:t>Ctrl+C</a:t>
            </a:r>
            <a:r>
              <a:rPr lang="es-MX" sz="1000" dirty="0" smtClean="0"/>
              <a:t>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botón Copiar de la barra de herramientas </a:t>
            </a:r>
            <a:r>
              <a:rPr lang="es-MX" sz="1000" dirty="0" smtClean="0"/>
              <a:t>Estándar.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menú contextual (clic con el botón secundario del ratón sobre la selección): Copiar.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0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s-MX" sz="1000" dirty="0" smtClean="0">
                <a:solidFill>
                  <a:schemeClr val="accent1"/>
                </a:solidFill>
              </a:rPr>
              <a:t>Pegar</a:t>
            </a:r>
            <a:endParaRPr lang="es-MX" sz="1000" dirty="0"/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/>
              <a:t>El menú Editar &gt; </a:t>
            </a:r>
            <a:r>
              <a:rPr lang="es-MX" sz="1000" dirty="0" smtClean="0"/>
              <a:t>Pegar.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 smtClean="0"/>
              <a:t>Ctrl+V</a:t>
            </a:r>
            <a:r>
              <a:rPr lang="es-MX" sz="1000" dirty="0" smtClean="0"/>
              <a:t>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botón Pegar de la barra de herramientas </a:t>
            </a:r>
            <a:r>
              <a:rPr lang="es-MX" sz="1000" dirty="0" smtClean="0"/>
              <a:t>Estándar.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s-MX" sz="1000" dirty="0" smtClean="0"/>
              <a:t>El </a:t>
            </a:r>
            <a:r>
              <a:rPr lang="es-MX" sz="1000" dirty="0"/>
              <a:t>menú contextual: Pegar.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7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pegado especial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978380" y="1094615"/>
            <a:ext cx="5280180" cy="1526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/>
              <a:t>El menú Editar &gt; Pegado especial.  En el diálogo emergente Pegado especial podemos seleccionar la opción Texto sin </a:t>
            </a:r>
            <a:r>
              <a:rPr lang="es-MX" sz="1000" dirty="0" smtClean="0"/>
              <a:t>formato.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/>
              <a:t>Ctrl+Mayús+V</a:t>
            </a:r>
            <a:r>
              <a:rPr lang="es-MX" sz="1000" dirty="0"/>
              <a:t>.  En el diálogo emergente Pegado especial podemos seleccionar la opción Texto sin </a:t>
            </a:r>
            <a:r>
              <a:rPr lang="es-MX" sz="1000" dirty="0" smtClean="0"/>
              <a:t>formato.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El </a:t>
            </a:r>
            <a:r>
              <a:rPr lang="es-MX" sz="1000" dirty="0"/>
              <a:t>menú Editar &gt; Pegar texto sin formato. </a:t>
            </a:r>
            <a:endParaRPr lang="es-MX" sz="1000" dirty="0" smtClean="0"/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 smtClean="0"/>
              <a:t>Ctrl+Alt+Mayús+V</a:t>
            </a:r>
            <a:r>
              <a:rPr lang="es-MX" sz="1000" dirty="0" smtClean="0"/>
              <a:t>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Desde </a:t>
            </a:r>
            <a:r>
              <a:rPr lang="es-MX" sz="1000" dirty="0"/>
              <a:t>el botón Pegar de la barra de herramientas Estándar, pulsando sobre el triangulito desplegable y seleccionando la opción Texto sin formato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7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2185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pegado especial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978380" y="1094615"/>
            <a:ext cx="5280180" cy="1526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/>
              <a:t>El menú Editar &gt; Pegado especial.  En el diálogo emergente Pegado especial podemos seleccionar la opción Texto sin </a:t>
            </a:r>
            <a:r>
              <a:rPr lang="es-MX" sz="1000" dirty="0" smtClean="0"/>
              <a:t>formato.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/>
              <a:t>Ctrl+Mayús+V</a:t>
            </a:r>
            <a:r>
              <a:rPr lang="es-MX" sz="1000" dirty="0"/>
              <a:t>.  En el diálogo emergente Pegado especial podemos seleccionar la opción Texto sin </a:t>
            </a:r>
            <a:r>
              <a:rPr lang="es-MX" sz="1000" dirty="0" smtClean="0"/>
              <a:t>formato.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El </a:t>
            </a:r>
            <a:r>
              <a:rPr lang="es-MX" sz="1000" dirty="0"/>
              <a:t>menú Editar &gt; Pegar texto sin formato. </a:t>
            </a:r>
            <a:endParaRPr lang="es-MX" sz="1000" dirty="0" smtClean="0"/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El </a:t>
            </a:r>
            <a:r>
              <a:rPr lang="es-MX" sz="1000" dirty="0"/>
              <a:t>atajo de teclado </a:t>
            </a:r>
            <a:r>
              <a:rPr lang="es-MX" sz="1000" dirty="0" err="1" smtClean="0"/>
              <a:t>Ctrl+Alt+Mayús+V</a:t>
            </a:r>
            <a:r>
              <a:rPr lang="es-MX" sz="1000" dirty="0" smtClean="0"/>
              <a:t>.</a:t>
            </a:r>
          </a:p>
          <a:p>
            <a:pPr marL="171450" lvl="0" indent="-171450"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MX" sz="1000" dirty="0" smtClean="0"/>
              <a:t>Desde </a:t>
            </a:r>
            <a:r>
              <a:rPr lang="es-MX" sz="1000" dirty="0"/>
              <a:t>el botón Pegar de la barra de herramientas Estándar, pulsando sobre el triangulito desplegable y seleccionando la opción Texto sin formato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8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881</Words>
  <Application>Microsoft Office PowerPoint</Application>
  <PresentationFormat>Presentación en pantalla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Courier New</vt:lpstr>
      <vt:lpstr>Sniglet</vt:lpstr>
      <vt:lpstr>Patrick Hand SC</vt:lpstr>
      <vt:lpstr>Arial</vt:lpstr>
      <vt:lpstr>Wingdings</vt:lpstr>
      <vt:lpstr>Seyton template</vt:lpstr>
      <vt:lpstr>Editar, Abrir y guardar</vt:lpstr>
      <vt:lpstr>Guardar documentos</vt:lpstr>
      <vt:lpstr>Abrir documentos guardados</vt:lpstr>
      <vt:lpstr>Editar documentos</vt:lpstr>
      <vt:lpstr>Deshacer/Restaurar cambios</vt:lpstr>
      <vt:lpstr>Mostrar marcas de formato</vt:lpstr>
      <vt:lpstr>Cortar, copiar y pegar</vt:lpstr>
      <vt:lpstr>El pegado especial</vt:lpstr>
      <vt:lpstr>El pegado especial</vt:lpstr>
      <vt:lpstr>Buscar y reemplazar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31</cp:revision>
  <dcterms:modified xsi:type="dcterms:W3CDTF">2021-11-16T14:52:22Z</dcterms:modified>
</cp:coreProperties>
</file>