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356" r:id="rId2"/>
    <p:sldId id="340" r:id="rId3"/>
    <p:sldId id="343" r:id="rId4"/>
    <p:sldId id="345" r:id="rId5"/>
  </p:sldIdLst>
  <p:sldSz cx="9144000" cy="5143500" type="screen16x9"/>
  <p:notesSz cx="6858000" cy="9144000"/>
  <p:embeddedFontLst>
    <p:embeddedFont>
      <p:font typeface="Patrick Hand SC" panose="020B0604020202020204" charset="0"/>
      <p:regular r:id="rId7"/>
    </p:embeddedFont>
    <p:embeddedFont>
      <p:font typeface="Sniglet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Asistente de etiquetas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4294967295"/>
          </p:nvPr>
        </p:nvSpPr>
        <p:spPr>
          <a:xfrm>
            <a:off x="8594725" y="4840288"/>
            <a:ext cx="549275" cy="3032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43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3037" y="797947"/>
            <a:ext cx="326619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Para ejecutar el asistente de etiquetas debemos ir al Menú Archivo &gt; Nuevo</a:t>
            </a: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Asistentes para etiquetas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" name="Google Shape;56;p13"/>
          <p:cNvSpPr txBox="1">
            <a:spLocks/>
          </p:cNvSpPr>
          <p:nvPr/>
        </p:nvSpPr>
        <p:spPr>
          <a:xfrm>
            <a:off x="923037" y="1198057"/>
            <a:ext cx="3915905" cy="112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funciona?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/>
              <a:t>Desde la sección </a:t>
            </a:r>
            <a:r>
              <a:rPr lang="es-MX" sz="1000" b="1" dirty="0"/>
              <a:t>Inscripción</a:t>
            </a:r>
            <a:r>
              <a:rPr lang="es-MX" sz="1000" dirty="0"/>
              <a:t> podemos escribir el </a:t>
            </a:r>
            <a:r>
              <a:rPr lang="es-MX" sz="1000" b="1" dirty="0"/>
              <a:t>Texto de la etiqueta</a:t>
            </a:r>
            <a:r>
              <a:rPr lang="es-MX" sz="1000" dirty="0"/>
              <a:t> </a:t>
            </a:r>
            <a:r>
              <a:rPr lang="es-MX" sz="1000" dirty="0" smtClean="0"/>
              <a:t>directamente.</a:t>
            </a:r>
            <a:endParaRPr lang="es-MX" sz="1100" dirty="0">
              <a:solidFill>
                <a:srgbClr val="2A95B7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También podemos activar la casilla Dirección (Los </a:t>
            </a:r>
            <a:r>
              <a:rPr lang="es-MX" sz="1000" dirty="0"/>
              <a:t>datos del usuario previamente registrados en </a:t>
            </a:r>
            <a:r>
              <a:rPr lang="es-MX" sz="1000" b="1" dirty="0"/>
              <a:t>Herramientas &gt; Opciones &gt; General &gt; Datos del </a:t>
            </a:r>
            <a:r>
              <a:rPr lang="es-MX" sz="1000" b="1" dirty="0" smtClean="0"/>
              <a:t>usuario)</a:t>
            </a:r>
            <a:r>
              <a:rPr lang="es-MX" sz="1000" dirty="0" smtClean="0"/>
              <a:t>.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O en su defecto, podemos utilizar la información de una Base de datos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942" y="697244"/>
            <a:ext cx="3519314" cy="27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5358" y="851133"/>
            <a:ext cx="307657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Desde la pestaña Formato tenemos la posibilidad de personalizar el formato de las etiquetas que estamos utilizando si no la hemos podido encontrar entre las Marcas de etiqueta 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disponibles, entonces podemos configurar los márgenes de acuerdo a nuestras necesidades.</a:t>
            </a: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Formato de la etiqueta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01" y="1866796"/>
            <a:ext cx="2860491" cy="21661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13" y="1866796"/>
            <a:ext cx="3714146" cy="2347802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47700" y="774189"/>
            <a:ext cx="3076579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Finalmente, desde la ficha Opciones, además de seleccionar la Impresora, podremos establecer si deseamos llenar Toda la página de etiquetas o imprimir una Etiqueta única, en cuyo caso, deberemos especificar la Fila y Columna de la página de etiquetas donde deseamos que se imprima</a:t>
            </a: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Y el resultado es….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13314" name="Picture 2" descr="Resultado 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34" y="946299"/>
            <a:ext cx="4873624" cy="311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129</Words>
  <Application>Microsoft Office PowerPoint</Application>
  <PresentationFormat>Presentación en pantalla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Patrick Hand SC</vt:lpstr>
      <vt:lpstr>Sniglet</vt:lpstr>
      <vt:lpstr>Arial</vt:lpstr>
      <vt:lpstr>Wingdings</vt:lpstr>
      <vt:lpstr>Seyton template</vt:lpstr>
      <vt:lpstr>Asistente de etiquetas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139</cp:revision>
  <dcterms:modified xsi:type="dcterms:W3CDTF">2021-11-22T05:41:36Z</dcterms:modified>
</cp:coreProperties>
</file>