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60" r:id="rId4"/>
    <p:sldId id="312" r:id="rId5"/>
    <p:sldId id="26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</p:sldIdLst>
  <p:sldSz cx="9144000" cy="5143500" type="screen16x9"/>
  <p:notesSz cx="6858000" cy="9144000"/>
  <p:embeddedFontLst>
    <p:embeddedFont>
      <p:font typeface="Prompt" panose="020B0604020202020204" charset="0"/>
      <p:regular r:id="rId16"/>
      <p:bold r:id="rId17"/>
      <p:italic r:id="rId18"/>
      <p:boldItalic r:id="rId19"/>
    </p:embeddedFont>
    <p:embeddedFont>
      <p:font typeface="Work Sans" panose="020B0604020202020204" charset="0"/>
      <p:regular r:id="rId20"/>
      <p:bold r:id="rId21"/>
      <p:italic r:id="rId22"/>
      <p:boldItalic r:id="rId23"/>
    </p:embeddedFont>
    <p:embeddedFont>
      <p:font typeface="Jua" panose="020B0604020202020204" charset="-127"/>
      <p:regular r:id="rId24"/>
    </p:embeddedFont>
    <p:embeddedFont>
      <p:font typeface="Prompt Black" panose="00000A00000000000000" charset="-34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7984E3-BB40-45E9-823E-E58E4671319C}">
  <a:tblStyle styleId="{4F7984E3-BB40-45E9-823E-E58E467131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76829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7" name="Google Shape;116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8" name="Google Shape;116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784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1" name="Google Shape;11701;gec46e49b2b_0_3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2" name="Google Shape;11702;gec46e49b2b_0_3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186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1" name="Google Shape;11701;gec46e49b2b_0_3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2" name="Google Shape;11702;gec46e49b2b_0_3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92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1" name="Google Shape;11701;gec46e49b2b_0_3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2" name="Google Shape;11702;gec46e49b2b_0_3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45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1" name="Google Shape;11701;gec46e49b2b_0_3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2" name="Google Shape;11702;gec46e49b2b_0_3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82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7" name="Google Shape;11647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8" name="Google Shape;11648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0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8" name="Google Shape;11688;gec46e49e00_3_26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9" name="Google Shape;11689;gec46e49e00_3_26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6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8" name="Google Shape;11688;gec46e49e00_3_26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9" name="Google Shape;11689;gec46e49e00_3_26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07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1" name="Google Shape;11701;gec46e49b2b_0_3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2" name="Google Shape;11702;gec46e49b2b_0_3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0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1" name="Google Shape;11701;gec46e49b2b_0_3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2" name="Google Shape;11702;gec46e49b2b_0_3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38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1" name="Google Shape;11701;gec46e49b2b_0_3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2" name="Google Shape;11702;gec46e49b2b_0_3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1" name="Google Shape;11701;gec46e49b2b_0_3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2" name="Google Shape;11702;gec46e49b2b_0_3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16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1" name="Google Shape;11701;gec46e49b2b_0_3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2" name="Google Shape;11702;gec46e49b2b_0_3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00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50" cy="5143383"/>
            <a:chOff x="0" y="0"/>
            <a:chExt cx="9144050" cy="5143383"/>
          </a:xfrm>
        </p:grpSpPr>
        <p:sp>
          <p:nvSpPr>
            <p:cNvPr id="10" name="Google Shape;10;p2"/>
            <p:cNvSpPr/>
            <p:nvPr/>
          </p:nvSpPr>
          <p:spPr>
            <a:xfrm>
              <a:off x="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81001" y="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1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62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2000" y="75929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3000" y="31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143000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374919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74919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06838" y="31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06838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06838" y="75929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1000" y="37980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143000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4919" y="37980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38756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42350" y="300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119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7146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7173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72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53000" y="31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03200" y="37980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53150" y="759292"/>
              <a:ext cx="7185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38756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838756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42350" y="379791"/>
              <a:ext cx="3288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42350" y="759282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092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092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092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71190" y="312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71190" y="759292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46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1460" y="379802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07173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07173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57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572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3000" y="379802"/>
              <a:ext cx="2502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53000" y="75929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03200" y="312"/>
              <a:ext cx="2502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03200" y="75929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53150" y="3797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453150" y="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71650" y="3797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171650" y="300"/>
              <a:ext cx="7185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171650" y="759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890150" y="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901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3742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374250" y="250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71150" y="300"/>
              <a:ext cx="588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271150" y="759300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858600" y="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858600" y="759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55250" y="379775"/>
              <a:ext cx="3888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55200" y="250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890150" y="3797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71150" y="379775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858600" y="379775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374250" y="3797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755200" y="759300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0" y="1138831"/>
              <a:ext cx="3810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1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6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74919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06838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43000" y="1138831"/>
              <a:ext cx="2319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57146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53150" y="1138831"/>
              <a:ext cx="7185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838756" y="1138831"/>
              <a:ext cx="2319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42350" y="1138823"/>
              <a:ext cx="3288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70920" y="1138831"/>
              <a:ext cx="5004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7119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071730" y="1138831"/>
              <a:ext cx="5004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57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953000" y="1138831"/>
              <a:ext cx="2502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203200" y="1138831"/>
              <a:ext cx="2502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71650" y="1138835"/>
              <a:ext cx="7185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901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3742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71150" y="1138835"/>
              <a:ext cx="588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58600" y="1138835"/>
              <a:ext cx="5157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55200" y="1138835"/>
              <a:ext cx="3888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1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74919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06838" y="1307143"/>
              <a:ext cx="2319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43000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7146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53150" y="1307143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838756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242350" y="1307135"/>
              <a:ext cx="32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7092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071190" y="1307143"/>
              <a:ext cx="5004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07173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72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953000" y="1307143"/>
              <a:ext cx="2502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203200" y="1307143"/>
              <a:ext cx="2502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171650" y="1307151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90150" y="1307151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374250" y="1307151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271150" y="1307151"/>
              <a:ext cx="5889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858600" y="1307151"/>
              <a:ext cx="5157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755200" y="1307151"/>
              <a:ext cx="38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81000" y="1662662"/>
              <a:ext cx="3810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2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374919" y="1662662"/>
              <a:ext cx="2319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06838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43000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571460" y="1662662"/>
              <a:ext cx="5004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453150" y="1662662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838756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242350" y="1662655"/>
              <a:ext cx="32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570920" y="1662662"/>
              <a:ext cx="5004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07119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7173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572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953000" y="1662662"/>
              <a:ext cx="2502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203200" y="1662662"/>
              <a:ext cx="2502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171650" y="1662683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890150" y="1662683"/>
              <a:ext cx="3810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374250" y="1662683"/>
              <a:ext cx="3810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271150" y="1662683"/>
              <a:ext cx="588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7858600" y="1662683"/>
              <a:ext cx="5157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755200" y="1662683"/>
              <a:ext cx="38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81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62000" y="2625081"/>
              <a:ext cx="3810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374919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06838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143000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57146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453150" y="2625081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838756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242350" y="2625077"/>
              <a:ext cx="3288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57092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07119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71730" y="2625081"/>
              <a:ext cx="5004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572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9530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2032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71650" y="2625092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8901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3742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271150" y="2625092"/>
              <a:ext cx="588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858600" y="2625092"/>
              <a:ext cx="5157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755200" y="2625092"/>
              <a:ext cx="3888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81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62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374919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06838" y="3089829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143000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57146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453150" y="30898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838756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242350" y="3089826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57092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071190" y="3089829"/>
              <a:ext cx="5004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07173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572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53000" y="30898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203200" y="3089829"/>
              <a:ext cx="2502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171650" y="30898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890150" y="3089832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374250" y="30898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271150" y="30898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858600" y="3089832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755200" y="3089832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81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62000" y="3221254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374919" y="32212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606838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43000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571460" y="3221254"/>
              <a:ext cx="5004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453150" y="3221254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838756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42350" y="3221252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57092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07119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07173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572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953000" y="3221254"/>
              <a:ext cx="2502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203200" y="32212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171650" y="3221257"/>
              <a:ext cx="7185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90150" y="32212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374250" y="32212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271150" y="32212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858600" y="3221257"/>
              <a:ext cx="5157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755200" y="32212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0" y="3352654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81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62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374919" y="33526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606838" y="33526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143000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57146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453150" y="3352654"/>
              <a:ext cx="7185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838756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242350" y="3352652"/>
              <a:ext cx="3288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57092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07119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07173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572000" y="3352654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953000" y="33526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03200" y="33526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171650" y="3352657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8901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3742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71150" y="33526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858600" y="3352657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755200" y="33526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81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6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374919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606838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143000" y="3484129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57146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453150" y="34841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38756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242350" y="3484127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57092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07119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07173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57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953000" y="3484129"/>
              <a:ext cx="2502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203200" y="34841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171650" y="34841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890150" y="34841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374250" y="3484132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271150" y="34841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7858600" y="3484132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755200" y="3484132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81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62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374919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606838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143000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57146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5453150" y="3615466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838756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242350" y="3615465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57092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071190" y="3615466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07173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572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9530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2032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171650" y="36154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8901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83742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7271150" y="3615475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7858600" y="3615475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8755200" y="3615475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81000" y="4151758"/>
              <a:ext cx="3810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62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374919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606838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1143000" y="4151758"/>
              <a:ext cx="2319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57146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453150" y="4151758"/>
              <a:ext cx="7185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838756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42350" y="4151758"/>
              <a:ext cx="3288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570920" y="4151758"/>
              <a:ext cx="5004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7119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071730" y="4151758"/>
              <a:ext cx="5004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572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953000" y="4151758"/>
              <a:ext cx="2502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203200" y="4151758"/>
              <a:ext cx="2502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171650" y="4151770"/>
              <a:ext cx="7185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890150" y="4151770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374250" y="4151770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271150" y="4151770"/>
              <a:ext cx="588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7858600" y="4151770"/>
              <a:ext cx="515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8755200" y="4151770"/>
              <a:ext cx="3888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0" y="4659472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81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62000" y="4659472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374919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606838" y="4659472"/>
              <a:ext cx="2319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143000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571460" y="4659472"/>
              <a:ext cx="5004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453150" y="4659472"/>
              <a:ext cx="7185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838756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242350" y="4659474"/>
              <a:ext cx="3288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57092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7119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07173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572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953000" y="4659472"/>
              <a:ext cx="2502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03200" y="4659472"/>
              <a:ext cx="2502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71650" y="4659483"/>
              <a:ext cx="7185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890150" y="4659483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8374250" y="4659483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7271150" y="4659483"/>
              <a:ext cx="588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7858600" y="4659483"/>
              <a:ext cx="5157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755200" y="4659483"/>
              <a:ext cx="3888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071737" y="37979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071737" y="30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071737" y="75928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071737" y="1138820"/>
              <a:ext cx="1707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071737" y="1307131"/>
              <a:ext cx="1707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071737" y="1662650"/>
              <a:ext cx="1707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071737" y="2625069"/>
              <a:ext cx="1707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071737" y="3089818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071737" y="3221243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71737" y="3352643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071737" y="3484118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071737" y="3615454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071737" y="4151749"/>
              <a:ext cx="170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071737" y="4659461"/>
              <a:ext cx="1707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071737" y="3992112"/>
              <a:ext cx="1707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381000" y="3992115"/>
              <a:ext cx="3810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76200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374919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1606838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143000" y="3992115"/>
              <a:ext cx="2319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57146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5453150" y="3992115"/>
              <a:ext cx="7185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838756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242350" y="3992115"/>
              <a:ext cx="3288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570920" y="3992115"/>
              <a:ext cx="5004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07119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071730" y="3992115"/>
              <a:ext cx="5004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57200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953000" y="3992115"/>
              <a:ext cx="2502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5203200" y="3992115"/>
              <a:ext cx="2502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171650" y="3992125"/>
              <a:ext cx="7185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374250" y="3992119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7271150" y="3992119"/>
              <a:ext cx="5889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858600" y="3992119"/>
              <a:ext cx="5157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755200" y="3992119"/>
              <a:ext cx="3888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890175" y="399212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"/>
          <p:cNvSpPr/>
          <p:nvPr/>
        </p:nvSpPr>
        <p:spPr>
          <a:xfrm>
            <a:off x="0" y="1138813"/>
            <a:ext cx="9144000" cy="265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"/>
          <p:cNvSpPr txBox="1">
            <a:spLocks noGrp="1"/>
          </p:cNvSpPr>
          <p:nvPr>
            <p:ph type="subTitle" idx="1"/>
          </p:nvPr>
        </p:nvSpPr>
        <p:spPr>
          <a:xfrm>
            <a:off x="6890100" y="380025"/>
            <a:ext cx="1866300" cy="37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>
                <a:solidFill>
                  <a:schemeClr val="accent5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Prompt"/>
              <a:buNone/>
              <a:defRPr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Prompt"/>
              <a:buNone/>
              <a:defRPr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Prompt"/>
              <a:buNone/>
              <a:defRPr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Prompt"/>
              <a:buNone/>
              <a:defRPr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Prompt"/>
              <a:buNone/>
              <a:defRPr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Prompt"/>
              <a:buNone/>
              <a:defRPr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Prompt"/>
              <a:buNone/>
              <a:defRPr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57" name="Google Shape;357;p2"/>
          <p:cNvSpPr txBox="1">
            <a:spLocks noGrp="1"/>
          </p:cNvSpPr>
          <p:nvPr>
            <p:ph type="subTitle" idx="2"/>
          </p:nvPr>
        </p:nvSpPr>
        <p:spPr>
          <a:xfrm rot="-444">
            <a:off x="2242350" y="3788453"/>
            <a:ext cx="4647900" cy="363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8" name="Google Shape;358;p2"/>
          <p:cNvSpPr txBox="1">
            <a:spLocks noGrp="1"/>
          </p:cNvSpPr>
          <p:nvPr>
            <p:ph type="ctrTitle"/>
          </p:nvPr>
        </p:nvSpPr>
        <p:spPr>
          <a:xfrm>
            <a:off x="1312200" y="1447650"/>
            <a:ext cx="6659100" cy="15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9F1"/>
              </a:buClr>
              <a:buSzPts val="5200"/>
              <a:buNone/>
              <a:defRPr sz="5500">
                <a:solidFill>
                  <a:schemeClr val="accent6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2"/>
          <p:cNvSpPr txBox="1">
            <a:spLocks noGrp="1"/>
          </p:cNvSpPr>
          <p:nvPr>
            <p:ph type="subTitle" idx="3"/>
          </p:nvPr>
        </p:nvSpPr>
        <p:spPr>
          <a:xfrm>
            <a:off x="2269600" y="3180750"/>
            <a:ext cx="46275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4"/>
          <p:cNvGrpSpPr/>
          <p:nvPr/>
        </p:nvGrpSpPr>
        <p:grpSpPr>
          <a:xfrm>
            <a:off x="0" y="0"/>
            <a:ext cx="9144050" cy="5143383"/>
            <a:chOff x="0" y="0"/>
            <a:chExt cx="9144050" cy="5143383"/>
          </a:xfrm>
        </p:grpSpPr>
        <p:grpSp>
          <p:nvGrpSpPr>
            <p:cNvPr id="713" name="Google Shape;713;p4"/>
            <p:cNvGrpSpPr/>
            <p:nvPr/>
          </p:nvGrpSpPr>
          <p:grpSpPr>
            <a:xfrm>
              <a:off x="0" y="0"/>
              <a:ext cx="9144050" cy="5143383"/>
              <a:chOff x="0" y="0"/>
              <a:chExt cx="9144050" cy="5143383"/>
            </a:xfrm>
          </p:grpSpPr>
          <p:grpSp>
            <p:nvGrpSpPr>
              <p:cNvPr id="714" name="Google Shape;714;p4"/>
              <p:cNvGrpSpPr/>
              <p:nvPr/>
            </p:nvGrpSpPr>
            <p:grpSpPr>
              <a:xfrm>
                <a:off x="0" y="0"/>
                <a:ext cx="9144050" cy="5143383"/>
                <a:chOff x="0" y="0"/>
                <a:chExt cx="9144050" cy="5143383"/>
              </a:xfrm>
            </p:grpSpPr>
            <p:sp>
              <p:nvSpPr>
                <p:cNvPr id="715" name="Google Shape;715;p4"/>
                <p:cNvSpPr/>
                <p:nvPr/>
              </p:nvSpPr>
              <p:spPr>
                <a:xfrm>
                  <a:off x="0" y="312"/>
                  <a:ext cx="3810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4"/>
                <p:cNvSpPr/>
                <p:nvPr/>
              </p:nvSpPr>
              <p:spPr>
                <a:xfrm>
                  <a:off x="0" y="379802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4"/>
                <p:cNvSpPr/>
                <p:nvPr/>
              </p:nvSpPr>
              <p:spPr>
                <a:xfrm>
                  <a:off x="0" y="759292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4"/>
                <p:cNvSpPr/>
                <p:nvPr/>
              </p:nvSpPr>
              <p:spPr>
                <a:xfrm>
                  <a:off x="381001" y="0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4"/>
                <p:cNvSpPr/>
                <p:nvPr/>
              </p:nvSpPr>
              <p:spPr>
                <a:xfrm>
                  <a:off x="381000" y="759292"/>
                  <a:ext cx="3810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4"/>
                <p:cNvSpPr/>
                <p:nvPr/>
              </p:nvSpPr>
              <p:spPr>
                <a:xfrm>
                  <a:off x="762000" y="379802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4"/>
                <p:cNvSpPr/>
                <p:nvPr/>
              </p:nvSpPr>
              <p:spPr>
                <a:xfrm>
                  <a:off x="762000" y="759292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4"/>
                <p:cNvSpPr/>
                <p:nvPr/>
              </p:nvSpPr>
              <p:spPr>
                <a:xfrm>
                  <a:off x="1143000" y="31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4"/>
                <p:cNvSpPr/>
                <p:nvPr/>
              </p:nvSpPr>
              <p:spPr>
                <a:xfrm>
                  <a:off x="1143000" y="379802"/>
                  <a:ext cx="2319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4"/>
                <p:cNvSpPr/>
                <p:nvPr/>
              </p:nvSpPr>
              <p:spPr>
                <a:xfrm>
                  <a:off x="1374919" y="31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"/>
                <p:cNvSpPr/>
                <p:nvPr/>
              </p:nvSpPr>
              <p:spPr>
                <a:xfrm>
                  <a:off x="1374919" y="759292"/>
                  <a:ext cx="2319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"/>
                <p:cNvSpPr/>
                <p:nvPr/>
              </p:nvSpPr>
              <p:spPr>
                <a:xfrm>
                  <a:off x="1606838" y="312"/>
                  <a:ext cx="2319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4"/>
                <p:cNvSpPr/>
                <p:nvPr/>
              </p:nvSpPr>
              <p:spPr>
                <a:xfrm>
                  <a:off x="1606838" y="37980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4"/>
                <p:cNvSpPr/>
                <p:nvPr/>
              </p:nvSpPr>
              <p:spPr>
                <a:xfrm>
                  <a:off x="1606838" y="75929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4"/>
                <p:cNvSpPr/>
                <p:nvPr/>
              </p:nvSpPr>
              <p:spPr>
                <a:xfrm>
                  <a:off x="381000" y="379802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"/>
                <p:cNvSpPr/>
                <p:nvPr/>
              </p:nvSpPr>
              <p:spPr>
                <a:xfrm>
                  <a:off x="762000" y="312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"/>
                <p:cNvSpPr/>
                <p:nvPr/>
              </p:nvSpPr>
              <p:spPr>
                <a:xfrm>
                  <a:off x="1143000" y="75929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"/>
                <p:cNvSpPr/>
                <p:nvPr/>
              </p:nvSpPr>
              <p:spPr>
                <a:xfrm>
                  <a:off x="1374919" y="37980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4"/>
                <p:cNvSpPr/>
                <p:nvPr/>
              </p:nvSpPr>
              <p:spPr>
                <a:xfrm>
                  <a:off x="1838756" y="379802"/>
                  <a:ext cx="2319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4"/>
                <p:cNvSpPr/>
                <p:nvPr/>
              </p:nvSpPr>
              <p:spPr>
                <a:xfrm>
                  <a:off x="2242350" y="300"/>
                  <a:ext cx="3288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4"/>
                <p:cNvSpPr/>
                <p:nvPr/>
              </p:nvSpPr>
              <p:spPr>
                <a:xfrm>
                  <a:off x="3071190" y="37980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4"/>
                <p:cNvSpPr/>
                <p:nvPr/>
              </p:nvSpPr>
              <p:spPr>
                <a:xfrm>
                  <a:off x="3571460" y="75929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4"/>
                <p:cNvSpPr/>
                <p:nvPr/>
              </p:nvSpPr>
              <p:spPr>
                <a:xfrm>
                  <a:off x="4071730" y="31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4"/>
                <p:cNvSpPr/>
                <p:nvPr/>
              </p:nvSpPr>
              <p:spPr>
                <a:xfrm>
                  <a:off x="4572000" y="379802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4"/>
                <p:cNvSpPr/>
                <p:nvPr/>
              </p:nvSpPr>
              <p:spPr>
                <a:xfrm>
                  <a:off x="4953000" y="312"/>
                  <a:ext cx="2502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"/>
                <p:cNvSpPr/>
                <p:nvPr/>
              </p:nvSpPr>
              <p:spPr>
                <a:xfrm>
                  <a:off x="5203200" y="379802"/>
                  <a:ext cx="2502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4"/>
                <p:cNvSpPr/>
                <p:nvPr/>
              </p:nvSpPr>
              <p:spPr>
                <a:xfrm>
                  <a:off x="5453150" y="759292"/>
                  <a:ext cx="7185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4"/>
                <p:cNvSpPr/>
                <p:nvPr/>
              </p:nvSpPr>
              <p:spPr>
                <a:xfrm>
                  <a:off x="1838756" y="31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"/>
                <p:cNvSpPr/>
                <p:nvPr/>
              </p:nvSpPr>
              <p:spPr>
                <a:xfrm>
                  <a:off x="1838756" y="75929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"/>
                <p:cNvSpPr/>
                <p:nvPr/>
              </p:nvSpPr>
              <p:spPr>
                <a:xfrm>
                  <a:off x="2242350" y="379791"/>
                  <a:ext cx="3288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"/>
                <p:cNvSpPr/>
                <p:nvPr/>
              </p:nvSpPr>
              <p:spPr>
                <a:xfrm>
                  <a:off x="2242350" y="759282"/>
                  <a:ext cx="3288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"/>
                <p:cNvSpPr/>
                <p:nvPr/>
              </p:nvSpPr>
              <p:spPr>
                <a:xfrm>
                  <a:off x="2570920" y="31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4"/>
                <p:cNvSpPr/>
                <p:nvPr/>
              </p:nvSpPr>
              <p:spPr>
                <a:xfrm>
                  <a:off x="2570920" y="37980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4"/>
                <p:cNvSpPr/>
                <p:nvPr/>
              </p:nvSpPr>
              <p:spPr>
                <a:xfrm>
                  <a:off x="2570920" y="75929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4"/>
                <p:cNvSpPr/>
                <p:nvPr/>
              </p:nvSpPr>
              <p:spPr>
                <a:xfrm>
                  <a:off x="3071190" y="312"/>
                  <a:ext cx="5004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4"/>
                <p:cNvSpPr/>
                <p:nvPr/>
              </p:nvSpPr>
              <p:spPr>
                <a:xfrm>
                  <a:off x="3071190" y="75929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4"/>
                <p:cNvSpPr/>
                <p:nvPr/>
              </p:nvSpPr>
              <p:spPr>
                <a:xfrm>
                  <a:off x="3571460" y="31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4"/>
                <p:cNvSpPr/>
                <p:nvPr/>
              </p:nvSpPr>
              <p:spPr>
                <a:xfrm>
                  <a:off x="3571460" y="379802"/>
                  <a:ext cx="5004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4"/>
                <p:cNvSpPr/>
                <p:nvPr/>
              </p:nvSpPr>
              <p:spPr>
                <a:xfrm>
                  <a:off x="4071730" y="37980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4"/>
                <p:cNvSpPr/>
                <p:nvPr/>
              </p:nvSpPr>
              <p:spPr>
                <a:xfrm>
                  <a:off x="4071730" y="759292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4"/>
                <p:cNvSpPr/>
                <p:nvPr/>
              </p:nvSpPr>
              <p:spPr>
                <a:xfrm>
                  <a:off x="4572000" y="312"/>
                  <a:ext cx="3810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4"/>
                <p:cNvSpPr/>
                <p:nvPr/>
              </p:nvSpPr>
              <p:spPr>
                <a:xfrm>
                  <a:off x="4572000" y="759292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4"/>
                <p:cNvSpPr/>
                <p:nvPr/>
              </p:nvSpPr>
              <p:spPr>
                <a:xfrm>
                  <a:off x="4953000" y="379802"/>
                  <a:ext cx="2502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4"/>
                <p:cNvSpPr/>
                <p:nvPr/>
              </p:nvSpPr>
              <p:spPr>
                <a:xfrm>
                  <a:off x="4953000" y="759292"/>
                  <a:ext cx="2502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4"/>
                <p:cNvSpPr/>
                <p:nvPr/>
              </p:nvSpPr>
              <p:spPr>
                <a:xfrm>
                  <a:off x="5203200" y="312"/>
                  <a:ext cx="2502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4"/>
                <p:cNvSpPr/>
                <p:nvPr/>
              </p:nvSpPr>
              <p:spPr>
                <a:xfrm>
                  <a:off x="5203200" y="759292"/>
                  <a:ext cx="2502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4"/>
                <p:cNvSpPr/>
                <p:nvPr/>
              </p:nvSpPr>
              <p:spPr>
                <a:xfrm>
                  <a:off x="5453150" y="379775"/>
                  <a:ext cx="7185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4"/>
                <p:cNvSpPr/>
                <p:nvPr/>
              </p:nvSpPr>
              <p:spPr>
                <a:xfrm>
                  <a:off x="5453150" y="300"/>
                  <a:ext cx="7185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"/>
                <p:cNvSpPr/>
                <p:nvPr/>
              </p:nvSpPr>
              <p:spPr>
                <a:xfrm>
                  <a:off x="6171650" y="379775"/>
                  <a:ext cx="7185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"/>
                <p:cNvSpPr/>
                <p:nvPr/>
              </p:nvSpPr>
              <p:spPr>
                <a:xfrm>
                  <a:off x="6171650" y="300"/>
                  <a:ext cx="7185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"/>
                <p:cNvSpPr/>
                <p:nvPr/>
              </p:nvSpPr>
              <p:spPr>
                <a:xfrm>
                  <a:off x="6171650" y="759300"/>
                  <a:ext cx="7185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"/>
                <p:cNvSpPr/>
                <p:nvPr/>
              </p:nvSpPr>
              <p:spPr>
                <a:xfrm>
                  <a:off x="6890150" y="300"/>
                  <a:ext cx="3810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"/>
                <p:cNvSpPr/>
                <p:nvPr/>
              </p:nvSpPr>
              <p:spPr>
                <a:xfrm>
                  <a:off x="6890150" y="759300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"/>
                <p:cNvSpPr/>
                <p:nvPr/>
              </p:nvSpPr>
              <p:spPr>
                <a:xfrm>
                  <a:off x="8374250" y="759300"/>
                  <a:ext cx="3810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"/>
                <p:cNvSpPr/>
                <p:nvPr/>
              </p:nvSpPr>
              <p:spPr>
                <a:xfrm>
                  <a:off x="8374250" y="250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"/>
                <p:cNvSpPr/>
                <p:nvPr/>
              </p:nvSpPr>
              <p:spPr>
                <a:xfrm>
                  <a:off x="7271150" y="300"/>
                  <a:ext cx="588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"/>
                <p:cNvSpPr/>
                <p:nvPr/>
              </p:nvSpPr>
              <p:spPr>
                <a:xfrm>
                  <a:off x="7271150" y="759300"/>
                  <a:ext cx="5889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"/>
                <p:cNvSpPr/>
                <p:nvPr/>
              </p:nvSpPr>
              <p:spPr>
                <a:xfrm>
                  <a:off x="7858600" y="300"/>
                  <a:ext cx="5157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"/>
                <p:cNvSpPr/>
                <p:nvPr/>
              </p:nvSpPr>
              <p:spPr>
                <a:xfrm>
                  <a:off x="7858600" y="759300"/>
                  <a:ext cx="5157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"/>
                <p:cNvSpPr/>
                <p:nvPr/>
              </p:nvSpPr>
              <p:spPr>
                <a:xfrm>
                  <a:off x="8755250" y="379775"/>
                  <a:ext cx="3888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"/>
                <p:cNvSpPr/>
                <p:nvPr/>
              </p:nvSpPr>
              <p:spPr>
                <a:xfrm>
                  <a:off x="8755200" y="250"/>
                  <a:ext cx="3888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"/>
                <p:cNvSpPr/>
                <p:nvPr/>
              </p:nvSpPr>
              <p:spPr>
                <a:xfrm>
                  <a:off x="6890150" y="379775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"/>
                <p:cNvSpPr/>
                <p:nvPr/>
              </p:nvSpPr>
              <p:spPr>
                <a:xfrm>
                  <a:off x="7271150" y="379775"/>
                  <a:ext cx="588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4"/>
                <p:cNvSpPr/>
                <p:nvPr/>
              </p:nvSpPr>
              <p:spPr>
                <a:xfrm>
                  <a:off x="7858600" y="379775"/>
                  <a:ext cx="5157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"/>
                <p:cNvSpPr/>
                <p:nvPr/>
              </p:nvSpPr>
              <p:spPr>
                <a:xfrm>
                  <a:off x="8374250" y="379775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"/>
                <p:cNvSpPr/>
                <p:nvPr/>
              </p:nvSpPr>
              <p:spPr>
                <a:xfrm>
                  <a:off x="8755200" y="759300"/>
                  <a:ext cx="3888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"/>
                <p:cNvSpPr/>
                <p:nvPr/>
              </p:nvSpPr>
              <p:spPr>
                <a:xfrm>
                  <a:off x="0" y="1138831"/>
                  <a:ext cx="3810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"/>
                <p:cNvSpPr/>
                <p:nvPr/>
              </p:nvSpPr>
              <p:spPr>
                <a:xfrm>
                  <a:off x="381000" y="1138831"/>
                  <a:ext cx="3810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"/>
                <p:cNvSpPr/>
                <p:nvPr/>
              </p:nvSpPr>
              <p:spPr>
                <a:xfrm>
                  <a:off x="762000" y="1138831"/>
                  <a:ext cx="381000" cy="168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"/>
                <p:cNvSpPr/>
                <p:nvPr/>
              </p:nvSpPr>
              <p:spPr>
                <a:xfrm>
                  <a:off x="1374919" y="1138831"/>
                  <a:ext cx="2319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"/>
                <p:cNvSpPr/>
                <p:nvPr/>
              </p:nvSpPr>
              <p:spPr>
                <a:xfrm>
                  <a:off x="1606838" y="1138831"/>
                  <a:ext cx="2319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"/>
                <p:cNvSpPr/>
                <p:nvPr/>
              </p:nvSpPr>
              <p:spPr>
                <a:xfrm>
                  <a:off x="1143000" y="1138831"/>
                  <a:ext cx="2319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"/>
                <p:cNvSpPr/>
                <p:nvPr/>
              </p:nvSpPr>
              <p:spPr>
                <a:xfrm>
                  <a:off x="3571460" y="1138831"/>
                  <a:ext cx="5004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"/>
                <p:cNvSpPr/>
                <p:nvPr/>
              </p:nvSpPr>
              <p:spPr>
                <a:xfrm>
                  <a:off x="5453150" y="1138831"/>
                  <a:ext cx="7185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"/>
                <p:cNvSpPr/>
                <p:nvPr/>
              </p:nvSpPr>
              <p:spPr>
                <a:xfrm>
                  <a:off x="1838756" y="1138831"/>
                  <a:ext cx="2319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"/>
                <p:cNvSpPr/>
                <p:nvPr/>
              </p:nvSpPr>
              <p:spPr>
                <a:xfrm>
                  <a:off x="2242350" y="1138823"/>
                  <a:ext cx="3288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"/>
                <p:cNvSpPr/>
                <p:nvPr/>
              </p:nvSpPr>
              <p:spPr>
                <a:xfrm>
                  <a:off x="2570920" y="1138831"/>
                  <a:ext cx="500400" cy="168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"/>
                <p:cNvSpPr/>
                <p:nvPr/>
              </p:nvSpPr>
              <p:spPr>
                <a:xfrm>
                  <a:off x="3071190" y="1138831"/>
                  <a:ext cx="5004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"/>
                <p:cNvSpPr/>
                <p:nvPr/>
              </p:nvSpPr>
              <p:spPr>
                <a:xfrm>
                  <a:off x="4071730" y="1138831"/>
                  <a:ext cx="500400" cy="168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4"/>
                <p:cNvSpPr/>
                <p:nvPr/>
              </p:nvSpPr>
              <p:spPr>
                <a:xfrm>
                  <a:off x="4572000" y="1138831"/>
                  <a:ext cx="3810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4"/>
                <p:cNvSpPr/>
                <p:nvPr/>
              </p:nvSpPr>
              <p:spPr>
                <a:xfrm>
                  <a:off x="4953000" y="1138831"/>
                  <a:ext cx="2502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4"/>
                <p:cNvSpPr/>
                <p:nvPr/>
              </p:nvSpPr>
              <p:spPr>
                <a:xfrm>
                  <a:off x="5203200" y="1138831"/>
                  <a:ext cx="250200" cy="168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4"/>
                <p:cNvSpPr/>
                <p:nvPr/>
              </p:nvSpPr>
              <p:spPr>
                <a:xfrm>
                  <a:off x="6171650" y="1138835"/>
                  <a:ext cx="7185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4"/>
                <p:cNvSpPr/>
                <p:nvPr/>
              </p:nvSpPr>
              <p:spPr>
                <a:xfrm>
                  <a:off x="6890150" y="1138835"/>
                  <a:ext cx="381000" cy="168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4"/>
                <p:cNvSpPr/>
                <p:nvPr/>
              </p:nvSpPr>
              <p:spPr>
                <a:xfrm>
                  <a:off x="8374250" y="1138835"/>
                  <a:ext cx="3810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4"/>
                <p:cNvSpPr/>
                <p:nvPr/>
              </p:nvSpPr>
              <p:spPr>
                <a:xfrm>
                  <a:off x="7271150" y="1138835"/>
                  <a:ext cx="5889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4"/>
                <p:cNvSpPr/>
                <p:nvPr/>
              </p:nvSpPr>
              <p:spPr>
                <a:xfrm>
                  <a:off x="7858600" y="1138835"/>
                  <a:ext cx="5157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4"/>
                <p:cNvSpPr/>
                <p:nvPr/>
              </p:nvSpPr>
              <p:spPr>
                <a:xfrm>
                  <a:off x="8755200" y="1138835"/>
                  <a:ext cx="388800" cy="1683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4"/>
                <p:cNvSpPr/>
                <p:nvPr/>
              </p:nvSpPr>
              <p:spPr>
                <a:xfrm>
                  <a:off x="0" y="1307143"/>
                  <a:ext cx="3810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4"/>
                <p:cNvSpPr/>
                <p:nvPr/>
              </p:nvSpPr>
              <p:spPr>
                <a:xfrm>
                  <a:off x="381000" y="1307143"/>
                  <a:ext cx="3810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4"/>
                <p:cNvSpPr/>
                <p:nvPr/>
              </p:nvSpPr>
              <p:spPr>
                <a:xfrm>
                  <a:off x="762000" y="1307143"/>
                  <a:ext cx="3810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4"/>
                <p:cNvSpPr/>
                <p:nvPr/>
              </p:nvSpPr>
              <p:spPr>
                <a:xfrm>
                  <a:off x="1374919" y="1307143"/>
                  <a:ext cx="2319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4"/>
                <p:cNvSpPr/>
                <p:nvPr/>
              </p:nvSpPr>
              <p:spPr>
                <a:xfrm>
                  <a:off x="1606838" y="1307143"/>
                  <a:ext cx="231900" cy="355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4"/>
                <p:cNvSpPr/>
                <p:nvPr/>
              </p:nvSpPr>
              <p:spPr>
                <a:xfrm>
                  <a:off x="1143000" y="1307143"/>
                  <a:ext cx="2319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4"/>
                <p:cNvSpPr/>
                <p:nvPr/>
              </p:nvSpPr>
              <p:spPr>
                <a:xfrm>
                  <a:off x="3571460" y="1307143"/>
                  <a:ext cx="5004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4"/>
                <p:cNvSpPr/>
                <p:nvPr/>
              </p:nvSpPr>
              <p:spPr>
                <a:xfrm>
                  <a:off x="5453150" y="1307143"/>
                  <a:ext cx="7185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4"/>
                <p:cNvSpPr/>
                <p:nvPr/>
              </p:nvSpPr>
              <p:spPr>
                <a:xfrm>
                  <a:off x="1838756" y="1307143"/>
                  <a:ext cx="2319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4"/>
                <p:cNvSpPr/>
                <p:nvPr/>
              </p:nvSpPr>
              <p:spPr>
                <a:xfrm>
                  <a:off x="2242350" y="1307135"/>
                  <a:ext cx="3288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4"/>
                <p:cNvSpPr/>
                <p:nvPr/>
              </p:nvSpPr>
              <p:spPr>
                <a:xfrm>
                  <a:off x="2570920" y="1307143"/>
                  <a:ext cx="5004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4"/>
                <p:cNvSpPr/>
                <p:nvPr/>
              </p:nvSpPr>
              <p:spPr>
                <a:xfrm>
                  <a:off x="3071190" y="1307143"/>
                  <a:ext cx="5004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4"/>
                <p:cNvSpPr/>
                <p:nvPr/>
              </p:nvSpPr>
              <p:spPr>
                <a:xfrm>
                  <a:off x="4071730" y="1307143"/>
                  <a:ext cx="5004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4"/>
                <p:cNvSpPr/>
                <p:nvPr/>
              </p:nvSpPr>
              <p:spPr>
                <a:xfrm>
                  <a:off x="4572000" y="1307143"/>
                  <a:ext cx="3810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4"/>
                <p:cNvSpPr/>
                <p:nvPr/>
              </p:nvSpPr>
              <p:spPr>
                <a:xfrm>
                  <a:off x="4953000" y="1307143"/>
                  <a:ext cx="2502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"/>
                <p:cNvSpPr/>
                <p:nvPr/>
              </p:nvSpPr>
              <p:spPr>
                <a:xfrm>
                  <a:off x="5203200" y="1307143"/>
                  <a:ext cx="2502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"/>
                <p:cNvSpPr/>
                <p:nvPr/>
              </p:nvSpPr>
              <p:spPr>
                <a:xfrm>
                  <a:off x="6171650" y="1307151"/>
                  <a:ext cx="7185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4"/>
                <p:cNvSpPr/>
                <p:nvPr/>
              </p:nvSpPr>
              <p:spPr>
                <a:xfrm>
                  <a:off x="6890150" y="1307151"/>
                  <a:ext cx="3810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4"/>
                <p:cNvSpPr/>
                <p:nvPr/>
              </p:nvSpPr>
              <p:spPr>
                <a:xfrm>
                  <a:off x="8374250" y="1307151"/>
                  <a:ext cx="381000" cy="355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4"/>
                <p:cNvSpPr/>
                <p:nvPr/>
              </p:nvSpPr>
              <p:spPr>
                <a:xfrm>
                  <a:off x="7271150" y="1307151"/>
                  <a:ext cx="5889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4"/>
                <p:cNvSpPr/>
                <p:nvPr/>
              </p:nvSpPr>
              <p:spPr>
                <a:xfrm>
                  <a:off x="7858600" y="1307151"/>
                  <a:ext cx="5157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4"/>
                <p:cNvSpPr/>
                <p:nvPr/>
              </p:nvSpPr>
              <p:spPr>
                <a:xfrm>
                  <a:off x="8755200" y="1307151"/>
                  <a:ext cx="3888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4"/>
                <p:cNvSpPr/>
                <p:nvPr/>
              </p:nvSpPr>
              <p:spPr>
                <a:xfrm>
                  <a:off x="0" y="1662662"/>
                  <a:ext cx="3810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4"/>
                <p:cNvSpPr/>
                <p:nvPr/>
              </p:nvSpPr>
              <p:spPr>
                <a:xfrm>
                  <a:off x="381000" y="1662662"/>
                  <a:ext cx="381000" cy="962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4"/>
                <p:cNvSpPr/>
                <p:nvPr/>
              </p:nvSpPr>
              <p:spPr>
                <a:xfrm>
                  <a:off x="762000" y="1662662"/>
                  <a:ext cx="3810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4"/>
                <p:cNvSpPr/>
                <p:nvPr/>
              </p:nvSpPr>
              <p:spPr>
                <a:xfrm>
                  <a:off x="1374919" y="1662662"/>
                  <a:ext cx="231900" cy="962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4"/>
                <p:cNvSpPr/>
                <p:nvPr/>
              </p:nvSpPr>
              <p:spPr>
                <a:xfrm>
                  <a:off x="1606838" y="1662662"/>
                  <a:ext cx="2319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4"/>
                <p:cNvSpPr/>
                <p:nvPr/>
              </p:nvSpPr>
              <p:spPr>
                <a:xfrm>
                  <a:off x="1143000" y="1662662"/>
                  <a:ext cx="2319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4"/>
                <p:cNvSpPr/>
                <p:nvPr/>
              </p:nvSpPr>
              <p:spPr>
                <a:xfrm>
                  <a:off x="3571460" y="1662662"/>
                  <a:ext cx="500400" cy="962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4"/>
                <p:cNvSpPr/>
                <p:nvPr/>
              </p:nvSpPr>
              <p:spPr>
                <a:xfrm>
                  <a:off x="5453150" y="1662662"/>
                  <a:ext cx="718500" cy="962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4"/>
                <p:cNvSpPr/>
                <p:nvPr/>
              </p:nvSpPr>
              <p:spPr>
                <a:xfrm>
                  <a:off x="1838756" y="1662662"/>
                  <a:ext cx="2319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4"/>
                <p:cNvSpPr/>
                <p:nvPr/>
              </p:nvSpPr>
              <p:spPr>
                <a:xfrm>
                  <a:off x="2242350" y="1662655"/>
                  <a:ext cx="3288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4"/>
                <p:cNvSpPr/>
                <p:nvPr/>
              </p:nvSpPr>
              <p:spPr>
                <a:xfrm>
                  <a:off x="2570920" y="1662662"/>
                  <a:ext cx="5004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4"/>
                <p:cNvSpPr/>
                <p:nvPr/>
              </p:nvSpPr>
              <p:spPr>
                <a:xfrm>
                  <a:off x="3071190" y="1662662"/>
                  <a:ext cx="5004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4"/>
                <p:cNvSpPr/>
                <p:nvPr/>
              </p:nvSpPr>
              <p:spPr>
                <a:xfrm>
                  <a:off x="4071730" y="1662662"/>
                  <a:ext cx="5004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4"/>
                <p:cNvSpPr/>
                <p:nvPr/>
              </p:nvSpPr>
              <p:spPr>
                <a:xfrm>
                  <a:off x="4572000" y="1662662"/>
                  <a:ext cx="381000" cy="962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4"/>
                <p:cNvSpPr/>
                <p:nvPr/>
              </p:nvSpPr>
              <p:spPr>
                <a:xfrm>
                  <a:off x="4953000" y="1662662"/>
                  <a:ext cx="2502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4"/>
                <p:cNvSpPr/>
                <p:nvPr/>
              </p:nvSpPr>
              <p:spPr>
                <a:xfrm>
                  <a:off x="5203200" y="1662662"/>
                  <a:ext cx="2502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4"/>
                <p:cNvSpPr/>
                <p:nvPr/>
              </p:nvSpPr>
              <p:spPr>
                <a:xfrm>
                  <a:off x="6171650" y="1662683"/>
                  <a:ext cx="7185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4"/>
                <p:cNvSpPr/>
                <p:nvPr/>
              </p:nvSpPr>
              <p:spPr>
                <a:xfrm>
                  <a:off x="6890150" y="1662683"/>
                  <a:ext cx="381000" cy="962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4"/>
                <p:cNvSpPr/>
                <p:nvPr/>
              </p:nvSpPr>
              <p:spPr>
                <a:xfrm>
                  <a:off x="8374250" y="1662683"/>
                  <a:ext cx="3810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4"/>
                <p:cNvSpPr/>
                <p:nvPr/>
              </p:nvSpPr>
              <p:spPr>
                <a:xfrm>
                  <a:off x="7271150" y="1662683"/>
                  <a:ext cx="5889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4"/>
                <p:cNvSpPr/>
                <p:nvPr/>
              </p:nvSpPr>
              <p:spPr>
                <a:xfrm>
                  <a:off x="7858600" y="1662683"/>
                  <a:ext cx="515700" cy="962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4"/>
                <p:cNvSpPr/>
                <p:nvPr/>
              </p:nvSpPr>
              <p:spPr>
                <a:xfrm>
                  <a:off x="8755200" y="1662683"/>
                  <a:ext cx="388800" cy="962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4"/>
                <p:cNvSpPr/>
                <p:nvPr/>
              </p:nvSpPr>
              <p:spPr>
                <a:xfrm>
                  <a:off x="0" y="2625081"/>
                  <a:ext cx="3810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4"/>
                <p:cNvSpPr/>
                <p:nvPr/>
              </p:nvSpPr>
              <p:spPr>
                <a:xfrm>
                  <a:off x="381000" y="2625081"/>
                  <a:ext cx="3810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4"/>
                <p:cNvSpPr/>
                <p:nvPr/>
              </p:nvSpPr>
              <p:spPr>
                <a:xfrm>
                  <a:off x="762000" y="2625081"/>
                  <a:ext cx="3810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4"/>
                <p:cNvSpPr/>
                <p:nvPr/>
              </p:nvSpPr>
              <p:spPr>
                <a:xfrm>
                  <a:off x="1374919" y="2625081"/>
                  <a:ext cx="2319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4"/>
                <p:cNvSpPr/>
                <p:nvPr/>
              </p:nvSpPr>
              <p:spPr>
                <a:xfrm>
                  <a:off x="1606838" y="2625081"/>
                  <a:ext cx="2319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4"/>
                <p:cNvSpPr/>
                <p:nvPr/>
              </p:nvSpPr>
              <p:spPr>
                <a:xfrm>
                  <a:off x="1143000" y="2625081"/>
                  <a:ext cx="231900" cy="4647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4"/>
                <p:cNvSpPr/>
                <p:nvPr/>
              </p:nvSpPr>
              <p:spPr>
                <a:xfrm>
                  <a:off x="3571460" y="2625081"/>
                  <a:ext cx="5004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4"/>
                <p:cNvSpPr/>
                <p:nvPr/>
              </p:nvSpPr>
              <p:spPr>
                <a:xfrm>
                  <a:off x="5453150" y="2625081"/>
                  <a:ext cx="7185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4"/>
                <p:cNvSpPr/>
                <p:nvPr/>
              </p:nvSpPr>
              <p:spPr>
                <a:xfrm>
                  <a:off x="1838756" y="2625081"/>
                  <a:ext cx="2319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"/>
                <p:cNvSpPr/>
                <p:nvPr/>
              </p:nvSpPr>
              <p:spPr>
                <a:xfrm>
                  <a:off x="2242350" y="2625077"/>
                  <a:ext cx="3288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4"/>
                <p:cNvSpPr/>
                <p:nvPr/>
              </p:nvSpPr>
              <p:spPr>
                <a:xfrm>
                  <a:off x="2570920" y="2625081"/>
                  <a:ext cx="5004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4"/>
                <p:cNvSpPr/>
                <p:nvPr/>
              </p:nvSpPr>
              <p:spPr>
                <a:xfrm>
                  <a:off x="3071190" y="2625081"/>
                  <a:ext cx="5004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4"/>
                <p:cNvSpPr/>
                <p:nvPr/>
              </p:nvSpPr>
              <p:spPr>
                <a:xfrm>
                  <a:off x="4071730" y="2625081"/>
                  <a:ext cx="5004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4"/>
                <p:cNvSpPr/>
                <p:nvPr/>
              </p:nvSpPr>
              <p:spPr>
                <a:xfrm>
                  <a:off x="4572000" y="2625081"/>
                  <a:ext cx="3810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4"/>
                <p:cNvSpPr/>
                <p:nvPr/>
              </p:nvSpPr>
              <p:spPr>
                <a:xfrm>
                  <a:off x="4953000" y="2625081"/>
                  <a:ext cx="2502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4"/>
                <p:cNvSpPr/>
                <p:nvPr/>
              </p:nvSpPr>
              <p:spPr>
                <a:xfrm>
                  <a:off x="5203200" y="2625081"/>
                  <a:ext cx="2502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4"/>
                <p:cNvSpPr/>
                <p:nvPr/>
              </p:nvSpPr>
              <p:spPr>
                <a:xfrm>
                  <a:off x="6171650" y="2625092"/>
                  <a:ext cx="718500" cy="4647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4"/>
                <p:cNvSpPr/>
                <p:nvPr/>
              </p:nvSpPr>
              <p:spPr>
                <a:xfrm>
                  <a:off x="6890150" y="2625092"/>
                  <a:ext cx="3810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4"/>
                <p:cNvSpPr/>
                <p:nvPr/>
              </p:nvSpPr>
              <p:spPr>
                <a:xfrm>
                  <a:off x="8374250" y="2625092"/>
                  <a:ext cx="3810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4"/>
                <p:cNvSpPr/>
                <p:nvPr/>
              </p:nvSpPr>
              <p:spPr>
                <a:xfrm>
                  <a:off x="7271150" y="2625092"/>
                  <a:ext cx="5889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4"/>
                <p:cNvSpPr/>
                <p:nvPr/>
              </p:nvSpPr>
              <p:spPr>
                <a:xfrm>
                  <a:off x="7858600" y="2625092"/>
                  <a:ext cx="5157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4"/>
                <p:cNvSpPr/>
                <p:nvPr/>
              </p:nvSpPr>
              <p:spPr>
                <a:xfrm>
                  <a:off x="8755200" y="2625092"/>
                  <a:ext cx="388800" cy="4647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4"/>
                <p:cNvSpPr/>
                <p:nvPr/>
              </p:nvSpPr>
              <p:spPr>
                <a:xfrm>
                  <a:off x="0" y="3089829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"/>
                <p:cNvSpPr/>
                <p:nvPr/>
              </p:nvSpPr>
              <p:spPr>
                <a:xfrm>
                  <a:off x="381000" y="3089829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4"/>
                <p:cNvSpPr/>
                <p:nvPr/>
              </p:nvSpPr>
              <p:spPr>
                <a:xfrm>
                  <a:off x="762000" y="3089829"/>
                  <a:ext cx="3810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4"/>
                <p:cNvSpPr/>
                <p:nvPr/>
              </p:nvSpPr>
              <p:spPr>
                <a:xfrm>
                  <a:off x="1374919" y="3089829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4"/>
                <p:cNvSpPr/>
                <p:nvPr/>
              </p:nvSpPr>
              <p:spPr>
                <a:xfrm>
                  <a:off x="1606838" y="3089829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"/>
                <p:cNvSpPr/>
                <p:nvPr/>
              </p:nvSpPr>
              <p:spPr>
                <a:xfrm>
                  <a:off x="1143000" y="3089829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4"/>
                <p:cNvSpPr/>
                <p:nvPr/>
              </p:nvSpPr>
              <p:spPr>
                <a:xfrm>
                  <a:off x="3571460" y="3089829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4"/>
                <p:cNvSpPr/>
                <p:nvPr/>
              </p:nvSpPr>
              <p:spPr>
                <a:xfrm>
                  <a:off x="5453150" y="3089829"/>
                  <a:ext cx="7185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4"/>
                <p:cNvSpPr/>
                <p:nvPr/>
              </p:nvSpPr>
              <p:spPr>
                <a:xfrm>
                  <a:off x="1838756" y="3089829"/>
                  <a:ext cx="2319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4"/>
                <p:cNvSpPr/>
                <p:nvPr/>
              </p:nvSpPr>
              <p:spPr>
                <a:xfrm>
                  <a:off x="2242350" y="3089826"/>
                  <a:ext cx="3288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4"/>
                <p:cNvSpPr/>
                <p:nvPr/>
              </p:nvSpPr>
              <p:spPr>
                <a:xfrm>
                  <a:off x="2570920" y="3089829"/>
                  <a:ext cx="5004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4"/>
                <p:cNvSpPr/>
                <p:nvPr/>
              </p:nvSpPr>
              <p:spPr>
                <a:xfrm>
                  <a:off x="3071190" y="3089829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4"/>
                <p:cNvSpPr/>
                <p:nvPr/>
              </p:nvSpPr>
              <p:spPr>
                <a:xfrm>
                  <a:off x="4071730" y="3089829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4"/>
                <p:cNvSpPr/>
                <p:nvPr/>
              </p:nvSpPr>
              <p:spPr>
                <a:xfrm>
                  <a:off x="4572000" y="3089829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4"/>
                <p:cNvSpPr/>
                <p:nvPr/>
              </p:nvSpPr>
              <p:spPr>
                <a:xfrm>
                  <a:off x="4953000" y="3089829"/>
                  <a:ext cx="2502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"/>
                <p:cNvSpPr/>
                <p:nvPr/>
              </p:nvSpPr>
              <p:spPr>
                <a:xfrm>
                  <a:off x="5203200" y="3089829"/>
                  <a:ext cx="2502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"/>
                <p:cNvSpPr/>
                <p:nvPr/>
              </p:nvSpPr>
              <p:spPr>
                <a:xfrm>
                  <a:off x="6171650" y="3089832"/>
                  <a:ext cx="7185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"/>
                <p:cNvSpPr/>
                <p:nvPr/>
              </p:nvSpPr>
              <p:spPr>
                <a:xfrm>
                  <a:off x="6890150" y="3089832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"/>
                <p:cNvSpPr/>
                <p:nvPr/>
              </p:nvSpPr>
              <p:spPr>
                <a:xfrm>
                  <a:off x="8374250" y="3089832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4"/>
                <p:cNvSpPr/>
                <p:nvPr/>
              </p:nvSpPr>
              <p:spPr>
                <a:xfrm>
                  <a:off x="7271150" y="3089832"/>
                  <a:ext cx="588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"/>
                <p:cNvSpPr/>
                <p:nvPr/>
              </p:nvSpPr>
              <p:spPr>
                <a:xfrm>
                  <a:off x="7858600" y="3089832"/>
                  <a:ext cx="5157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"/>
                <p:cNvSpPr/>
                <p:nvPr/>
              </p:nvSpPr>
              <p:spPr>
                <a:xfrm>
                  <a:off x="8755200" y="3089832"/>
                  <a:ext cx="3888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"/>
                <p:cNvSpPr/>
                <p:nvPr/>
              </p:nvSpPr>
              <p:spPr>
                <a:xfrm>
                  <a:off x="0" y="3221254"/>
                  <a:ext cx="3810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"/>
                <p:cNvSpPr/>
                <p:nvPr/>
              </p:nvSpPr>
              <p:spPr>
                <a:xfrm>
                  <a:off x="381000" y="3221254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"/>
                <p:cNvSpPr/>
                <p:nvPr/>
              </p:nvSpPr>
              <p:spPr>
                <a:xfrm>
                  <a:off x="762000" y="3221254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"/>
                <p:cNvSpPr/>
                <p:nvPr/>
              </p:nvSpPr>
              <p:spPr>
                <a:xfrm>
                  <a:off x="1374919" y="3221254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"/>
                <p:cNvSpPr/>
                <p:nvPr/>
              </p:nvSpPr>
              <p:spPr>
                <a:xfrm>
                  <a:off x="1606838" y="3221254"/>
                  <a:ext cx="2319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"/>
                <p:cNvSpPr/>
                <p:nvPr/>
              </p:nvSpPr>
              <p:spPr>
                <a:xfrm>
                  <a:off x="1143000" y="3221254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"/>
                <p:cNvSpPr/>
                <p:nvPr/>
              </p:nvSpPr>
              <p:spPr>
                <a:xfrm>
                  <a:off x="3571460" y="3221254"/>
                  <a:ext cx="5004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"/>
                <p:cNvSpPr/>
                <p:nvPr/>
              </p:nvSpPr>
              <p:spPr>
                <a:xfrm>
                  <a:off x="5453150" y="3221254"/>
                  <a:ext cx="7185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"/>
                <p:cNvSpPr/>
                <p:nvPr/>
              </p:nvSpPr>
              <p:spPr>
                <a:xfrm>
                  <a:off x="1838756" y="3221254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4"/>
                <p:cNvSpPr/>
                <p:nvPr/>
              </p:nvSpPr>
              <p:spPr>
                <a:xfrm>
                  <a:off x="2242350" y="3221252"/>
                  <a:ext cx="3288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"/>
                <p:cNvSpPr/>
                <p:nvPr/>
              </p:nvSpPr>
              <p:spPr>
                <a:xfrm>
                  <a:off x="2570920" y="3221254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"/>
                <p:cNvSpPr/>
                <p:nvPr/>
              </p:nvSpPr>
              <p:spPr>
                <a:xfrm>
                  <a:off x="3071190" y="3221254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"/>
                <p:cNvSpPr/>
                <p:nvPr/>
              </p:nvSpPr>
              <p:spPr>
                <a:xfrm>
                  <a:off x="4071730" y="3221254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"/>
                <p:cNvSpPr/>
                <p:nvPr/>
              </p:nvSpPr>
              <p:spPr>
                <a:xfrm>
                  <a:off x="4572000" y="3221254"/>
                  <a:ext cx="3810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"/>
                <p:cNvSpPr/>
                <p:nvPr/>
              </p:nvSpPr>
              <p:spPr>
                <a:xfrm>
                  <a:off x="4953000" y="3221254"/>
                  <a:ext cx="2502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"/>
                <p:cNvSpPr/>
                <p:nvPr/>
              </p:nvSpPr>
              <p:spPr>
                <a:xfrm>
                  <a:off x="5203200" y="3221254"/>
                  <a:ext cx="2502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"/>
                <p:cNvSpPr/>
                <p:nvPr/>
              </p:nvSpPr>
              <p:spPr>
                <a:xfrm>
                  <a:off x="6171650" y="3221257"/>
                  <a:ext cx="7185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"/>
                <p:cNvSpPr/>
                <p:nvPr/>
              </p:nvSpPr>
              <p:spPr>
                <a:xfrm>
                  <a:off x="6890150" y="3221257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"/>
                <p:cNvSpPr/>
                <p:nvPr/>
              </p:nvSpPr>
              <p:spPr>
                <a:xfrm>
                  <a:off x="8374250" y="3221257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"/>
                <p:cNvSpPr/>
                <p:nvPr/>
              </p:nvSpPr>
              <p:spPr>
                <a:xfrm>
                  <a:off x="7271150" y="3221257"/>
                  <a:ext cx="588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"/>
                <p:cNvSpPr/>
                <p:nvPr/>
              </p:nvSpPr>
              <p:spPr>
                <a:xfrm>
                  <a:off x="7858600" y="3221257"/>
                  <a:ext cx="5157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"/>
                <p:cNvSpPr/>
                <p:nvPr/>
              </p:nvSpPr>
              <p:spPr>
                <a:xfrm>
                  <a:off x="8755200" y="3221257"/>
                  <a:ext cx="3888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"/>
                <p:cNvSpPr/>
                <p:nvPr/>
              </p:nvSpPr>
              <p:spPr>
                <a:xfrm>
                  <a:off x="0" y="3352654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"/>
                <p:cNvSpPr/>
                <p:nvPr/>
              </p:nvSpPr>
              <p:spPr>
                <a:xfrm>
                  <a:off x="381000" y="3352654"/>
                  <a:ext cx="3810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"/>
                <p:cNvSpPr/>
                <p:nvPr/>
              </p:nvSpPr>
              <p:spPr>
                <a:xfrm>
                  <a:off x="762000" y="3352654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"/>
                <p:cNvSpPr/>
                <p:nvPr/>
              </p:nvSpPr>
              <p:spPr>
                <a:xfrm>
                  <a:off x="1374919" y="3352654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"/>
                <p:cNvSpPr/>
                <p:nvPr/>
              </p:nvSpPr>
              <p:spPr>
                <a:xfrm>
                  <a:off x="1606838" y="3352654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"/>
                <p:cNvSpPr/>
                <p:nvPr/>
              </p:nvSpPr>
              <p:spPr>
                <a:xfrm>
                  <a:off x="1143000" y="3352654"/>
                  <a:ext cx="2319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"/>
                <p:cNvSpPr/>
                <p:nvPr/>
              </p:nvSpPr>
              <p:spPr>
                <a:xfrm>
                  <a:off x="3571460" y="3352654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"/>
                <p:cNvSpPr/>
                <p:nvPr/>
              </p:nvSpPr>
              <p:spPr>
                <a:xfrm>
                  <a:off x="5453150" y="3352654"/>
                  <a:ext cx="7185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"/>
                <p:cNvSpPr/>
                <p:nvPr/>
              </p:nvSpPr>
              <p:spPr>
                <a:xfrm>
                  <a:off x="1838756" y="3352654"/>
                  <a:ext cx="2319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"/>
                <p:cNvSpPr/>
                <p:nvPr/>
              </p:nvSpPr>
              <p:spPr>
                <a:xfrm>
                  <a:off x="2242350" y="3352652"/>
                  <a:ext cx="3288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"/>
                <p:cNvSpPr/>
                <p:nvPr/>
              </p:nvSpPr>
              <p:spPr>
                <a:xfrm>
                  <a:off x="2570920" y="3352654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"/>
                <p:cNvSpPr/>
                <p:nvPr/>
              </p:nvSpPr>
              <p:spPr>
                <a:xfrm>
                  <a:off x="3071190" y="3352654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"/>
                <p:cNvSpPr/>
                <p:nvPr/>
              </p:nvSpPr>
              <p:spPr>
                <a:xfrm>
                  <a:off x="4071730" y="3352654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"/>
                <p:cNvSpPr/>
                <p:nvPr/>
              </p:nvSpPr>
              <p:spPr>
                <a:xfrm>
                  <a:off x="4572000" y="3352654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"/>
                <p:cNvSpPr/>
                <p:nvPr/>
              </p:nvSpPr>
              <p:spPr>
                <a:xfrm>
                  <a:off x="4953000" y="3352654"/>
                  <a:ext cx="2502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"/>
                <p:cNvSpPr/>
                <p:nvPr/>
              </p:nvSpPr>
              <p:spPr>
                <a:xfrm>
                  <a:off x="5203200" y="3352654"/>
                  <a:ext cx="2502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"/>
                <p:cNvSpPr/>
                <p:nvPr/>
              </p:nvSpPr>
              <p:spPr>
                <a:xfrm>
                  <a:off x="6171650" y="3352657"/>
                  <a:ext cx="7185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"/>
                <p:cNvSpPr/>
                <p:nvPr/>
              </p:nvSpPr>
              <p:spPr>
                <a:xfrm>
                  <a:off x="6890150" y="3352657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"/>
                <p:cNvSpPr/>
                <p:nvPr/>
              </p:nvSpPr>
              <p:spPr>
                <a:xfrm>
                  <a:off x="8374250" y="3352657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"/>
                <p:cNvSpPr/>
                <p:nvPr/>
              </p:nvSpPr>
              <p:spPr>
                <a:xfrm>
                  <a:off x="7271150" y="3352657"/>
                  <a:ext cx="5889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"/>
                <p:cNvSpPr/>
                <p:nvPr/>
              </p:nvSpPr>
              <p:spPr>
                <a:xfrm>
                  <a:off x="7858600" y="3352657"/>
                  <a:ext cx="5157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"/>
                <p:cNvSpPr/>
                <p:nvPr/>
              </p:nvSpPr>
              <p:spPr>
                <a:xfrm>
                  <a:off x="8755200" y="3352657"/>
                  <a:ext cx="3888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"/>
                <p:cNvSpPr/>
                <p:nvPr/>
              </p:nvSpPr>
              <p:spPr>
                <a:xfrm>
                  <a:off x="0" y="3484129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"/>
                <p:cNvSpPr/>
                <p:nvPr/>
              </p:nvSpPr>
              <p:spPr>
                <a:xfrm>
                  <a:off x="381000" y="3484129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"/>
                <p:cNvSpPr/>
                <p:nvPr/>
              </p:nvSpPr>
              <p:spPr>
                <a:xfrm>
                  <a:off x="762000" y="3484129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"/>
                <p:cNvSpPr/>
                <p:nvPr/>
              </p:nvSpPr>
              <p:spPr>
                <a:xfrm>
                  <a:off x="1374919" y="3484129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"/>
                <p:cNvSpPr/>
                <p:nvPr/>
              </p:nvSpPr>
              <p:spPr>
                <a:xfrm>
                  <a:off x="1606838" y="3484129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4"/>
                <p:cNvSpPr/>
                <p:nvPr/>
              </p:nvSpPr>
              <p:spPr>
                <a:xfrm>
                  <a:off x="1143000" y="3484129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4"/>
                <p:cNvSpPr/>
                <p:nvPr/>
              </p:nvSpPr>
              <p:spPr>
                <a:xfrm>
                  <a:off x="3571460" y="3484129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4"/>
                <p:cNvSpPr/>
                <p:nvPr/>
              </p:nvSpPr>
              <p:spPr>
                <a:xfrm>
                  <a:off x="5453150" y="3484129"/>
                  <a:ext cx="7185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4"/>
                <p:cNvSpPr/>
                <p:nvPr/>
              </p:nvSpPr>
              <p:spPr>
                <a:xfrm>
                  <a:off x="1838756" y="3484129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4"/>
                <p:cNvSpPr/>
                <p:nvPr/>
              </p:nvSpPr>
              <p:spPr>
                <a:xfrm>
                  <a:off x="2242350" y="3484127"/>
                  <a:ext cx="3288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4"/>
                <p:cNvSpPr/>
                <p:nvPr/>
              </p:nvSpPr>
              <p:spPr>
                <a:xfrm>
                  <a:off x="2570920" y="3484129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4"/>
                <p:cNvSpPr/>
                <p:nvPr/>
              </p:nvSpPr>
              <p:spPr>
                <a:xfrm>
                  <a:off x="3071190" y="3484129"/>
                  <a:ext cx="5004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4"/>
                <p:cNvSpPr/>
                <p:nvPr/>
              </p:nvSpPr>
              <p:spPr>
                <a:xfrm>
                  <a:off x="4071730" y="3484129"/>
                  <a:ext cx="5004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4"/>
                <p:cNvSpPr/>
                <p:nvPr/>
              </p:nvSpPr>
              <p:spPr>
                <a:xfrm>
                  <a:off x="4572000" y="3484129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4"/>
                <p:cNvSpPr/>
                <p:nvPr/>
              </p:nvSpPr>
              <p:spPr>
                <a:xfrm>
                  <a:off x="4953000" y="3484129"/>
                  <a:ext cx="2502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4"/>
                <p:cNvSpPr/>
                <p:nvPr/>
              </p:nvSpPr>
              <p:spPr>
                <a:xfrm>
                  <a:off x="5203200" y="3484129"/>
                  <a:ext cx="250200" cy="131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4"/>
                <p:cNvSpPr/>
                <p:nvPr/>
              </p:nvSpPr>
              <p:spPr>
                <a:xfrm>
                  <a:off x="6171650" y="3484132"/>
                  <a:ext cx="7185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4"/>
                <p:cNvSpPr/>
                <p:nvPr/>
              </p:nvSpPr>
              <p:spPr>
                <a:xfrm>
                  <a:off x="6890150" y="3484132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4"/>
                <p:cNvSpPr/>
                <p:nvPr/>
              </p:nvSpPr>
              <p:spPr>
                <a:xfrm>
                  <a:off x="8374250" y="3484132"/>
                  <a:ext cx="3810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4"/>
                <p:cNvSpPr/>
                <p:nvPr/>
              </p:nvSpPr>
              <p:spPr>
                <a:xfrm>
                  <a:off x="7271150" y="3484132"/>
                  <a:ext cx="588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4"/>
                <p:cNvSpPr/>
                <p:nvPr/>
              </p:nvSpPr>
              <p:spPr>
                <a:xfrm>
                  <a:off x="7858600" y="3484132"/>
                  <a:ext cx="5157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"/>
                <p:cNvSpPr/>
                <p:nvPr/>
              </p:nvSpPr>
              <p:spPr>
                <a:xfrm>
                  <a:off x="8755200" y="3484132"/>
                  <a:ext cx="3888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4"/>
                <p:cNvSpPr/>
                <p:nvPr/>
              </p:nvSpPr>
              <p:spPr>
                <a:xfrm>
                  <a:off x="0" y="3615466"/>
                  <a:ext cx="3810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4"/>
                <p:cNvSpPr/>
                <p:nvPr/>
              </p:nvSpPr>
              <p:spPr>
                <a:xfrm>
                  <a:off x="381000" y="3615466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4"/>
                <p:cNvSpPr/>
                <p:nvPr/>
              </p:nvSpPr>
              <p:spPr>
                <a:xfrm>
                  <a:off x="762000" y="3615466"/>
                  <a:ext cx="3810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4"/>
                <p:cNvSpPr/>
                <p:nvPr/>
              </p:nvSpPr>
              <p:spPr>
                <a:xfrm>
                  <a:off x="1374919" y="3615466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4"/>
                <p:cNvSpPr/>
                <p:nvPr/>
              </p:nvSpPr>
              <p:spPr>
                <a:xfrm>
                  <a:off x="1606838" y="3615466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4"/>
                <p:cNvSpPr/>
                <p:nvPr/>
              </p:nvSpPr>
              <p:spPr>
                <a:xfrm>
                  <a:off x="1143000" y="3615466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4"/>
                <p:cNvSpPr/>
                <p:nvPr/>
              </p:nvSpPr>
              <p:spPr>
                <a:xfrm>
                  <a:off x="3571460" y="3615466"/>
                  <a:ext cx="5004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4"/>
                <p:cNvSpPr/>
                <p:nvPr/>
              </p:nvSpPr>
              <p:spPr>
                <a:xfrm>
                  <a:off x="5453150" y="3615466"/>
                  <a:ext cx="7185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4"/>
                <p:cNvSpPr/>
                <p:nvPr/>
              </p:nvSpPr>
              <p:spPr>
                <a:xfrm>
                  <a:off x="1838756" y="3615466"/>
                  <a:ext cx="2319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4"/>
                <p:cNvSpPr/>
                <p:nvPr/>
              </p:nvSpPr>
              <p:spPr>
                <a:xfrm>
                  <a:off x="2242350" y="3615465"/>
                  <a:ext cx="3288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4"/>
                <p:cNvSpPr/>
                <p:nvPr/>
              </p:nvSpPr>
              <p:spPr>
                <a:xfrm>
                  <a:off x="2570920" y="3615466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4"/>
                <p:cNvSpPr/>
                <p:nvPr/>
              </p:nvSpPr>
              <p:spPr>
                <a:xfrm>
                  <a:off x="3071190" y="3615466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4"/>
                <p:cNvSpPr/>
                <p:nvPr/>
              </p:nvSpPr>
              <p:spPr>
                <a:xfrm>
                  <a:off x="4071730" y="3615466"/>
                  <a:ext cx="5004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4"/>
                <p:cNvSpPr/>
                <p:nvPr/>
              </p:nvSpPr>
              <p:spPr>
                <a:xfrm>
                  <a:off x="4572000" y="3615466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4"/>
                <p:cNvSpPr/>
                <p:nvPr/>
              </p:nvSpPr>
              <p:spPr>
                <a:xfrm>
                  <a:off x="4953000" y="3615466"/>
                  <a:ext cx="2502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4"/>
                <p:cNvSpPr/>
                <p:nvPr/>
              </p:nvSpPr>
              <p:spPr>
                <a:xfrm>
                  <a:off x="5203200" y="3615466"/>
                  <a:ext cx="2502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4"/>
                <p:cNvSpPr/>
                <p:nvPr/>
              </p:nvSpPr>
              <p:spPr>
                <a:xfrm>
                  <a:off x="6171650" y="3615475"/>
                  <a:ext cx="7185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4"/>
                <p:cNvSpPr/>
                <p:nvPr/>
              </p:nvSpPr>
              <p:spPr>
                <a:xfrm>
                  <a:off x="6890150" y="3615475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4"/>
                <p:cNvSpPr/>
                <p:nvPr/>
              </p:nvSpPr>
              <p:spPr>
                <a:xfrm>
                  <a:off x="8374250" y="3615475"/>
                  <a:ext cx="3810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4"/>
                <p:cNvSpPr/>
                <p:nvPr/>
              </p:nvSpPr>
              <p:spPr>
                <a:xfrm>
                  <a:off x="7271150" y="3615475"/>
                  <a:ext cx="5889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4"/>
                <p:cNvSpPr/>
                <p:nvPr/>
              </p:nvSpPr>
              <p:spPr>
                <a:xfrm>
                  <a:off x="7858600" y="3615475"/>
                  <a:ext cx="5157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4"/>
                <p:cNvSpPr/>
                <p:nvPr/>
              </p:nvSpPr>
              <p:spPr>
                <a:xfrm>
                  <a:off x="8755200" y="3615475"/>
                  <a:ext cx="3888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4"/>
                <p:cNvSpPr/>
                <p:nvPr/>
              </p:nvSpPr>
              <p:spPr>
                <a:xfrm>
                  <a:off x="0" y="4151758"/>
                  <a:ext cx="3810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4"/>
                <p:cNvSpPr/>
                <p:nvPr/>
              </p:nvSpPr>
              <p:spPr>
                <a:xfrm>
                  <a:off x="381000" y="4151758"/>
                  <a:ext cx="381000" cy="507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4"/>
                <p:cNvSpPr/>
                <p:nvPr/>
              </p:nvSpPr>
              <p:spPr>
                <a:xfrm>
                  <a:off x="762000" y="4151758"/>
                  <a:ext cx="3810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4"/>
                <p:cNvSpPr/>
                <p:nvPr/>
              </p:nvSpPr>
              <p:spPr>
                <a:xfrm>
                  <a:off x="1374919" y="4151758"/>
                  <a:ext cx="2319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4"/>
                <p:cNvSpPr/>
                <p:nvPr/>
              </p:nvSpPr>
              <p:spPr>
                <a:xfrm>
                  <a:off x="1606838" y="4151758"/>
                  <a:ext cx="2319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4"/>
                <p:cNvSpPr/>
                <p:nvPr/>
              </p:nvSpPr>
              <p:spPr>
                <a:xfrm>
                  <a:off x="1143000" y="4151758"/>
                  <a:ext cx="231900" cy="507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4"/>
                <p:cNvSpPr/>
                <p:nvPr/>
              </p:nvSpPr>
              <p:spPr>
                <a:xfrm>
                  <a:off x="3571460" y="4151758"/>
                  <a:ext cx="5004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4"/>
                <p:cNvSpPr/>
                <p:nvPr/>
              </p:nvSpPr>
              <p:spPr>
                <a:xfrm>
                  <a:off x="5453150" y="4151758"/>
                  <a:ext cx="7185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4"/>
                <p:cNvSpPr/>
                <p:nvPr/>
              </p:nvSpPr>
              <p:spPr>
                <a:xfrm>
                  <a:off x="1838756" y="4151758"/>
                  <a:ext cx="2319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4"/>
                <p:cNvSpPr/>
                <p:nvPr/>
              </p:nvSpPr>
              <p:spPr>
                <a:xfrm>
                  <a:off x="2242350" y="4151758"/>
                  <a:ext cx="328800" cy="507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4"/>
                <p:cNvSpPr/>
                <p:nvPr/>
              </p:nvSpPr>
              <p:spPr>
                <a:xfrm>
                  <a:off x="2570920" y="4151758"/>
                  <a:ext cx="5004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4"/>
                <p:cNvSpPr/>
                <p:nvPr/>
              </p:nvSpPr>
              <p:spPr>
                <a:xfrm>
                  <a:off x="3071190" y="4151758"/>
                  <a:ext cx="500400" cy="507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4"/>
                <p:cNvSpPr/>
                <p:nvPr/>
              </p:nvSpPr>
              <p:spPr>
                <a:xfrm>
                  <a:off x="4071730" y="4151758"/>
                  <a:ext cx="5004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4"/>
                <p:cNvSpPr/>
                <p:nvPr/>
              </p:nvSpPr>
              <p:spPr>
                <a:xfrm>
                  <a:off x="4572000" y="4151758"/>
                  <a:ext cx="3810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4"/>
                <p:cNvSpPr/>
                <p:nvPr/>
              </p:nvSpPr>
              <p:spPr>
                <a:xfrm>
                  <a:off x="4953000" y="4151758"/>
                  <a:ext cx="2502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4"/>
                <p:cNvSpPr/>
                <p:nvPr/>
              </p:nvSpPr>
              <p:spPr>
                <a:xfrm>
                  <a:off x="5203200" y="4151758"/>
                  <a:ext cx="2502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4"/>
                <p:cNvSpPr/>
                <p:nvPr/>
              </p:nvSpPr>
              <p:spPr>
                <a:xfrm>
                  <a:off x="6171650" y="4151770"/>
                  <a:ext cx="7185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4"/>
                <p:cNvSpPr/>
                <p:nvPr/>
              </p:nvSpPr>
              <p:spPr>
                <a:xfrm>
                  <a:off x="6890150" y="4151770"/>
                  <a:ext cx="381000" cy="507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"/>
                <p:cNvSpPr/>
                <p:nvPr/>
              </p:nvSpPr>
              <p:spPr>
                <a:xfrm>
                  <a:off x="8374250" y="4151770"/>
                  <a:ext cx="3810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4"/>
                <p:cNvSpPr/>
                <p:nvPr/>
              </p:nvSpPr>
              <p:spPr>
                <a:xfrm>
                  <a:off x="7271150" y="4151770"/>
                  <a:ext cx="5889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4"/>
                <p:cNvSpPr/>
                <p:nvPr/>
              </p:nvSpPr>
              <p:spPr>
                <a:xfrm>
                  <a:off x="7858600" y="4151770"/>
                  <a:ext cx="5157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4"/>
                <p:cNvSpPr/>
                <p:nvPr/>
              </p:nvSpPr>
              <p:spPr>
                <a:xfrm>
                  <a:off x="8755200" y="4151770"/>
                  <a:ext cx="388800" cy="507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4"/>
                <p:cNvSpPr/>
                <p:nvPr/>
              </p:nvSpPr>
              <p:spPr>
                <a:xfrm>
                  <a:off x="0" y="4659472"/>
                  <a:ext cx="381000" cy="483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4"/>
                <p:cNvSpPr/>
                <p:nvPr/>
              </p:nvSpPr>
              <p:spPr>
                <a:xfrm>
                  <a:off x="381000" y="4659472"/>
                  <a:ext cx="3810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4"/>
                <p:cNvSpPr/>
                <p:nvPr/>
              </p:nvSpPr>
              <p:spPr>
                <a:xfrm>
                  <a:off x="762000" y="4659472"/>
                  <a:ext cx="3810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4"/>
                <p:cNvSpPr/>
                <p:nvPr/>
              </p:nvSpPr>
              <p:spPr>
                <a:xfrm>
                  <a:off x="1374919" y="4659472"/>
                  <a:ext cx="2319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4"/>
                <p:cNvSpPr/>
                <p:nvPr/>
              </p:nvSpPr>
              <p:spPr>
                <a:xfrm>
                  <a:off x="1606838" y="4659472"/>
                  <a:ext cx="231900" cy="483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4"/>
                <p:cNvSpPr/>
                <p:nvPr/>
              </p:nvSpPr>
              <p:spPr>
                <a:xfrm>
                  <a:off x="1143000" y="4659472"/>
                  <a:ext cx="2319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4"/>
                <p:cNvSpPr/>
                <p:nvPr/>
              </p:nvSpPr>
              <p:spPr>
                <a:xfrm>
                  <a:off x="3571460" y="4659472"/>
                  <a:ext cx="500400" cy="483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4"/>
                <p:cNvSpPr/>
                <p:nvPr/>
              </p:nvSpPr>
              <p:spPr>
                <a:xfrm>
                  <a:off x="5453150" y="4659472"/>
                  <a:ext cx="718500" cy="483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4"/>
                <p:cNvSpPr/>
                <p:nvPr/>
              </p:nvSpPr>
              <p:spPr>
                <a:xfrm>
                  <a:off x="1838756" y="4659472"/>
                  <a:ext cx="2319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4"/>
                <p:cNvSpPr/>
                <p:nvPr/>
              </p:nvSpPr>
              <p:spPr>
                <a:xfrm>
                  <a:off x="2242350" y="4659474"/>
                  <a:ext cx="3288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4"/>
                <p:cNvSpPr/>
                <p:nvPr/>
              </p:nvSpPr>
              <p:spPr>
                <a:xfrm>
                  <a:off x="2570920" y="4659472"/>
                  <a:ext cx="5004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4"/>
                <p:cNvSpPr/>
                <p:nvPr/>
              </p:nvSpPr>
              <p:spPr>
                <a:xfrm>
                  <a:off x="3071190" y="4659472"/>
                  <a:ext cx="5004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4"/>
                <p:cNvSpPr/>
                <p:nvPr/>
              </p:nvSpPr>
              <p:spPr>
                <a:xfrm>
                  <a:off x="4071730" y="4659472"/>
                  <a:ext cx="5004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4"/>
                <p:cNvSpPr/>
                <p:nvPr/>
              </p:nvSpPr>
              <p:spPr>
                <a:xfrm>
                  <a:off x="4572000" y="4659472"/>
                  <a:ext cx="381000" cy="483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4"/>
                <p:cNvSpPr/>
                <p:nvPr/>
              </p:nvSpPr>
              <p:spPr>
                <a:xfrm>
                  <a:off x="4953000" y="4659472"/>
                  <a:ext cx="2502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4"/>
                <p:cNvSpPr/>
                <p:nvPr/>
              </p:nvSpPr>
              <p:spPr>
                <a:xfrm>
                  <a:off x="5203200" y="4659472"/>
                  <a:ext cx="2502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4"/>
                <p:cNvSpPr/>
                <p:nvPr/>
              </p:nvSpPr>
              <p:spPr>
                <a:xfrm>
                  <a:off x="6171650" y="4659483"/>
                  <a:ext cx="7185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4"/>
                <p:cNvSpPr/>
                <p:nvPr/>
              </p:nvSpPr>
              <p:spPr>
                <a:xfrm>
                  <a:off x="6890150" y="4659483"/>
                  <a:ext cx="3810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4"/>
                <p:cNvSpPr/>
                <p:nvPr/>
              </p:nvSpPr>
              <p:spPr>
                <a:xfrm>
                  <a:off x="8374250" y="4659483"/>
                  <a:ext cx="3810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4"/>
                <p:cNvSpPr/>
                <p:nvPr/>
              </p:nvSpPr>
              <p:spPr>
                <a:xfrm>
                  <a:off x="7271150" y="4659483"/>
                  <a:ext cx="5889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4"/>
                <p:cNvSpPr/>
                <p:nvPr/>
              </p:nvSpPr>
              <p:spPr>
                <a:xfrm>
                  <a:off x="7858600" y="4659483"/>
                  <a:ext cx="515700" cy="4839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4"/>
                <p:cNvSpPr/>
                <p:nvPr/>
              </p:nvSpPr>
              <p:spPr>
                <a:xfrm>
                  <a:off x="8755200" y="4659483"/>
                  <a:ext cx="3888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3" name="Google Shape;1023;p4"/>
              <p:cNvGrpSpPr/>
              <p:nvPr/>
            </p:nvGrpSpPr>
            <p:grpSpPr>
              <a:xfrm>
                <a:off x="2071737" y="300"/>
                <a:ext cx="170655" cy="5143061"/>
                <a:chOff x="1838756" y="312"/>
                <a:chExt cx="231900" cy="5143061"/>
              </a:xfrm>
            </p:grpSpPr>
            <p:sp>
              <p:nvSpPr>
                <p:cNvPr id="1024" name="Google Shape;1024;p4"/>
                <p:cNvSpPr/>
                <p:nvPr/>
              </p:nvSpPr>
              <p:spPr>
                <a:xfrm>
                  <a:off x="1838756" y="37980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4"/>
                <p:cNvSpPr/>
                <p:nvPr/>
              </p:nvSpPr>
              <p:spPr>
                <a:xfrm>
                  <a:off x="1838756" y="312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4"/>
                <p:cNvSpPr/>
                <p:nvPr/>
              </p:nvSpPr>
              <p:spPr>
                <a:xfrm>
                  <a:off x="1838756" y="759292"/>
                  <a:ext cx="231900" cy="3795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4"/>
                <p:cNvSpPr/>
                <p:nvPr/>
              </p:nvSpPr>
              <p:spPr>
                <a:xfrm>
                  <a:off x="1838756" y="1138831"/>
                  <a:ext cx="231900" cy="168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4"/>
                <p:cNvSpPr/>
                <p:nvPr/>
              </p:nvSpPr>
              <p:spPr>
                <a:xfrm>
                  <a:off x="1838756" y="1307143"/>
                  <a:ext cx="231900" cy="355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4"/>
                <p:cNvSpPr/>
                <p:nvPr/>
              </p:nvSpPr>
              <p:spPr>
                <a:xfrm>
                  <a:off x="1838756" y="1662662"/>
                  <a:ext cx="231900" cy="9624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4"/>
                <p:cNvSpPr/>
                <p:nvPr/>
              </p:nvSpPr>
              <p:spPr>
                <a:xfrm>
                  <a:off x="1838756" y="2625081"/>
                  <a:ext cx="231900" cy="464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4"/>
                <p:cNvSpPr/>
                <p:nvPr/>
              </p:nvSpPr>
              <p:spPr>
                <a:xfrm>
                  <a:off x="1838756" y="3089829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4"/>
                <p:cNvSpPr/>
                <p:nvPr/>
              </p:nvSpPr>
              <p:spPr>
                <a:xfrm>
                  <a:off x="1838756" y="3221254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4"/>
                <p:cNvSpPr/>
                <p:nvPr/>
              </p:nvSpPr>
              <p:spPr>
                <a:xfrm>
                  <a:off x="1838756" y="3352654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4"/>
                <p:cNvSpPr/>
                <p:nvPr/>
              </p:nvSpPr>
              <p:spPr>
                <a:xfrm>
                  <a:off x="1838756" y="3484129"/>
                  <a:ext cx="231900" cy="1314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4"/>
                <p:cNvSpPr/>
                <p:nvPr/>
              </p:nvSpPr>
              <p:spPr>
                <a:xfrm>
                  <a:off x="1838756" y="3615466"/>
                  <a:ext cx="231900" cy="3795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4"/>
                <p:cNvSpPr/>
                <p:nvPr/>
              </p:nvSpPr>
              <p:spPr>
                <a:xfrm>
                  <a:off x="1838756" y="4151761"/>
                  <a:ext cx="2319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4"/>
                <p:cNvSpPr/>
                <p:nvPr/>
              </p:nvSpPr>
              <p:spPr>
                <a:xfrm>
                  <a:off x="1838756" y="4659472"/>
                  <a:ext cx="231900" cy="4839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8" name="Google Shape;1038;p4"/>
            <p:cNvGrpSpPr/>
            <p:nvPr/>
          </p:nvGrpSpPr>
          <p:grpSpPr>
            <a:xfrm>
              <a:off x="0" y="3992112"/>
              <a:ext cx="9144000" cy="158384"/>
              <a:chOff x="0" y="4151749"/>
              <a:chExt cx="9144000" cy="507640"/>
            </a:xfrm>
          </p:grpSpPr>
          <p:sp>
            <p:nvSpPr>
              <p:cNvPr id="1039" name="Google Shape;1039;p4"/>
              <p:cNvSpPr/>
              <p:nvPr/>
            </p:nvSpPr>
            <p:spPr>
              <a:xfrm>
                <a:off x="2071737" y="4151749"/>
                <a:ext cx="1707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0" name="Google Shape;1040;p4"/>
              <p:cNvGrpSpPr/>
              <p:nvPr/>
            </p:nvGrpSpPr>
            <p:grpSpPr>
              <a:xfrm>
                <a:off x="0" y="4151758"/>
                <a:ext cx="9144000" cy="507632"/>
                <a:chOff x="0" y="4151758"/>
                <a:chExt cx="9144000" cy="507632"/>
              </a:xfrm>
            </p:grpSpPr>
            <p:sp>
              <p:nvSpPr>
                <p:cNvPr id="1041" name="Google Shape;1041;p4"/>
                <p:cNvSpPr/>
                <p:nvPr/>
              </p:nvSpPr>
              <p:spPr>
                <a:xfrm>
                  <a:off x="0" y="4151758"/>
                  <a:ext cx="3810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4"/>
                <p:cNvSpPr/>
                <p:nvPr/>
              </p:nvSpPr>
              <p:spPr>
                <a:xfrm>
                  <a:off x="381000" y="4151758"/>
                  <a:ext cx="3810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4"/>
                <p:cNvSpPr/>
                <p:nvPr/>
              </p:nvSpPr>
              <p:spPr>
                <a:xfrm>
                  <a:off x="762000" y="4151758"/>
                  <a:ext cx="3810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4"/>
                <p:cNvSpPr/>
                <p:nvPr/>
              </p:nvSpPr>
              <p:spPr>
                <a:xfrm>
                  <a:off x="1374919" y="4151758"/>
                  <a:ext cx="2319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4"/>
                <p:cNvSpPr/>
                <p:nvPr/>
              </p:nvSpPr>
              <p:spPr>
                <a:xfrm>
                  <a:off x="1606838" y="4151758"/>
                  <a:ext cx="231900" cy="507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4"/>
                <p:cNvSpPr/>
                <p:nvPr/>
              </p:nvSpPr>
              <p:spPr>
                <a:xfrm>
                  <a:off x="1143000" y="4151758"/>
                  <a:ext cx="2319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4"/>
                <p:cNvSpPr/>
                <p:nvPr/>
              </p:nvSpPr>
              <p:spPr>
                <a:xfrm>
                  <a:off x="3571460" y="4151758"/>
                  <a:ext cx="5004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4"/>
                <p:cNvSpPr/>
                <p:nvPr/>
              </p:nvSpPr>
              <p:spPr>
                <a:xfrm>
                  <a:off x="5453150" y="4151758"/>
                  <a:ext cx="7185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4"/>
                <p:cNvSpPr/>
                <p:nvPr/>
              </p:nvSpPr>
              <p:spPr>
                <a:xfrm>
                  <a:off x="1838756" y="4151758"/>
                  <a:ext cx="2319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4"/>
                <p:cNvSpPr/>
                <p:nvPr/>
              </p:nvSpPr>
              <p:spPr>
                <a:xfrm>
                  <a:off x="2242350" y="4151758"/>
                  <a:ext cx="3288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4"/>
                <p:cNvSpPr/>
                <p:nvPr/>
              </p:nvSpPr>
              <p:spPr>
                <a:xfrm>
                  <a:off x="2570920" y="4151758"/>
                  <a:ext cx="5004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4"/>
                <p:cNvSpPr/>
                <p:nvPr/>
              </p:nvSpPr>
              <p:spPr>
                <a:xfrm>
                  <a:off x="3071190" y="4151758"/>
                  <a:ext cx="5004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4"/>
                <p:cNvSpPr/>
                <p:nvPr/>
              </p:nvSpPr>
              <p:spPr>
                <a:xfrm>
                  <a:off x="4071730" y="4151758"/>
                  <a:ext cx="5004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4"/>
                <p:cNvSpPr/>
                <p:nvPr/>
              </p:nvSpPr>
              <p:spPr>
                <a:xfrm>
                  <a:off x="4572000" y="4151758"/>
                  <a:ext cx="3810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4"/>
                <p:cNvSpPr/>
                <p:nvPr/>
              </p:nvSpPr>
              <p:spPr>
                <a:xfrm>
                  <a:off x="4953000" y="4151758"/>
                  <a:ext cx="250200" cy="507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4"/>
                <p:cNvSpPr/>
                <p:nvPr/>
              </p:nvSpPr>
              <p:spPr>
                <a:xfrm>
                  <a:off x="5203200" y="4151758"/>
                  <a:ext cx="2502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4"/>
                <p:cNvSpPr/>
                <p:nvPr/>
              </p:nvSpPr>
              <p:spPr>
                <a:xfrm>
                  <a:off x="6171650" y="4151790"/>
                  <a:ext cx="7185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4"/>
                <p:cNvSpPr/>
                <p:nvPr/>
              </p:nvSpPr>
              <p:spPr>
                <a:xfrm>
                  <a:off x="8374250" y="4151770"/>
                  <a:ext cx="381000" cy="507600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4"/>
                <p:cNvSpPr/>
                <p:nvPr/>
              </p:nvSpPr>
              <p:spPr>
                <a:xfrm>
                  <a:off x="7271150" y="4151770"/>
                  <a:ext cx="5889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4"/>
                <p:cNvSpPr/>
                <p:nvPr/>
              </p:nvSpPr>
              <p:spPr>
                <a:xfrm>
                  <a:off x="7858600" y="4151770"/>
                  <a:ext cx="5157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4"/>
                <p:cNvSpPr/>
                <p:nvPr/>
              </p:nvSpPr>
              <p:spPr>
                <a:xfrm>
                  <a:off x="8755200" y="4151770"/>
                  <a:ext cx="3888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4"/>
                <p:cNvSpPr/>
                <p:nvPr/>
              </p:nvSpPr>
              <p:spPr>
                <a:xfrm>
                  <a:off x="6890175" y="4151790"/>
                  <a:ext cx="381000" cy="5076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63" name="Google Shape;1063;p4"/>
          <p:cNvSpPr/>
          <p:nvPr/>
        </p:nvSpPr>
        <p:spPr>
          <a:xfrm>
            <a:off x="382350" y="380075"/>
            <a:ext cx="8368800" cy="4284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"/>
          <p:cNvSpPr txBox="1">
            <a:spLocks noGrp="1"/>
          </p:cNvSpPr>
          <p:nvPr>
            <p:ph type="title"/>
          </p:nvPr>
        </p:nvSpPr>
        <p:spPr>
          <a:xfrm>
            <a:off x="-5000" y="733850"/>
            <a:ext cx="9144000" cy="564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Raleway Black"/>
              <a:buNone/>
              <a:defRPr sz="31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1065" name="Google Shape;1065;p4"/>
          <p:cNvSpPr txBox="1">
            <a:spLocks noGrp="1"/>
          </p:cNvSpPr>
          <p:nvPr>
            <p:ph type="body" idx="1"/>
          </p:nvPr>
        </p:nvSpPr>
        <p:spPr>
          <a:xfrm>
            <a:off x="720000" y="1421225"/>
            <a:ext cx="7704000" cy="318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8" name="Google Shape;1768;p7"/>
          <p:cNvGrpSpPr/>
          <p:nvPr/>
        </p:nvGrpSpPr>
        <p:grpSpPr>
          <a:xfrm>
            <a:off x="0" y="0"/>
            <a:ext cx="9144050" cy="5143383"/>
            <a:chOff x="0" y="0"/>
            <a:chExt cx="9144050" cy="5143383"/>
          </a:xfrm>
        </p:grpSpPr>
        <p:sp>
          <p:nvSpPr>
            <p:cNvPr id="1769" name="Google Shape;1769;p7"/>
            <p:cNvSpPr/>
            <p:nvPr/>
          </p:nvSpPr>
          <p:spPr>
            <a:xfrm>
              <a:off x="0" y="31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381001" y="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381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762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762000" y="75929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1143000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1143000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1374919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1374919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1606838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1606838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"/>
            <p:cNvSpPr/>
            <p:nvPr/>
          </p:nvSpPr>
          <p:spPr>
            <a:xfrm>
              <a:off x="1606838" y="75929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381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76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1143000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1374919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1838756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2242350" y="300"/>
              <a:ext cx="3288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307119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357146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407173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4572000" y="37980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4953000" y="31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5203200" y="37980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5453150" y="759292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1838756" y="31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1838756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2242350" y="379791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2242350" y="759282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257092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"/>
            <p:cNvSpPr/>
            <p:nvPr/>
          </p:nvSpPr>
          <p:spPr>
            <a:xfrm>
              <a:off x="257092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"/>
            <p:cNvSpPr/>
            <p:nvPr/>
          </p:nvSpPr>
          <p:spPr>
            <a:xfrm>
              <a:off x="2570845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307119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307119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3571460" y="312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357146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407173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407173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457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4572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4953000" y="37980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4953000" y="759292"/>
              <a:ext cx="2502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5203200" y="31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5203200" y="75929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5453150" y="3797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5453150" y="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6171650" y="3797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6171650" y="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6171650" y="759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6890150" y="300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68901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83742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8374250" y="250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"/>
            <p:cNvSpPr/>
            <p:nvPr/>
          </p:nvSpPr>
          <p:spPr>
            <a:xfrm>
              <a:off x="7271150" y="300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"/>
            <p:cNvSpPr/>
            <p:nvPr/>
          </p:nvSpPr>
          <p:spPr>
            <a:xfrm>
              <a:off x="7271150" y="759300"/>
              <a:ext cx="588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7858600" y="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7858600" y="759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8755250" y="379775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8755200" y="250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6890150" y="3797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7271150" y="379775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7858600" y="379775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8374250" y="3797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8755200" y="759300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0" y="1138831"/>
              <a:ext cx="3810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381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76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1374919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1606838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1143000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357146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5453150" y="1138831"/>
              <a:ext cx="7185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1838756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2242350" y="1138823"/>
              <a:ext cx="3288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257092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307119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"/>
            <p:cNvSpPr/>
            <p:nvPr/>
          </p:nvSpPr>
          <p:spPr>
            <a:xfrm>
              <a:off x="407173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"/>
            <p:cNvSpPr/>
            <p:nvPr/>
          </p:nvSpPr>
          <p:spPr>
            <a:xfrm>
              <a:off x="457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4953000" y="1138831"/>
              <a:ext cx="2502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5203200" y="1138831"/>
              <a:ext cx="2502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6171650" y="1138835"/>
              <a:ext cx="7185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68901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83742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7271150" y="1138835"/>
              <a:ext cx="588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7858600" y="1138835"/>
              <a:ext cx="5157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8755200" y="1138835"/>
              <a:ext cx="3888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381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762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1374919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1606838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1143000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357146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5453150" y="1307143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1838756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2242350" y="1307135"/>
              <a:ext cx="32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"/>
            <p:cNvSpPr/>
            <p:nvPr/>
          </p:nvSpPr>
          <p:spPr>
            <a:xfrm>
              <a:off x="257092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"/>
            <p:cNvSpPr/>
            <p:nvPr/>
          </p:nvSpPr>
          <p:spPr>
            <a:xfrm>
              <a:off x="307119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407173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4572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"/>
            <p:cNvSpPr/>
            <p:nvPr/>
          </p:nvSpPr>
          <p:spPr>
            <a:xfrm>
              <a:off x="4953000" y="1307143"/>
              <a:ext cx="2502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"/>
            <p:cNvSpPr/>
            <p:nvPr/>
          </p:nvSpPr>
          <p:spPr>
            <a:xfrm>
              <a:off x="5203200" y="1307143"/>
              <a:ext cx="2502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"/>
            <p:cNvSpPr/>
            <p:nvPr/>
          </p:nvSpPr>
          <p:spPr>
            <a:xfrm>
              <a:off x="6171650" y="1307151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"/>
            <p:cNvSpPr/>
            <p:nvPr/>
          </p:nvSpPr>
          <p:spPr>
            <a:xfrm>
              <a:off x="6890150" y="1307151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"/>
            <p:cNvSpPr/>
            <p:nvPr/>
          </p:nvSpPr>
          <p:spPr>
            <a:xfrm>
              <a:off x="8374250" y="1307151"/>
              <a:ext cx="3810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"/>
            <p:cNvSpPr/>
            <p:nvPr/>
          </p:nvSpPr>
          <p:spPr>
            <a:xfrm>
              <a:off x="7271150" y="1307151"/>
              <a:ext cx="588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"/>
            <p:cNvSpPr/>
            <p:nvPr/>
          </p:nvSpPr>
          <p:spPr>
            <a:xfrm>
              <a:off x="7858600" y="1307151"/>
              <a:ext cx="5157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"/>
            <p:cNvSpPr/>
            <p:nvPr/>
          </p:nvSpPr>
          <p:spPr>
            <a:xfrm>
              <a:off x="8755200" y="1307151"/>
              <a:ext cx="38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"/>
            <p:cNvSpPr/>
            <p:nvPr/>
          </p:nvSpPr>
          <p:spPr>
            <a:xfrm>
              <a:off x="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"/>
            <p:cNvSpPr/>
            <p:nvPr/>
          </p:nvSpPr>
          <p:spPr>
            <a:xfrm>
              <a:off x="381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"/>
            <p:cNvSpPr/>
            <p:nvPr/>
          </p:nvSpPr>
          <p:spPr>
            <a:xfrm>
              <a:off x="762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"/>
            <p:cNvSpPr/>
            <p:nvPr/>
          </p:nvSpPr>
          <p:spPr>
            <a:xfrm>
              <a:off x="1374919" y="1662662"/>
              <a:ext cx="2319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"/>
            <p:cNvSpPr/>
            <p:nvPr/>
          </p:nvSpPr>
          <p:spPr>
            <a:xfrm>
              <a:off x="1606838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"/>
            <p:cNvSpPr/>
            <p:nvPr/>
          </p:nvSpPr>
          <p:spPr>
            <a:xfrm>
              <a:off x="1143000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"/>
            <p:cNvSpPr/>
            <p:nvPr/>
          </p:nvSpPr>
          <p:spPr>
            <a:xfrm>
              <a:off x="357146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"/>
            <p:cNvSpPr/>
            <p:nvPr/>
          </p:nvSpPr>
          <p:spPr>
            <a:xfrm>
              <a:off x="5453150" y="1662662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"/>
            <p:cNvSpPr/>
            <p:nvPr/>
          </p:nvSpPr>
          <p:spPr>
            <a:xfrm>
              <a:off x="1838756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"/>
            <p:cNvSpPr/>
            <p:nvPr/>
          </p:nvSpPr>
          <p:spPr>
            <a:xfrm>
              <a:off x="2242350" y="1662655"/>
              <a:ext cx="32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"/>
            <p:cNvSpPr/>
            <p:nvPr/>
          </p:nvSpPr>
          <p:spPr>
            <a:xfrm>
              <a:off x="257092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"/>
            <p:cNvSpPr/>
            <p:nvPr/>
          </p:nvSpPr>
          <p:spPr>
            <a:xfrm>
              <a:off x="3071190" y="1662662"/>
              <a:ext cx="5004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"/>
            <p:cNvSpPr/>
            <p:nvPr/>
          </p:nvSpPr>
          <p:spPr>
            <a:xfrm>
              <a:off x="407173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"/>
            <p:cNvSpPr/>
            <p:nvPr/>
          </p:nvSpPr>
          <p:spPr>
            <a:xfrm>
              <a:off x="4572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"/>
            <p:cNvSpPr/>
            <p:nvPr/>
          </p:nvSpPr>
          <p:spPr>
            <a:xfrm>
              <a:off x="4953000" y="1662662"/>
              <a:ext cx="2502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"/>
            <p:cNvSpPr/>
            <p:nvPr/>
          </p:nvSpPr>
          <p:spPr>
            <a:xfrm>
              <a:off x="5203200" y="1662662"/>
              <a:ext cx="2502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"/>
            <p:cNvSpPr/>
            <p:nvPr/>
          </p:nvSpPr>
          <p:spPr>
            <a:xfrm>
              <a:off x="6171650" y="1662683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"/>
            <p:cNvSpPr/>
            <p:nvPr/>
          </p:nvSpPr>
          <p:spPr>
            <a:xfrm>
              <a:off x="6890150" y="1662683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"/>
            <p:cNvSpPr/>
            <p:nvPr/>
          </p:nvSpPr>
          <p:spPr>
            <a:xfrm>
              <a:off x="8374250" y="1662683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"/>
            <p:cNvSpPr/>
            <p:nvPr/>
          </p:nvSpPr>
          <p:spPr>
            <a:xfrm>
              <a:off x="7271150" y="1662683"/>
              <a:ext cx="588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"/>
            <p:cNvSpPr/>
            <p:nvPr/>
          </p:nvSpPr>
          <p:spPr>
            <a:xfrm>
              <a:off x="7858600" y="1662683"/>
              <a:ext cx="5157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"/>
            <p:cNvSpPr/>
            <p:nvPr/>
          </p:nvSpPr>
          <p:spPr>
            <a:xfrm>
              <a:off x="8755200" y="1662683"/>
              <a:ext cx="38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"/>
            <p:cNvSpPr/>
            <p:nvPr/>
          </p:nvSpPr>
          <p:spPr>
            <a:xfrm>
              <a:off x="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"/>
            <p:cNvSpPr/>
            <p:nvPr/>
          </p:nvSpPr>
          <p:spPr>
            <a:xfrm>
              <a:off x="381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"/>
            <p:cNvSpPr/>
            <p:nvPr/>
          </p:nvSpPr>
          <p:spPr>
            <a:xfrm>
              <a:off x="762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"/>
            <p:cNvSpPr/>
            <p:nvPr/>
          </p:nvSpPr>
          <p:spPr>
            <a:xfrm>
              <a:off x="1374919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"/>
            <p:cNvSpPr/>
            <p:nvPr/>
          </p:nvSpPr>
          <p:spPr>
            <a:xfrm>
              <a:off x="1606838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"/>
            <p:cNvSpPr/>
            <p:nvPr/>
          </p:nvSpPr>
          <p:spPr>
            <a:xfrm>
              <a:off x="1143000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"/>
            <p:cNvSpPr/>
            <p:nvPr/>
          </p:nvSpPr>
          <p:spPr>
            <a:xfrm>
              <a:off x="357146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"/>
            <p:cNvSpPr/>
            <p:nvPr/>
          </p:nvSpPr>
          <p:spPr>
            <a:xfrm>
              <a:off x="5453150" y="2625081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"/>
            <p:cNvSpPr/>
            <p:nvPr/>
          </p:nvSpPr>
          <p:spPr>
            <a:xfrm>
              <a:off x="1838756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"/>
            <p:cNvSpPr/>
            <p:nvPr/>
          </p:nvSpPr>
          <p:spPr>
            <a:xfrm>
              <a:off x="2242350" y="2625077"/>
              <a:ext cx="3288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"/>
            <p:cNvSpPr/>
            <p:nvPr/>
          </p:nvSpPr>
          <p:spPr>
            <a:xfrm>
              <a:off x="257092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"/>
            <p:cNvSpPr/>
            <p:nvPr/>
          </p:nvSpPr>
          <p:spPr>
            <a:xfrm>
              <a:off x="307119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"/>
            <p:cNvSpPr/>
            <p:nvPr/>
          </p:nvSpPr>
          <p:spPr>
            <a:xfrm>
              <a:off x="407173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"/>
            <p:cNvSpPr/>
            <p:nvPr/>
          </p:nvSpPr>
          <p:spPr>
            <a:xfrm>
              <a:off x="4572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"/>
            <p:cNvSpPr/>
            <p:nvPr/>
          </p:nvSpPr>
          <p:spPr>
            <a:xfrm>
              <a:off x="49530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"/>
            <p:cNvSpPr/>
            <p:nvPr/>
          </p:nvSpPr>
          <p:spPr>
            <a:xfrm>
              <a:off x="52032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"/>
            <p:cNvSpPr/>
            <p:nvPr/>
          </p:nvSpPr>
          <p:spPr>
            <a:xfrm>
              <a:off x="6171650" y="2625092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"/>
            <p:cNvSpPr/>
            <p:nvPr/>
          </p:nvSpPr>
          <p:spPr>
            <a:xfrm>
              <a:off x="68901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"/>
            <p:cNvSpPr/>
            <p:nvPr/>
          </p:nvSpPr>
          <p:spPr>
            <a:xfrm>
              <a:off x="83742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"/>
            <p:cNvSpPr/>
            <p:nvPr/>
          </p:nvSpPr>
          <p:spPr>
            <a:xfrm>
              <a:off x="7271150" y="2625092"/>
              <a:ext cx="588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"/>
            <p:cNvSpPr/>
            <p:nvPr/>
          </p:nvSpPr>
          <p:spPr>
            <a:xfrm>
              <a:off x="7858600" y="2625092"/>
              <a:ext cx="5157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"/>
            <p:cNvSpPr/>
            <p:nvPr/>
          </p:nvSpPr>
          <p:spPr>
            <a:xfrm>
              <a:off x="8755200" y="2625092"/>
              <a:ext cx="3888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"/>
            <p:cNvSpPr/>
            <p:nvPr/>
          </p:nvSpPr>
          <p:spPr>
            <a:xfrm>
              <a:off x="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"/>
            <p:cNvSpPr/>
            <p:nvPr/>
          </p:nvSpPr>
          <p:spPr>
            <a:xfrm>
              <a:off x="381000" y="3089829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"/>
            <p:cNvSpPr/>
            <p:nvPr/>
          </p:nvSpPr>
          <p:spPr>
            <a:xfrm>
              <a:off x="762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"/>
            <p:cNvSpPr/>
            <p:nvPr/>
          </p:nvSpPr>
          <p:spPr>
            <a:xfrm>
              <a:off x="1374919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"/>
            <p:cNvSpPr/>
            <p:nvPr/>
          </p:nvSpPr>
          <p:spPr>
            <a:xfrm>
              <a:off x="1606838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"/>
            <p:cNvSpPr/>
            <p:nvPr/>
          </p:nvSpPr>
          <p:spPr>
            <a:xfrm>
              <a:off x="1143000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"/>
            <p:cNvSpPr/>
            <p:nvPr/>
          </p:nvSpPr>
          <p:spPr>
            <a:xfrm>
              <a:off x="357146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"/>
            <p:cNvSpPr/>
            <p:nvPr/>
          </p:nvSpPr>
          <p:spPr>
            <a:xfrm>
              <a:off x="5453150" y="30898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"/>
            <p:cNvSpPr/>
            <p:nvPr/>
          </p:nvSpPr>
          <p:spPr>
            <a:xfrm>
              <a:off x="1838756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"/>
            <p:cNvSpPr/>
            <p:nvPr/>
          </p:nvSpPr>
          <p:spPr>
            <a:xfrm>
              <a:off x="2242350" y="3089826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"/>
            <p:cNvSpPr/>
            <p:nvPr/>
          </p:nvSpPr>
          <p:spPr>
            <a:xfrm>
              <a:off x="257092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"/>
            <p:cNvSpPr/>
            <p:nvPr/>
          </p:nvSpPr>
          <p:spPr>
            <a:xfrm>
              <a:off x="307119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"/>
            <p:cNvSpPr/>
            <p:nvPr/>
          </p:nvSpPr>
          <p:spPr>
            <a:xfrm>
              <a:off x="407173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"/>
            <p:cNvSpPr/>
            <p:nvPr/>
          </p:nvSpPr>
          <p:spPr>
            <a:xfrm>
              <a:off x="4572000" y="3089829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"/>
            <p:cNvSpPr/>
            <p:nvPr/>
          </p:nvSpPr>
          <p:spPr>
            <a:xfrm>
              <a:off x="4953000" y="30898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"/>
            <p:cNvSpPr/>
            <p:nvPr/>
          </p:nvSpPr>
          <p:spPr>
            <a:xfrm>
              <a:off x="5203200" y="30898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"/>
            <p:cNvSpPr/>
            <p:nvPr/>
          </p:nvSpPr>
          <p:spPr>
            <a:xfrm>
              <a:off x="6171650" y="30898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"/>
            <p:cNvSpPr/>
            <p:nvPr/>
          </p:nvSpPr>
          <p:spPr>
            <a:xfrm>
              <a:off x="6890150" y="30898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"/>
            <p:cNvSpPr/>
            <p:nvPr/>
          </p:nvSpPr>
          <p:spPr>
            <a:xfrm>
              <a:off x="8374250" y="3089832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"/>
            <p:cNvSpPr/>
            <p:nvPr/>
          </p:nvSpPr>
          <p:spPr>
            <a:xfrm>
              <a:off x="7271150" y="30898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"/>
            <p:cNvSpPr/>
            <p:nvPr/>
          </p:nvSpPr>
          <p:spPr>
            <a:xfrm>
              <a:off x="7858600" y="3089832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"/>
            <p:cNvSpPr/>
            <p:nvPr/>
          </p:nvSpPr>
          <p:spPr>
            <a:xfrm>
              <a:off x="8755200" y="3089832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"/>
            <p:cNvSpPr/>
            <p:nvPr/>
          </p:nvSpPr>
          <p:spPr>
            <a:xfrm>
              <a:off x="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"/>
            <p:cNvSpPr/>
            <p:nvPr/>
          </p:nvSpPr>
          <p:spPr>
            <a:xfrm>
              <a:off x="381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"/>
            <p:cNvSpPr/>
            <p:nvPr/>
          </p:nvSpPr>
          <p:spPr>
            <a:xfrm>
              <a:off x="762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"/>
            <p:cNvSpPr/>
            <p:nvPr/>
          </p:nvSpPr>
          <p:spPr>
            <a:xfrm>
              <a:off x="1374919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"/>
            <p:cNvSpPr/>
            <p:nvPr/>
          </p:nvSpPr>
          <p:spPr>
            <a:xfrm>
              <a:off x="1606838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"/>
            <p:cNvSpPr/>
            <p:nvPr/>
          </p:nvSpPr>
          <p:spPr>
            <a:xfrm>
              <a:off x="1143000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"/>
            <p:cNvSpPr/>
            <p:nvPr/>
          </p:nvSpPr>
          <p:spPr>
            <a:xfrm>
              <a:off x="357146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"/>
            <p:cNvSpPr/>
            <p:nvPr/>
          </p:nvSpPr>
          <p:spPr>
            <a:xfrm>
              <a:off x="5453150" y="3221254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"/>
            <p:cNvSpPr/>
            <p:nvPr/>
          </p:nvSpPr>
          <p:spPr>
            <a:xfrm>
              <a:off x="1838756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"/>
            <p:cNvSpPr/>
            <p:nvPr/>
          </p:nvSpPr>
          <p:spPr>
            <a:xfrm>
              <a:off x="2242350" y="3221252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"/>
            <p:cNvSpPr/>
            <p:nvPr/>
          </p:nvSpPr>
          <p:spPr>
            <a:xfrm>
              <a:off x="2570920" y="3221254"/>
              <a:ext cx="5004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"/>
            <p:cNvSpPr/>
            <p:nvPr/>
          </p:nvSpPr>
          <p:spPr>
            <a:xfrm>
              <a:off x="307119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"/>
            <p:cNvSpPr/>
            <p:nvPr/>
          </p:nvSpPr>
          <p:spPr>
            <a:xfrm>
              <a:off x="407173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"/>
            <p:cNvSpPr/>
            <p:nvPr/>
          </p:nvSpPr>
          <p:spPr>
            <a:xfrm>
              <a:off x="4572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"/>
            <p:cNvSpPr/>
            <p:nvPr/>
          </p:nvSpPr>
          <p:spPr>
            <a:xfrm>
              <a:off x="4953000" y="3221254"/>
              <a:ext cx="2502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"/>
            <p:cNvSpPr/>
            <p:nvPr/>
          </p:nvSpPr>
          <p:spPr>
            <a:xfrm>
              <a:off x="5203200" y="32212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"/>
            <p:cNvSpPr/>
            <p:nvPr/>
          </p:nvSpPr>
          <p:spPr>
            <a:xfrm>
              <a:off x="6171650" y="3221257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"/>
            <p:cNvSpPr/>
            <p:nvPr/>
          </p:nvSpPr>
          <p:spPr>
            <a:xfrm>
              <a:off x="6890150" y="3221257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"/>
            <p:cNvSpPr/>
            <p:nvPr/>
          </p:nvSpPr>
          <p:spPr>
            <a:xfrm>
              <a:off x="8374250" y="32212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"/>
            <p:cNvSpPr/>
            <p:nvPr/>
          </p:nvSpPr>
          <p:spPr>
            <a:xfrm>
              <a:off x="7271150" y="32212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"/>
            <p:cNvSpPr/>
            <p:nvPr/>
          </p:nvSpPr>
          <p:spPr>
            <a:xfrm>
              <a:off x="7858600" y="3221257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"/>
            <p:cNvSpPr/>
            <p:nvPr/>
          </p:nvSpPr>
          <p:spPr>
            <a:xfrm>
              <a:off x="8755200" y="32212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"/>
            <p:cNvSpPr/>
            <p:nvPr/>
          </p:nvSpPr>
          <p:spPr>
            <a:xfrm>
              <a:off x="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"/>
            <p:cNvSpPr/>
            <p:nvPr/>
          </p:nvSpPr>
          <p:spPr>
            <a:xfrm>
              <a:off x="381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"/>
            <p:cNvSpPr/>
            <p:nvPr/>
          </p:nvSpPr>
          <p:spPr>
            <a:xfrm>
              <a:off x="762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"/>
            <p:cNvSpPr/>
            <p:nvPr/>
          </p:nvSpPr>
          <p:spPr>
            <a:xfrm>
              <a:off x="1374919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"/>
            <p:cNvSpPr/>
            <p:nvPr/>
          </p:nvSpPr>
          <p:spPr>
            <a:xfrm>
              <a:off x="1606838" y="33526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"/>
            <p:cNvSpPr/>
            <p:nvPr/>
          </p:nvSpPr>
          <p:spPr>
            <a:xfrm>
              <a:off x="1143000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"/>
            <p:cNvSpPr/>
            <p:nvPr/>
          </p:nvSpPr>
          <p:spPr>
            <a:xfrm>
              <a:off x="357146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"/>
            <p:cNvSpPr/>
            <p:nvPr/>
          </p:nvSpPr>
          <p:spPr>
            <a:xfrm>
              <a:off x="5453150" y="3352654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"/>
            <p:cNvSpPr/>
            <p:nvPr/>
          </p:nvSpPr>
          <p:spPr>
            <a:xfrm>
              <a:off x="1838756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"/>
            <p:cNvSpPr/>
            <p:nvPr/>
          </p:nvSpPr>
          <p:spPr>
            <a:xfrm>
              <a:off x="2242350" y="3352652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"/>
            <p:cNvSpPr/>
            <p:nvPr/>
          </p:nvSpPr>
          <p:spPr>
            <a:xfrm>
              <a:off x="257092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"/>
            <p:cNvSpPr/>
            <p:nvPr/>
          </p:nvSpPr>
          <p:spPr>
            <a:xfrm>
              <a:off x="307119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"/>
            <p:cNvSpPr/>
            <p:nvPr/>
          </p:nvSpPr>
          <p:spPr>
            <a:xfrm>
              <a:off x="407173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"/>
            <p:cNvSpPr/>
            <p:nvPr/>
          </p:nvSpPr>
          <p:spPr>
            <a:xfrm>
              <a:off x="4572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"/>
            <p:cNvSpPr/>
            <p:nvPr/>
          </p:nvSpPr>
          <p:spPr>
            <a:xfrm>
              <a:off x="4953000" y="33526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"/>
            <p:cNvSpPr/>
            <p:nvPr/>
          </p:nvSpPr>
          <p:spPr>
            <a:xfrm>
              <a:off x="5203200" y="33526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"/>
            <p:cNvSpPr/>
            <p:nvPr/>
          </p:nvSpPr>
          <p:spPr>
            <a:xfrm>
              <a:off x="6171650" y="3352657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"/>
            <p:cNvSpPr/>
            <p:nvPr/>
          </p:nvSpPr>
          <p:spPr>
            <a:xfrm>
              <a:off x="68901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"/>
            <p:cNvSpPr/>
            <p:nvPr/>
          </p:nvSpPr>
          <p:spPr>
            <a:xfrm>
              <a:off x="83742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"/>
            <p:cNvSpPr/>
            <p:nvPr/>
          </p:nvSpPr>
          <p:spPr>
            <a:xfrm>
              <a:off x="7271150" y="33526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"/>
            <p:cNvSpPr/>
            <p:nvPr/>
          </p:nvSpPr>
          <p:spPr>
            <a:xfrm>
              <a:off x="7858600" y="3352657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"/>
            <p:cNvSpPr/>
            <p:nvPr/>
          </p:nvSpPr>
          <p:spPr>
            <a:xfrm>
              <a:off x="8755200" y="33526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"/>
            <p:cNvSpPr/>
            <p:nvPr/>
          </p:nvSpPr>
          <p:spPr>
            <a:xfrm>
              <a:off x="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"/>
            <p:cNvSpPr/>
            <p:nvPr/>
          </p:nvSpPr>
          <p:spPr>
            <a:xfrm>
              <a:off x="381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"/>
            <p:cNvSpPr/>
            <p:nvPr/>
          </p:nvSpPr>
          <p:spPr>
            <a:xfrm>
              <a:off x="76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"/>
            <p:cNvSpPr/>
            <p:nvPr/>
          </p:nvSpPr>
          <p:spPr>
            <a:xfrm>
              <a:off x="1374919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"/>
            <p:cNvSpPr/>
            <p:nvPr/>
          </p:nvSpPr>
          <p:spPr>
            <a:xfrm>
              <a:off x="1606838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"/>
            <p:cNvSpPr/>
            <p:nvPr/>
          </p:nvSpPr>
          <p:spPr>
            <a:xfrm>
              <a:off x="1143000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"/>
            <p:cNvSpPr/>
            <p:nvPr/>
          </p:nvSpPr>
          <p:spPr>
            <a:xfrm>
              <a:off x="357146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"/>
            <p:cNvSpPr/>
            <p:nvPr/>
          </p:nvSpPr>
          <p:spPr>
            <a:xfrm>
              <a:off x="5453150" y="34841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"/>
            <p:cNvSpPr/>
            <p:nvPr/>
          </p:nvSpPr>
          <p:spPr>
            <a:xfrm>
              <a:off x="1838756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"/>
            <p:cNvSpPr/>
            <p:nvPr/>
          </p:nvSpPr>
          <p:spPr>
            <a:xfrm>
              <a:off x="2242350" y="3484127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"/>
            <p:cNvSpPr/>
            <p:nvPr/>
          </p:nvSpPr>
          <p:spPr>
            <a:xfrm>
              <a:off x="257092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"/>
            <p:cNvSpPr/>
            <p:nvPr/>
          </p:nvSpPr>
          <p:spPr>
            <a:xfrm>
              <a:off x="307119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"/>
            <p:cNvSpPr/>
            <p:nvPr/>
          </p:nvSpPr>
          <p:spPr>
            <a:xfrm>
              <a:off x="407173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"/>
            <p:cNvSpPr/>
            <p:nvPr/>
          </p:nvSpPr>
          <p:spPr>
            <a:xfrm>
              <a:off x="457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"/>
            <p:cNvSpPr/>
            <p:nvPr/>
          </p:nvSpPr>
          <p:spPr>
            <a:xfrm>
              <a:off x="4953000" y="34841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"/>
            <p:cNvSpPr/>
            <p:nvPr/>
          </p:nvSpPr>
          <p:spPr>
            <a:xfrm>
              <a:off x="5203200" y="34841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"/>
            <p:cNvSpPr/>
            <p:nvPr/>
          </p:nvSpPr>
          <p:spPr>
            <a:xfrm>
              <a:off x="6171650" y="34841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"/>
            <p:cNvSpPr/>
            <p:nvPr/>
          </p:nvSpPr>
          <p:spPr>
            <a:xfrm>
              <a:off x="6890150" y="34841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"/>
            <p:cNvSpPr/>
            <p:nvPr/>
          </p:nvSpPr>
          <p:spPr>
            <a:xfrm>
              <a:off x="8374250" y="34841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"/>
            <p:cNvSpPr/>
            <p:nvPr/>
          </p:nvSpPr>
          <p:spPr>
            <a:xfrm>
              <a:off x="7271150" y="34841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"/>
            <p:cNvSpPr/>
            <p:nvPr/>
          </p:nvSpPr>
          <p:spPr>
            <a:xfrm>
              <a:off x="7858600" y="3484132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"/>
            <p:cNvSpPr/>
            <p:nvPr/>
          </p:nvSpPr>
          <p:spPr>
            <a:xfrm>
              <a:off x="8755200" y="3484132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"/>
            <p:cNvSpPr/>
            <p:nvPr/>
          </p:nvSpPr>
          <p:spPr>
            <a:xfrm>
              <a:off x="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"/>
            <p:cNvSpPr/>
            <p:nvPr/>
          </p:nvSpPr>
          <p:spPr>
            <a:xfrm>
              <a:off x="381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"/>
            <p:cNvSpPr/>
            <p:nvPr/>
          </p:nvSpPr>
          <p:spPr>
            <a:xfrm>
              <a:off x="762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"/>
            <p:cNvSpPr/>
            <p:nvPr/>
          </p:nvSpPr>
          <p:spPr>
            <a:xfrm>
              <a:off x="1374919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"/>
            <p:cNvSpPr/>
            <p:nvPr/>
          </p:nvSpPr>
          <p:spPr>
            <a:xfrm>
              <a:off x="1606838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"/>
            <p:cNvSpPr/>
            <p:nvPr/>
          </p:nvSpPr>
          <p:spPr>
            <a:xfrm>
              <a:off x="1143000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"/>
            <p:cNvSpPr/>
            <p:nvPr/>
          </p:nvSpPr>
          <p:spPr>
            <a:xfrm>
              <a:off x="357146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"/>
            <p:cNvSpPr/>
            <p:nvPr/>
          </p:nvSpPr>
          <p:spPr>
            <a:xfrm>
              <a:off x="5453150" y="3615466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"/>
            <p:cNvSpPr/>
            <p:nvPr/>
          </p:nvSpPr>
          <p:spPr>
            <a:xfrm>
              <a:off x="1838756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"/>
            <p:cNvSpPr/>
            <p:nvPr/>
          </p:nvSpPr>
          <p:spPr>
            <a:xfrm>
              <a:off x="2242350" y="3615465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"/>
            <p:cNvSpPr/>
            <p:nvPr/>
          </p:nvSpPr>
          <p:spPr>
            <a:xfrm>
              <a:off x="257092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"/>
            <p:cNvSpPr/>
            <p:nvPr/>
          </p:nvSpPr>
          <p:spPr>
            <a:xfrm>
              <a:off x="307119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"/>
            <p:cNvSpPr/>
            <p:nvPr/>
          </p:nvSpPr>
          <p:spPr>
            <a:xfrm>
              <a:off x="4071730" y="3615466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"/>
            <p:cNvSpPr/>
            <p:nvPr/>
          </p:nvSpPr>
          <p:spPr>
            <a:xfrm>
              <a:off x="4572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"/>
            <p:cNvSpPr/>
            <p:nvPr/>
          </p:nvSpPr>
          <p:spPr>
            <a:xfrm>
              <a:off x="49530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"/>
            <p:cNvSpPr/>
            <p:nvPr/>
          </p:nvSpPr>
          <p:spPr>
            <a:xfrm>
              <a:off x="52032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"/>
            <p:cNvSpPr/>
            <p:nvPr/>
          </p:nvSpPr>
          <p:spPr>
            <a:xfrm>
              <a:off x="6171650" y="36154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"/>
            <p:cNvSpPr/>
            <p:nvPr/>
          </p:nvSpPr>
          <p:spPr>
            <a:xfrm>
              <a:off x="68901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"/>
            <p:cNvSpPr/>
            <p:nvPr/>
          </p:nvSpPr>
          <p:spPr>
            <a:xfrm>
              <a:off x="83742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"/>
            <p:cNvSpPr/>
            <p:nvPr/>
          </p:nvSpPr>
          <p:spPr>
            <a:xfrm>
              <a:off x="7271150" y="3615475"/>
              <a:ext cx="588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"/>
            <p:cNvSpPr/>
            <p:nvPr/>
          </p:nvSpPr>
          <p:spPr>
            <a:xfrm>
              <a:off x="7858600" y="3615475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"/>
            <p:cNvSpPr/>
            <p:nvPr/>
          </p:nvSpPr>
          <p:spPr>
            <a:xfrm>
              <a:off x="8755200" y="3615475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"/>
            <p:cNvSpPr/>
            <p:nvPr/>
          </p:nvSpPr>
          <p:spPr>
            <a:xfrm>
              <a:off x="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"/>
            <p:cNvSpPr/>
            <p:nvPr/>
          </p:nvSpPr>
          <p:spPr>
            <a:xfrm>
              <a:off x="381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"/>
            <p:cNvSpPr/>
            <p:nvPr/>
          </p:nvSpPr>
          <p:spPr>
            <a:xfrm>
              <a:off x="762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"/>
            <p:cNvSpPr/>
            <p:nvPr/>
          </p:nvSpPr>
          <p:spPr>
            <a:xfrm>
              <a:off x="1374919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"/>
            <p:cNvSpPr/>
            <p:nvPr/>
          </p:nvSpPr>
          <p:spPr>
            <a:xfrm>
              <a:off x="1606838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"/>
            <p:cNvSpPr/>
            <p:nvPr/>
          </p:nvSpPr>
          <p:spPr>
            <a:xfrm>
              <a:off x="1143000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"/>
            <p:cNvSpPr/>
            <p:nvPr/>
          </p:nvSpPr>
          <p:spPr>
            <a:xfrm>
              <a:off x="357146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"/>
            <p:cNvSpPr/>
            <p:nvPr/>
          </p:nvSpPr>
          <p:spPr>
            <a:xfrm>
              <a:off x="5453150" y="4151758"/>
              <a:ext cx="7185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"/>
            <p:cNvSpPr/>
            <p:nvPr/>
          </p:nvSpPr>
          <p:spPr>
            <a:xfrm>
              <a:off x="1838756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"/>
            <p:cNvSpPr/>
            <p:nvPr/>
          </p:nvSpPr>
          <p:spPr>
            <a:xfrm>
              <a:off x="2242350" y="4151758"/>
              <a:ext cx="3288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"/>
            <p:cNvSpPr/>
            <p:nvPr/>
          </p:nvSpPr>
          <p:spPr>
            <a:xfrm>
              <a:off x="257092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"/>
            <p:cNvSpPr/>
            <p:nvPr/>
          </p:nvSpPr>
          <p:spPr>
            <a:xfrm>
              <a:off x="307119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"/>
            <p:cNvSpPr/>
            <p:nvPr/>
          </p:nvSpPr>
          <p:spPr>
            <a:xfrm>
              <a:off x="407173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"/>
            <p:cNvSpPr/>
            <p:nvPr/>
          </p:nvSpPr>
          <p:spPr>
            <a:xfrm>
              <a:off x="4572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"/>
            <p:cNvSpPr/>
            <p:nvPr/>
          </p:nvSpPr>
          <p:spPr>
            <a:xfrm>
              <a:off x="4953000" y="4151758"/>
              <a:ext cx="2502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"/>
            <p:cNvSpPr/>
            <p:nvPr/>
          </p:nvSpPr>
          <p:spPr>
            <a:xfrm>
              <a:off x="5203200" y="4151758"/>
              <a:ext cx="2502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"/>
            <p:cNvSpPr/>
            <p:nvPr/>
          </p:nvSpPr>
          <p:spPr>
            <a:xfrm>
              <a:off x="6171650" y="4151770"/>
              <a:ext cx="7185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6890150" y="4151770"/>
              <a:ext cx="3810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8374250" y="4151770"/>
              <a:ext cx="3810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7271150" y="4151770"/>
              <a:ext cx="588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7858600" y="4151770"/>
              <a:ext cx="515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8755200" y="4151770"/>
              <a:ext cx="3888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0" y="4659472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381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762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1374919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1606838" y="4659472"/>
              <a:ext cx="2319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1143000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357146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5453150" y="4659472"/>
              <a:ext cx="7185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1838756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2242350" y="4659474"/>
              <a:ext cx="3288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57092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307119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407173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4572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4953000" y="4659472"/>
              <a:ext cx="2502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5203200" y="4659472"/>
              <a:ext cx="2502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6171650" y="4659483"/>
              <a:ext cx="7185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6890150" y="4659483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8374250" y="4659483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7271150" y="4659483"/>
              <a:ext cx="588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7858600" y="4659483"/>
              <a:ext cx="5157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8755200" y="4659483"/>
              <a:ext cx="3888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7"/>
          <p:cNvGrpSpPr/>
          <p:nvPr/>
        </p:nvGrpSpPr>
        <p:grpSpPr>
          <a:xfrm>
            <a:off x="2071737" y="300"/>
            <a:ext cx="170655" cy="5143061"/>
            <a:chOff x="1838756" y="312"/>
            <a:chExt cx="231900" cy="5143061"/>
          </a:xfrm>
        </p:grpSpPr>
        <p:sp>
          <p:nvSpPr>
            <p:cNvPr id="2078" name="Google Shape;2078;p7"/>
            <p:cNvSpPr/>
            <p:nvPr/>
          </p:nvSpPr>
          <p:spPr>
            <a:xfrm>
              <a:off x="1838756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1838756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1838756" y="75929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1838756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1838756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1838756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1838756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1838756" y="3089829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1838756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1838756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1838756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1838756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1838756" y="4151761"/>
              <a:ext cx="2319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1838756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7"/>
          <p:cNvGrpSpPr/>
          <p:nvPr/>
        </p:nvGrpSpPr>
        <p:grpSpPr>
          <a:xfrm>
            <a:off x="0" y="3992112"/>
            <a:ext cx="9144000" cy="158384"/>
            <a:chOff x="0" y="4151749"/>
            <a:chExt cx="9144000" cy="507640"/>
          </a:xfrm>
        </p:grpSpPr>
        <p:sp>
          <p:nvSpPr>
            <p:cNvPr id="2093" name="Google Shape;2093;p7"/>
            <p:cNvSpPr/>
            <p:nvPr/>
          </p:nvSpPr>
          <p:spPr>
            <a:xfrm>
              <a:off x="2071737" y="4151749"/>
              <a:ext cx="170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4" name="Google Shape;2094;p7"/>
            <p:cNvGrpSpPr/>
            <p:nvPr/>
          </p:nvGrpSpPr>
          <p:grpSpPr>
            <a:xfrm>
              <a:off x="0" y="4151758"/>
              <a:ext cx="9144000" cy="507632"/>
              <a:chOff x="0" y="4151758"/>
              <a:chExt cx="9144000" cy="507632"/>
            </a:xfrm>
          </p:grpSpPr>
          <p:sp>
            <p:nvSpPr>
              <p:cNvPr id="2095" name="Google Shape;2095;p7"/>
              <p:cNvSpPr/>
              <p:nvPr/>
            </p:nvSpPr>
            <p:spPr>
              <a:xfrm>
                <a:off x="0" y="4151758"/>
                <a:ext cx="3810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7"/>
              <p:cNvSpPr/>
              <p:nvPr/>
            </p:nvSpPr>
            <p:spPr>
              <a:xfrm>
                <a:off x="381000" y="4151758"/>
                <a:ext cx="3810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7"/>
              <p:cNvSpPr/>
              <p:nvPr/>
            </p:nvSpPr>
            <p:spPr>
              <a:xfrm>
                <a:off x="762000" y="4151758"/>
                <a:ext cx="3810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7"/>
              <p:cNvSpPr/>
              <p:nvPr/>
            </p:nvSpPr>
            <p:spPr>
              <a:xfrm>
                <a:off x="1374919" y="4151758"/>
                <a:ext cx="2319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7"/>
              <p:cNvSpPr/>
              <p:nvPr/>
            </p:nvSpPr>
            <p:spPr>
              <a:xfrm>
                <a:off x="1606838" y="4151758"/>
                <a:ext cx="2319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7"/>
              <p:cNvSpPr/>
              <p:nvPr/>
            </p:nvSpPr>
            <p:spPr>
              <a:xfrm>
                <a:off x="1143000" y="4151758"/>
                <a:ext cx="231900" cy="507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7"/>
              <p:cNvSpPr/>
              <p:nvPr/>
            </p:nvSpPr>
            <p:spPr>
              <a:xfrm>
                <a:off x="3571460" y="4151758"/>
                <a:ext cx="5004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7"/>
              <p:cNvSpPr/>
              <p:nvPr/>
            </p:nvSpPr>
            <p:spPr>
              <a:xfrm>
                <a:off x="5453150" y="4151758"/>
                <a:ext cx="7185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7"/>
              <p:cNvSpPr/>
              <p:nvPr/>
            </p:nvSpPr>
            <p:spPr>
              <a:xfrm>
                <a:off x="1838756" y="4151758"/>
                <a:ext cx="2319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7"/>
              <p:cNvSpPr/>
              <p:nvPr/>
            </p:nvSpPr>
            <p:spPr>
              <a:xfrm>
                <a:off x="2242350" y="4151758"/>
                <a:ext cx="3288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7"/>
              <p:cNvSpPr/>
              <p:nvPr/>
            </p:nvSpPr>
            <p:spPr>
              <a:xfrm>
                <a:off x="2570920" y="4151758"/>
                <a:ext cx="5004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7"/>
              <p:cNvSpPr/>
              <p:nvPr/>
            </p:nvSpPr>
            <p:spPr>
              <a:xfrm>
                <a:off x="3071190" y="4151758"/>
                <a:ext cx="5004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7"/>
              <p:cNvSpPr/>
              <p:nvPr/>
            </p:nvSpPr>
            <p:spPr>
              <a:xfrm>
                <a:off x="4071730" y="4151758"/>
                <a:ext cx="5004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7"/>
              <p:cNvSpPr/>
              <p:nvPr/>
            </p:nvSpPr>
            <p:spPr>
              <a:xfrm>
                <a:off x="4572000" y="4151758"/>
                <a:ext cx="3810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7"/>
              <p:cNvSpPr/>
              <p:nvPr/>
            </p:nvSpPr>
            <p:spPr>
              <a:xfrm>
                <a:off x="4953000" y="4151758"/>
                <a:ext cx="2502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7"/>
              <p:cNvSpPr/>
              <p:nvPr/>
            </p:nvSpPr>
            <p:spPr>
              <a:xfrm>
                <a:off x="5203200" y="4151758"/>
                <a:ext cx="2502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7"/>
              <p:cNvSpPr/>
              <p:nvPr/>
            </p:nvSpPr>
            <p:spPr>
              <a:xfrm>
                <a:off x="6171650" y="4151790"/>
                <a:ext cx="7185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7"/>
              <p:cNvSpPr/>
              <p:nvPr/>
            </p:nvSpPr>
            <p:spPr>
              <a:xfrm>
                <a:off x="8374250" y="4151770"/>
                <a:ext cx="3810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7"/>
              <p:cNvSpPr/>
              <p:nvPr/>
            </p:nvSpPr>
            <p:spPr>
              <a:xfrm>
                <a:off x="7271150" y="4151770"/>
                <a:ext cx="5889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7"/>
              <p:cNvSpPr/>
              <p:nvPr/>
            </p:nvSpPr>
            <p:spPr>
              <a:xfrm>
                <a:off x="7858600" y="4151770"/>
                <a:ext cx="5157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7"/>
              <p:cNvSpPr/>
              <p:nvPr/>
            </p:nvSpPr>
            <p:spPr>
              <a:xfrm>
                <a:off x="8755200" y="4151770"/>
                <a:ext cx="3888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7"/>
              <p:cNvSpPr/>
              <p:nvPr/>
            </p:nvSpPr>
            <p:spPr>
              <a:xfrm>
                <a:off x="6890175" y="4151790"/>
                <a:ext cx="381000" cy="5076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7" name="Google Shape;2117;p7"/>
          <p:cNvSpPr/>
          <p:nvPr/>
        </p:nvSpPr>
        <p:spPr>
          <a:xfrm>
            <a:off x="382350" y="380075"/>
            <a:ext cx="8368800" cy="4284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7"/>
          <p:cNvSpPr txBox="1">
            <a:spLocks noGrp="1"/>
          </p:cNvSpPr>
          <p:nvPr>
            <p:ph type="title"/>
          </p:nvPr>
        </p:nvSpPr>
        <p:spPr>
          <a:xfrm>
            <a:off x="-10125" y="761550"/>
            <a:ext cx="4582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19" name="Google Shape;2119;p7"/>
          <p:cNvSpPr txBox="1">
            <a:spLocks noGrp="1"/>
          </p:cNvSpPr>
          <p:nvPr>
            <p:ph type="subTitle" idx="1"/>
          </p:nvPr>
        </p:nvSpPr>
        <p:spPr>
          <a:xfrm rot="-268">
            <a:off x="720000" y="1359151"/>
            <a:ext cx="38520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8" name="Google Shape;2468;p9"/>
          <p:cNvGrpSpPr/>
          <p:nvPr/>
        </p:nvGrpSpPr>
        <p:grpSpPr>
          <a:xfrm>
            <a:off x="0" y="0"/>
            <a:ext cx="9144050" cy="5143383"/>
            <a:chOff x="0" y="0"/>
            <a:chExt cx="9144050" cy="5143383"/>
          </a:xfrm>
        </p:grpSpPr>
        <p:sp>
          <p:nvSpPr>
            <p:cNvPr id="2469" name="Google Shape;2469;p9"/>
            <p:cNvSpPr/>
            <p:nvPr/>
          </p:nvSpPr>
          <p:spPr>
            <a:xfrm>
              <a:off x="0" y="31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"/>
            <p:cNvSpPr/>
            <p:nvPr/>
          </p:nvSpPr>
          <p:spPr>
            <a:xfrm>
              <a:off x="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"/>
            <p:cNvSpPr/>
            <p:nvPr/>
          </p:nvSpPr>
          <p:spPr>
            <a:xfrm>
              <a:off x="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"/>
            <p:cNvSpPr/>
            <p:nvPr/>
          </p:nvSpPr>
          <p:spPr>
            <a:xfrm>
              <a:off x="381001" y="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"/>
            <p:cNvSpPr/>
            <p:nvPr/>
          </p:nvSpPr>
          <p:spPr>
            <a:xfrm>
              <a:off x="381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"/>
            <p:cNvSpPr/>
            <p:nvPr/>
          </p:nvSpPr>
          <p:spPr>
            <a:xfrm>
              <a:off x="762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"/>
            <p:cNvSpPr/>
            <p:nvPr/>
          </p:nvSpPr>
          <p:spPr>
            <a:xfrm>
              <a:off x="762000" y="75929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"/>
            <p:cNvSpPr/>
            <p:nvPr/>
          </p:nvSpPr>
          <p:spPr>
            <a:xfrm>
              <a:off x="1143000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"/>
            <p:cNvSpPr/>
            <p:nvPr/>
          </p:nvSpPr>
          <p:spPr>
            <a:xfrm>
              <a:off x="1143000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"/>
            <p:cNvSpPr/>
            <p:nvPr/>
          </p:nvSpPr>
          <p:spPr>
            <a:xfrm>
              <a:off x="1374919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"/>
            <p:cNvSpPr/>
            <p:nvPr/>
          </p:nvSpPr>
          <p:spPr>
            <a:xfrm>
              <a:off x="1374919" y="75929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"/>
            <p:cNvSpPr/>
            <p:nvPr/>
          </p:nvSpPr>
          <p:spPr>
            <a:xfrm>
              <a:off x="1606838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"/>
            <p:cNvSpPr/>
            <p:nvPr/>
          </p:nvSpPr>
          <p:spPr>
            <a:xfrm>
              <a:off x="1606838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9"/>
            <p:cNvSpPr/>
            <p:nvPr/>
          </p:nvSpPr>
          <p:spPr>
            <a:xfrm>
              <a:off x="1606838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9"/>
            <p:cNvSpPr/>
            <p:nvPr/>
          </p:nvSpPr>
          <p:spPr>
            <a:xfrm>
              <a:off x="381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9"/>
            <p:cNvSpPr/>
            <p:nvPr/>
          </p:nvSpPr>
          <p:spPr>
            <a:xfrm>
              <a:off x="76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9"/>
            <p:cNvSpPr/>
            <p:nvPr/>
          </p:nvSpPr>
          <p:spPr>
            <a:xfrm>
              <a:off x="1143000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9"/>
            <p:cNvSpPr/>
            <p:nvPr/>
          </p:nvSpPr>
          <p:spPr>
            <a:xfrm>
              <a:off x="1374919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9"/>
            <p:cNvSpPr/>
            <p:nvPr/>
          </p:nvSpPr>
          <p:spPr>
            <a:xfrm>
              <a:off x="1838756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9"/>
            <p:cNvSpPr/>
            <p:nvPr/>
          </p:nvSpPr>
          <p:spPr>
            <a:xfrm>
              <a:off x="2242350" y="300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9"/>
            <p:cNvSpPr/>
            <p:nvPr/>
          </p:nvSpPr>
          <p:spPr>
            <a:xfrm>
              <a:off x="307119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9"/>
            <p:cNvSpPr/>
            <p:nvPr/>
          </p:nvSpPr>
          <p:spPr>
            <a:xfrm>
              <a:off x="357146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9"/>
            <p:cNvSpPr/>
            <p:nvPr/>
          </p:nvSpPr>
          <p:spPr>
            <a:xfrm>
              <a:off x="407173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9"/>
            <p:cNvSpPr/>
            <p:nvPr/>
          </p:nvSpPr>
          <p:spPr>
            <a:xfrm>
              <a:off x="4572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9"/>
            <p:cNvSpPr/>
            <p:nvPr/>
          </p:nvSpPr>
          <p:spPr>
            <a:xfrm>
              <a:off x="4953000" y="31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9"/>
            <p:cNvSpPr/>
            <p:nvPr/>
          </p:nvSpPr>
          <p:spPr>
            <a:xfrm>
              <a:off x="5203200" y="37980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9"/>
            <p:cNvSpPr/>
            <p:nvPr/>
          </p:nvSpPr>
          <p:spPr>
            <a:xfrm>
              <a:off x="5453150" y="759292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9"/>
            <p:cNvSpPr/>
            <p:nvPr/>
          </p:nvSpPr>
          <p:spPr>
            <a:xfrm>
              <a:off x="1838756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9"/>
            <p:cNvSpPr/>
            <p:nvPr/>
          </p:nvSpPr>
          <p:spPr>
            <a:xfrm>
              <a:off x="1838756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9"/>
            <p:cNvSpPr/>
            <p:nvPr/>
          </p:nvSpPr>
          <p:spPr>
            <a:xfrm>
              <a:off x="2242350" y="379791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9"/>
            <p:cNvSpPr/>
            <p:nvPr/>
          </p:nvSpPr>
          <p:spPr>
            <a:xfrm>
              <a:off x="2242350" y="759282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9"/>
            <p:cNvSpPr/>
            <p:nvPr/>
          </p:nvSpPr>
          <p:spPr>
            <a:xfrm>
              <a:off x="257092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9"/>
            <p:cNvSpPr/>
            <p:nvPr/>
          </p:nvSpPr>
          <p:spPr>
            <a:xfrm>
              <a:off x="2570920" y="379802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9"/>
            <p:cNvSpPr/>
            <p:nvPr/>
          </p:nvSpPr>
          <p:spPr>
            <a:xfrm>
              <a:off x="257092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9"/>
            <p:cNvSpPr/>
            <p:nvPr/>
          </p:nvSpPr>
          <p:spPr>
            <a:xfrm>
              <a:off x="307119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9"/>
            <p:cNvSpPr/>
            <p:nvPr/>
          </p:nvSpPr>
          <p:spPr>
            <a:xfrm>
              <a:off x="307119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9"/>
            <p:cNvSpPr/>
            <p:nvPr/>
          </p:nvSpPr>
          <p:spPr>
            <a:xfrm>
              <a:off x="357146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9"/>
            <p:cNvSpPr/>
            <p:nvPr/>
          </p:nvSpPr>
          <p:spPr>
            <a:xfrm>
              <a:off x="357146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9"/>
            <p:cNvSpPr/>
            <p:nvPr/>
          </p:nvSpPr>
          <p:spPr>
            <a:xfrm>
              <a:off x="407173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9"/>
            <p:cNvSpPr/>
            <p:nvPr/>
          </p:nvSpPr>
          <p:spPr>
            <a:xfrm>
              <a:off x="407173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9"/>
            <p:cNvSpPr/>
            <p:nvPr/>
          </p:nvSpPr>
          <p:spPr>
            <a:xfrm>
              <a:off x="457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9"/>
            <p:cNvSpPr/>
            <p:nvPr/>
          </p:nvSpPr>
          <p:spPr>
            <a:xfrm>
              <a:off x="4572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9"/>
            <p:cNvSpPr/>
            <p:nvPr/>
          </p:nvSpPr>
          <p:spPr>
            <a:xfrm>
              <a:off x="4953000" y="37980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9"/>
            <p:cNvSpPr/>
            <p:nvPr/>
          </p:nvSpPr>
          <p:spPr>
            <a:xfrm>
              <a:off x="4953000" y="75929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9"/>
            <p:cNvSpPr/>
            <p:nvPr/>
          </p:nvSpPr>
          <p:spPr>
            <a:xfrm>
              <a:off x="5203200" y="31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9"/>
            <p:cNvSpPr/>
            <p:nvPr/>
          </p:nvSpPr>
          <p:spPr>
            <a:xfrm>
              <a:off x="5203200" y="75929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9"/>
            <p:cNvSpPr/>
            <p:nvPr/>
          </p:nvSpPr>
          <p:spPr>
            <a:xfrm>
              <a:off x="5453150" y="3797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9"/>
            <p:cNvSpPr/>
            <p:nvPr/>
          </p:nvSpPr>
          <p:spPr>
            <a:xfrm>
              <a:off x="5453150" y="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9"/>
            <p:cNvSpPr/>
            <p:nvPr/>
          </p:nvSpPr>
          <p:spPr>
            <a:xfrm>
              <a:off x="6171650" y="379775"/>
              <a:ext cx="7185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9"/>
            <p:cNvSpPr/>
            <p:nvPr/>
          </p:nvSpPr>
          <p:spPr>
            <a:xfrm>
              <a:off x="6171650" y="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9"/>
            <p:cNvSpPr/>
            <p:nvPr/>
          </p:nvSpPr>
          <p:spPr>
            <a:xfrm>
              <a:off x="6171650" y="759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9"/>
            <p:cNvSpPr/>
            <p:nvPr/>
          </p:nvSpPr>
          <p:spPr>
            <a:xfrm>
              <a:off x="6890150" y="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9"/>
            <p:cNvSpPr/>
            <p:nvPr/>
          </p:nvSpPr>
          <p:spPr>
            <a:xfrm>
              <a:off x="68901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9"/>
            <p:cNvSpPr/>
            <p:nvPr/>
          </p:nvSpPr>
          <p:spPr>
            <a:xfrm>
              <a:off x="83742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9"/>
            <p:cNvSpPr/>
            <p:nvPr/>
          </p:nvSpPr>
          <p:spPr>
            <a:xfrm>
              <a:off x="8374250" y="25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9"/>
            <p:cNvSpPr/>
            <p:nvPr/>
          </p:nvSpPr>
          <p:spPr>
            <a:xfrm>
              <a:off x="7271150" y="300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9"/>
            <p:cNvSpPr/>
            <p:nvPr/>
          </p:nvSpPr>
          <p:spPr>
            <a:xfrm>
              <a:off x="7271150" y="759300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9"/>
            <p:cNvSpPr/>
            <p:nvPr/>
          </p:nvSpPr>
          <p:spPr>
            <a:xfrm>
              <a:off x="7858600" y="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9"/>
            <p:cNvSpPr/>
            <p:nvPr/>
          </p:nvSpPr>
          <p:spPr>
            <a:xfrm>
              <a:off x="7858600" y="759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9"/>
            <p:cNvSpPr/>
            <p:nvPr/>
          </p:nvSpPr>
          <p:spPr>
            <a:xfrm>
              <a:off x="8755250" y="379775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9"/>
            <p:cNvSpPr/>
            <p:nvPr/>
          </p:nvSpPr>
          <p:spPr>
            <a:xfrm>
              <a:off x="8755200" y="250"/>
              <a:ext cx="3888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9"/>
            <p:cNvSpPr/>
            <p:nvPr/>
          </p:nvSpPr>
          <p:spPr>
            <a:xfrm>
              <a:off x="6890150" y="3797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9"/>
            <p:cNvSpPr/>
            <p:nvPr/>
          </p:nvSpPr>
          <p:spPr>
            <a:xfrm>
              <a:off x="7271150" y="379775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9"/>
            <p:cNvSpPr/>
            <p:nvPr/>
          </p:nvSpPr>
          <p:spPr>
            <a:xfrm>
              <a:off x="7858600" y="379775"/>
              <a:ext cx="5157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9"/>
            <p:cNvSpPr/>
            <p:nvPr/>
          </p:nvSpPr>
          <p:spPr>
            <a:xfrm>
              <a:off x="8374250" y="379775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9"/>
            <p:cNvSpPr/>
            <p:nvPr/>
          </p:nvSpPr>
          <p:spPr>
            <a:xfrm>
              <a:off x="8755200" y="759300"/>
              <a:ext cx="3888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9"/>
            <p:cNvSpPr/>
            <p:nvPr/>
          </p:nvSpPr>
          <p:spPr>
            <a:xfrm>
              <a:off x="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9"/>
            <p:cNvSpPr/>
            <p:nvPr/>
          </p:nvSpPr>
          <p:spPr>
            <a:xfrm>
              <a:off x="381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9"/>
            <p:cNvSpPr/>
            <p:nvPr/>
          </p:nvSpPr>
          <p:spPr>
            <a:xfrm>
              <a:off x="76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9"/>
            <p:cNvSpPr/>
            <p:nvPr/>
          </p:nvSpPr>
          <p:spPr>
            <a:xfrm>
              <a:off x="1374919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9"/>
            <p:cNvSpPr/>
            <p:nvPr/>
          </p:nvSpPr>
          <p:spPr>
            <a:xfrm>
              <a:off x="1606838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9"/>
            <p:cNvSpPr/>
            <p:nvPr/>
          </p:nvSpPr>
          <p:spPr>
            <a:xfrm>
              <a:off x="1143000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9"/>
            <p:cNvSpPr/>
            <p:nvPr/>
          </p:nvSpPr>
          <p:spPr>
            <a:xfrm>
              <a:off x="3571460" y="1138831"/>
              <a:ext cx="5004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9"/>
            <p:cNvSpPr/>
            <p:nvPr/>
          </p:nvSpPr>
          <p:spPr>
            <a:xfrm>
              <a:off x="5453150" y="1138831"/>
              <a:ext cx="7185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9"/>
            <p:cNvSpPr/>
            <p:nvPr/>
          </p:nvSpPr>
          <p:spPr>
            <a:xfrm>
              <a:off x="1838756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9"/>
            <p:cNvSpPr/>
            <p:nvPr/>
          </p:nvSpPr>
          <p:spPr>
            <a:xfrm>
              <a:off x="2242350" y="1138823"/>
              <a:ext cx="3288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9"/>
            <p:cNvSpPr/>
            <p:nvPr/>
          </p:nvSpPr>
          <p:spPr>
            <a:xfrm>
              <a:off x="257092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9"/>
            <p:cNvSpPr/>
            <p:nvPr/>
          </p:nvSpPr>
          <p:spPr>
            <a:xfrm>
              <a:off x="307119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9"/>
            <p:cNvSpPr/>
            <p:nvPr/>
          </p:nvSpPr>
          <p:spPr>
            <a:xfrm>
              <a:off x="407173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9"/>
            <p:cNvSpPr/>
            <p:nvPr/>
          </p:nvSpPr>
          <p:spPr>
            <a:xfrm>
              <a:off x="457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9"/>
            <p:cNvSpPr/>
            <p:nvPr/>
          </p:nvSpPr>
          <p:spPr>
            <a:xfrm>
              <a:off x="4953000" y="1138831"/>
              <a:ext cx="2502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9"/>
            <p:cNvSpPr/>
            <p:nvPr/>
          </p:nvSpPr>
          <p:spPr>
            <a:xfrm>
              <a:off x="5203200" y="1138831"/>
              <a:ext cx="2502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9"/>
            <p:cNvSpPr/>
            <p:nvPr/>
          </p:nvSpPr>
          <p:spPr>
            <a:xfrm>
              <a:off x="6171650" y="1138835"/>
              <a:ext cx="7185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9"/>
            <p:cNvSpPr/>
            <p:nvPr/>
          </p:nvSpPr>
          <p:spPr>
            <a:xfrm>
              <a:off x="68901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9"/>
            <p:cNvSpPr/>
            <p:nvPr/>
          </p:nvSpPr>
          <p:spPr>
            <a:xfrm>
              <a:off x="83742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9"/>
            <p:cNvSpPr/>
            <p:nvPr/>
          </p:nvSpPr>
          <p:spPr>
            <a:xfrm>
              <a:off x="7271150" y="1138835"/>
              <a:ext cx="588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9"/>
            <p:cNvSpPr/>
            <p:nvPr/>
          </p:nvSpPr>
          <p:spPr>
            <a:xfrm>
              <a:off x="7858600" y="1138835"/>
              <a:ext cx="5157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9"/>
            <p:cNvSpPr/>
            <p:nvPr/>
          </p:nvSpPr>
          <p:spPr>
            <a:xfrm>
              <a:off x="8755200" y="1138835"/>
              <a:ext cx="3888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9"/>
            <p:cNvSpPr/>
            <p:nvPr/>
          </p:nvSpPr>
          <p:spPr>
            <a:xfrm>
              <a:off x="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9"/>
            <p:cNvSpPr/>
            <p:nvPr/>
          </p:nvSpPr>
          <p:spPr>
            <a:xfrm>
              <a:off x="381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9"/>
            <p:cNvSpPr/>
            <p:nvPr/>
          </p:nvSpPr>
          <p:spPr>
            <a:xfrm>
              <a:off x="762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9"/>
            <p:cNvSpPr/>
            <p:nvPr/>
          </p:nvSpPr>
          <p:spPr>
            <a:xfrm>
              <a:off x="1374919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9"/>
            <p:cNvSpPr/>
            <p:nvPr/>
          </p:nvSpPr>
          <p:spPr>
            <a:xfrm>
              <a:off x="1606838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9"/>
            <p:cNvSpPr/>
            <p:nvPr/>
          </p:nvSpPr>
          <p:spPr>
            <a:xfrm>
              <a:off x="1143000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9"/>
            <p:cNvSpPr/>
            <p:nvPr/>
          </p:nvSpPr>
          <p:spPr>
            <a:xfrm>
              <a:off x="357146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9"/>
            <p:cNvSpPr/>
            <p:nvPr/>
          </p:nvSpPr>
          <p:spPr>
            <a:xfrm>
              <a:off x="5453150" y="1307143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9"/>
            <p:cNvSpPr/>
            <p:nvPr/>
          </p:nvSpPr>
          <p:spPr>
            <a:xfrm>
              <a:off x="1838756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9"/>
            <p:cNvSpPr/>
            <p:nvPr/>
          </p:nvSpPr>
          <p:spPr>
            <a:xfrm>
              <a:off x="2242350" y="1307135"/>
              <a:ext cx="32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9"/>
            <p:cNvSpPr/>
            <p:nvPr/>
          </p:nvSpPr>
          <p:spPr>
            <a:xfrm>
              <a:off x="257092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9"/>
            <p:cNvSpPr/>
            <p:nvPr/>
          </p:nvSpPr>
          <p:spPr>
            <a:xfrm>
              <a:off x="307119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9"/>
            <p:cNvSpPr/>
            <p:nvPr/>
          </p:nvSpPr>
          <p:spPr>
            <a:xfrm>
              <a:off x="407173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9"/>
            <p:cNvSpPr/>
            <p:nvPr/>
          </p:nvSpPr>
          <p:spPr>
            <a:xfrm>
              <a:off x="4572000" y="1307143"/>
              <a:ext cx="3810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9"/>
            <p:cNvSpPr/>
            <p:nvPr/>
          </p:nvSpPr>
          <p:spPr>
            <a:xfrm>
              <a:off x="4953000" y="1307143"/>
              <a:ext cx="2502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9"/>
            <p:cNvSpPr/>
            <p:nvPr/>
          </p:nvSpPr>
          <p:spPr>
            <a:xfrm>
              <a:off x="5203200" y="1307143"/>
              <a:ext cx="2502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9"/>
            <p:cNvSpPr/>
            <p:nvPr/>
          </p:nvSpPr>
          <p:spPr>
            <a:xfrm>
              <a:off x="6171650" y="1307151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9"/>
            <p:cNvSpPr/>
            <p:nvPr/>
          </p:nvSpPr>
          <p:spPr>
            <a:xfrm>
              <a:off x="6890150" y="1307151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9"/>
            <p:cNvSpPr/>
            <p:nvPr/>
          </p:nvSpPr>
          <p:spPr>
            <a:xfrm>
              <a:off x="8374250" y="1307151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9"/>
            <p:cNvSpPr/>
            <p:nvPr/>
          </p:nvSpPr>
          <p:spPr>
            <a:xfrm>
              <a:off x="7271150" y="1307151"/>
              <a:ext cx="588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9"/>
            <p:cNvSpPr/>
            <p:nvPr/>
          </p:nvSpPr>
          <p:spPr>
            <a:xfrm>
              <a:off x="7858600" y="1307151"/>
              <a:ext cx="5157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9"/>
            <p:cNvSpPr/>
            <p:nvPr/>
          </p:nvSpPr>
          <p:spPr>
            <a:xfrm>
              <a:off x="8755200" y="1307151"/>
              <a:ext cx="38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9"/>
            <p:cNvSpPr/>
            <p:nvPr/>
          </p:nvSpPr>
          <p:spPr>
            <a:xfrm>
              <a:off x="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9"/>
            <p:cNvSpPr/>
            <p:nvPr/>
          </p:nvSpPr>
          <p:spPr>
            <a:xfrm>
              <a:off x="381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762000" y="1662662"/>
              <a:ext cx="3810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1374919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1606838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1143000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357146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5453150" y="1662662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1838756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2242350" y="1662655"/>
              <a:ext cx="32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257092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3071190" y="1662662"/>
              <a:ext cx="5004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407173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4572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4953000" y="1662662"/>
              <a:ext cx="2502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5203200" y="1662662"/>
              <a:ext cx="2502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6171650" y="1662683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6890150" y="1662683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8374250" y="1662683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7271150" y="1662683"/>
              <a:ext cx="588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9"/>
            <p:cNvSpPr/>
            <p:nvPr/>
          </p:nvSpPr>
          <p:spPr>
            <a:xfrm>
              <a:off x="7858600" y="1662683"/>
              <a:ext cx="5157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9"/>
            <p:cNvSpPr/>
            <p:nvPr/>
          </p:nvSpPr>
          <p:spPr>
            <a:xfrm>
              <a:off x="8755200" y="1662683"/>
              <a:ext cx="38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9"/>
            <p:cNvSpPr/>
            <p:nvPr/>
          </p:nvSpPr>
          <p:spPr>
            <a:xfrm>
              <a:off x="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9"/>
            <p:cNvSpPr/>
            <p:nvPr/>
          </p:nvSpPr>
          <p:spPr>
            <a:xfrm>
              <a:off x="381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9"/>
            <p:cNvSpPr/>
            <p:nvPr/>
          </p:nvSpPr>
          <p:spPr>
            <a:xfrm>
              <a:off x="762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9"/>
            <p:cNvSpPr/>
            <p:nvPr/>
          </p:nvSpPr>
          <p:spPr>
            <a:xfrm>
              <a:off x="1374919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9"/>
            <p:cNvSpPr/>
            <p:nvPr/>
          </p:nvSpPr>
          <p:spPr>
            <a:xfrm>
              <a:off x="1606838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9"/>
            <p:cNvSpPr/>
            <p:nvPr/>
          </p:nvSpPr>
          <p:spPr>
            <a:xfrm>
              <a:off x="1143000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9"/>
            <p:cNvSpPr/>
            <p:nvPr/>
          </p:nvSpPr>
          <p:spPr>
            <a:xfrm>
              <a:off x="357146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9"/>
            <p:cNvSpPr/>
            <p:nvPr/>
          </p:nvSpPr>
          <p:spPr>
            <a:xfrm>
              <a:off x="5453150" y="2625081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9"/>
            <p:cNvSpPr/>
            <p:nvPr/>
          </p:nvSpPr>
          <p:spPr>
            <a:xfrm>
              <a:off x="1838756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9"/>
            <p:cNvSpPr/>
            <p:nvPr/>
          </p:nvSpPr>
          <p:spPr>
            <a:xfrm>
              <a:off x="2242350" y="2625077"/>
              <a:ext cx="3288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9"/>
            <p:cNvSpPr/>
            <p:nvPr/>
          </p:nvSpPr>
          <p:spPr>
            <a:xfrm>
              <a:off x="257092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9"/>
            <p:cNvSpPr/>
            <p:nvPr/>
          </p:nvSpPr>
          <p:spPr>
            <a:xfrm>
              <a:off x="307119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9"/>
            <p:cNvSpPr/>
            <p:nvPr/>
          </p:nvSpPr>
          <p:spPr>
            <a:xfrm>
              <a:off x="4071730" y="2625081"/>
              <a:ext cx="5004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9"/>
            <p:cNvSpPr/>
            <p:nvPr/>
          </p:nvSpPr>
          <p:spPr>
            <a:xfrm>
              <a:off x="4572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9"/>
            <p:cNvSpPr/>
            <p:nvPr/>
          </p:nvSpPr>
          <p:spPr>
            <a:xfrm>
              <a:off x="49530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9"/>
            <p:cNvSpPr/>
            <p:nvPr/>
          </p:nvSpPr>
          <p:spPr>
            <a:xfrm>
              <a:off x="52032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9"/>
            <p:cNvSpPr/>
            <p:nvPr/>
          </p:nvSpPr>
          <p:spPr>
            <a:xfrm>
              <a:off x="6171650" y="2625092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9"/>
            <p:cNvSpPr/>
            <p:nvPr/>
          </p:nvSpPr>
          <p:spPr>
            <a:xfrm>
              <a:off x="68901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9"/>
            <p:cNvSpPr/>
            <p:nvPr/>
          </p:nvSpPr>
          <p:spPr>
            <a:xfrm>
              <a:off x="83742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9"/>
            <p:cNvSpPr/>
            <p:nvPr/>
          </p:nvSpPr>
          <p:spPr>
            <a:xfrm>
              <a:off x="7271150" y="2625092"/>
              <a:ext cx="5889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9"/>
            <p:cNvSpPr/>
            <p:nvPr/>
          </p:nvSpPr>
          <p:spPr>
            <a:xfrm>
              <a:off x="7858600" y="2625092"/>
              <a:ext cx="5157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9"/>
            <p:cNvSpPr/>
            <p:nvPr/>
          </p:nvSpPr>
          <p:spPr>
            <a:xfrm>
              <a:off x="8755200" y="2625092"/>
              <a:ext cx="3888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9"/>
            <p:cNvSpPr/>
            <p:nvPr/>
          </p:nvSpPr>
          <p:spPr>
            <a:xfrm>
              <a:off x="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9"/>
            <p:cNvSpPr/>
            <p:nvPr/>
          </p:nvSpPr>
          <p:spPr>
            <a:xfrm>
              <a:off x="381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9"/>
            <p:cNvSpPr/>
            <p:nvPr/>
          </p:nvSpPr>
          <p:spPr>
            <a:xfrm>
              <a:off x="762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9"/>
            <p:cNvSpPr/>
            <p:nvPr/>
          </p:nvSpPr>
          <p:spPr>
            <a:xfrm>
              <a:off x="1374919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9"/>
            <p:cNvSpPr/>
            <p:nvPr/>
          </p:nvSpPr>
          <p:spPr>
            <a:xfrm>
              <a:off x="1606838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9"/>
            <p:cNvSpPr/>
            <p:nvPr/>
          </p:nvSpPr>
          <p:spPr>
            <a:xfrm>
              <a:off x="1143000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9"/>
            <p:cNvSpPr/>
            <p:nvPr/>
          </p:nvSpPr>
          <p:spPr>
            <a:xfrm>
              <a:off x="357146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9"/>
            <p:cNvSpPr/>
            <p:nvPr/>
          </p:nvSpPr>
          <p:spPr>
            <a:xfrm>
              <a:off x="5453150" y="30898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9"/>
            <p:cNvSpPr/>
            <p:nvPr/>
          </p:nvSpPr>
          <p:spPr>
            <a:xfrm>
              <a:off x="1838756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9"/>
            <p:cNvSpPr/>
            <p:nvPr/>
          </p:nvSpPr>
          <p:spPr>
            <a:xfrm>
              <a:off x="2242350" y="3089826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9"/>
            <p:cNvSpPr/>
            <p:nvPr/>
          </p:nvSpPr>
          <p:spPr>
            <a:xfrm>
              <a:off x="257092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9"/>
            <p:cNvSpPr/>
            <p:nvPr/>
          </p:nvSpPr>
          <p:spPr>
            <a:xfrm>
              <a:off x="307119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9"/>
            <p:cNvSpPr/>
            <p:nvPr/>
          </p:nvSpPr>
          <p:spPr>
            <a:xfrm>
              <a:off x="407173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9"/>
            <p:cNvSpPr/>
            <p:nvPr/>
          </p:nvSpPr>
          <p:spPr>
            <a:xfrm>
              <a:off x="4572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9"/>
            <p:cNvSpPr/>
            <p:nvPr/>
          </p:nvSpPr>
          <p:spPr>
            <a:xfrm>
              <a:off x="4953000" y="30898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9"/>
            <p:cNvSpPr/>
            <p:nvPr/>
          </p:nvSpPr>
          <p:spPr>
            <a:xfrm>
              <a:off x="5203200" y="30898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9"/>
            <p:cNvSpPr/>
            <p:nvPr/>
          </p:nvSpPr>
          <p:spPr>
            <a:xfrm>
              <a:off x="6171650" y="30898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9"/>
            <p:cNvSpPr/>
            <p:nvPr/>
          </p:nvSpPr>
          <p:spPr>
            <a:xfrm>
              <a:off x="6890150" y="30898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9"/>
            <p:cNvSpPr/>
            <p:nvPr/>
          </p:nvSpPr>
          <p:spPr>
            <a:xfrm>
              <a:off x="8374250" y="30898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9"/>
            <p:cNvSpPr/>
            <p:nvPr/>
          </p:nvSpPr>
          <p:spPr>
            <a:xfrm>
              <a:off x="7271150" y="30898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9"/>
            <p:cNvSpPr/>
            <p:nvPr/>
          </p:nvSpPr>
          <p:spPr>
            <a:xfrm>
              <a:off x="7858600" y="3089832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9"/>
            <p:cNvSpPr/>
            <p:nvPr/>
          </p:nvSpPr>
          <p:spPr>
            <a:xfrm>
              <a:off x="8755200" y="3089832"/>
              <a:ext cx="3888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9"/>
            <p:cNvSpPr/>
            <p:nvPr/>
          </p:nvSpPr>
          <p:spPr>
            <a:xfrm>
              <a:off x="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9"/>
            <p:cNvSpPr/>
            <p:nvPr/>
          </p:nvSpPr>
          <p:spPr>
            <a:xfrm>
              <a:off x="381000" y="3221254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9"/>
            <p:cNvSpPr/>
            <p:nvPr/>
          </p:nvSpPr>
          <p:spPr>
            <a:xfrm>
              <a:off x="762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9"/>
            <p:cNvSpPr/>
            <p:nvPr/>
          </p:nvSpPr>
          <p:spPr>
            <a:xfrm>
              <a:off x="1374919" y="32212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9"/>
            <p:cNvSpPr/>
            <p:nvPr/>
          </p:nvSpPr>
          <p:spPr>
            <a:xfrm>
              <a:off x="1606838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9"/>
            <p:cNvSpPr/>
            <p:nvPr/>
          </p:nvSpPr>
          <p:spPr>
            <a:xfrm>
              <a:off x="1143000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9"/>
            <p:cNvSpPr/>
            <p:nvPr/>
          </p:nvSpPr>
          <p:spPr>
            <a:xfrm>
              <a:off x="357146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9"/>
            <p:cNvSpPr/>
            <p:nvPr/>
          </p:nvSpPr>
          <p:spPr>
            <a:xfrm>
              <a:off x="5453150" y="3221254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9"/>
            <p:cNvSpPr/>
            <p:nvPr/>
          </p:nvSpPr>
          <p:spPr>
            <a:xfrm>
              <a:off x="1838756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9"/>
            <p:cNvSpPr/>
            <p:nvPr/>
          </p:nvSpPr>
          <p:spPr>
            <a:xfrm>
              <a:off x="2242350" y="3221252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9"/>
            <p:cNvSpPr/>
            <p:nvPr/>
          </p:nvSpPr>
          <p:spPr>
            <a:xfrm>
              <a:off x="257092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9"/>
            <p:cNvSpPr/>
            <p:nvPr/>
          </p:nvSpPr>
          <p:spPr>
            <a:xfrm>
              <a:off x="307119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9"/>
            <p:cNvSpPr/>
            <p:nvPr/>
          </p:nvSpPr>
          <p:spPr>
            <a:xfrm>
              <a:off x="4071730" y="3221254"/>
              <a:ext cx="5004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9"/>
            <p:cNvSpPr/>
            <p:nvPr/>
          </p:nvSpPr>
          <p:spPr>
            <a:xfrm>
              <a:off x="4572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9"/>
            <p:cNvSpPr/>
            <p:nvPr/>
          </p:nvSpPr>
          <p:spPr>
            <a:xfrm>
              <a:off x="4953000" y="32212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9"/>
            <p:cNvSpPr/>
            <p:nvPr/>
          </p:nvSpPr>
          <p:spPr>
            <a:xfrm>
              <a:off x="5203200" y="32212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"/>
            <p:cNvSpPr/>
            <p:nvPr/>
          </p:nvSpPr>
          <p:spPr>
            <a:xfrm>
              <a:off x="6171650" y="3221257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"/>
            <p:cNvSpPr/>
            <p:nvPr/>
          </p:nvSpPr>
          <p:spPr>
            <a:xfrm>
              <a:off x="6890150" y="32212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"/>
            <p:cNvSpPr/>
            <p:nvPr/>
          </p:nvSpPr>
          <p:spPr>
            <a:xfrm>
              <a:off x="8374250" y="32212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"/>
            <p:cNvSpPr/>
            <p:nvPr/>
          </p:nvSpPr>
          <p:spPr>
            <a:xfrm>
              <a:off x="7271150" y="32212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"/>
            <p:cNvSpPr/>
            <p:nvPr/>
          </p:nvSpPr>
          <p:spPr>
            <a:xfrm>
              <a:off x="7858600" y="3221257"/>
              <a:ext cx="5157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"/>
            <p:cNvSpPr/>
            <p:nvPr/>
          </p:nvSpPr>
          <p:spPr>
            <a:xfrm>
              <a:off x="8755200" y="32212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"/>
            <p:cNvSpPr/>
            <p:nvPr/>
          </p:nvSpPr>
          <p:spPr>
            <a:xfrm>
              <a:off x="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"/>
            <p:cNvSpPr/>
            <p:nvPr/>
          </p:nvSpPr>
          <p:spPr>
            <a:xfrm>
              <a:off x="381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"/>
            <p:cNvSpPr/>
            <p:nvPr/>
          </p:nvSpPr>
          <p:spPr>
            <a:xfrm>
              <a:off x="762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"/>
            <p:cNvSpPr/>
            <p:nvPr/>
          </p:nvSpPr>
          <p:spPr>
            <a:xfrm>
              <a:off x="1374919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"/>
            <p:cNvSpPr/>
            <p:nvPr/>
          </p:nvSpPr>
          <p:spPr>
            <a:xfrm>
              <a:off x="1606838" y="33526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"/>
            <p:cNvSpPr/>
            <p:nvPr/>
          </p:nvSpPr>
          <p:spPr>
            <a:xfrm>
              <a:off x="1143000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"/>
            <p:cNvSpPr/>
            <p:nvPr/>
          </p:nvSpPr>
          <p:spPr>
            <a:xfrm>
              <a:off x="357146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"/>
            <p:cNvSpPr/>
            <p:nvPr/>
          </p:nvSpPr>
          <p:spPr>
            <a:xfrm>
              <a:off x="5453150" y="3352654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"/>
            <p:cNvSpPr/>
            <p:nvPr/>
          </p:nvSpPr>
          <p:spPr>
            <a:xfrm>
              <a:off x="1838756" y="33526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"/>
            <p:cNvSpPr/>
            <p:nvPr/>
          </p:nvSpPr>
          <p:spPr>
            <a:xfrm>
              <a:off x="2242350" y="3352652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"/>
            <p:cNvSpPr/>
            <p:nvPr/>
          </p:nvSpPr>
          <p:spPr>
            <a:xfrm>
              <a:off x="257092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"/>
            <p:cNvSpPr/>
            <p:nvPr/>
          </p:nvSpPr>
          <p:spPr>
            <a:xfrm>
              <a:off x="307119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407173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4572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4953000" y="3352654"/>
              <a:ext cx="2502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203200" y="33526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6171650" y="3352657"/>
              <a:ext cx="7185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68901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83742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7271150" y="33526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7858600" y="3352657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8755200" y="33526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381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76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1374919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1606838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1143000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357146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453150" y="34841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1838756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2242350" y="3484127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257092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307119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407173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457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4953000" y="34841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203200" y="34841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6171650" y="34841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6890150" y="34841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8374250" y="34841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7271150" y="34841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7858600" y="3484132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8755200" y="3484132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381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762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1374919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1606838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1143000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357146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3150" y="3615466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1838756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2242350" y="3615465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257092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307119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407173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4572000" y="3615466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49530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2032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6171650" y="3615475"/>
              <a:ext cx="7185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68901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83742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7271150" y="3615475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7858600" y="3615475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8755200" y="3615475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381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762000" y="4151758"/>
              <a:ext cx="3810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1374919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1606838" y="4151758"/>
              <a:ext cx="2319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1143000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357146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3150" y="4151758"/>
              <a:ext cx="7185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1838756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2242350" y="4151758"/>
              <a:ext cx="3288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257092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307119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407173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4572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4953000" y="4151758"/>
              <a:ext cx="2502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203200" y="4151758"/>
              <a:ext cx="2502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6171650" y="4151770"/>
              <a:ext cx="7185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6890150" y="4151770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8374250" y="4151770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7271150" y="4151770"/>
              <a:ext cx="588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7858600" y="4151770"/>
              <a:ext cx="515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8755200" y="4151770"/>
              <a:ext cx="3888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381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762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1374919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1606838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1143000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357146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453150" y="4659472"/>
              <a:ext cx="7185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1838756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2242350" y="4659474"/>
              <a:ext cx="3288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257092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3071190" y="4659472"/>
              <a:ext cx="5004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407173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4572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4953000" y="4659472"/>
              <a:ext cx="2502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203200" y="4659472"/>
              <a:ext cx="2502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6171650" y="4659483"/>
              <a:ext cx="7185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6890150" y="4659483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8374250" y="4659483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7271150" y="4659483"/>
              <a:ext cx="5889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7858600" y="4659483"/>
              <a:ext cx="5157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8755200" y="4659483"/>
              <a:ext cx="3888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2071737" y="37979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2071737" y="30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2071737" y="75928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2071737" y="1138820"/>
              <a:ext cx="1707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2071737" y="1307131"/>
              <a:ext cx="1707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2071737" y="1662650"/>
              <a:ext cx="1707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2071737" y="2625069"/>
              <a:ext cx="1707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2071737" y="3089818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2071737" y="3221243"/>
              <a:ext cx="1707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2071737" y="3352643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2071737" y="3484118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2071737" y="3615454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2071737" y="4151749"/>
              <a:ext cx="170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2071737" y="4659461"/>
              <a:ext cx="1707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2071737" y="3992112"/>
              <a:ext cx="1707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38100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76200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1374919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1606838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1143000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357146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5453150" y="3992115"/>
              <a:ext cx="7185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1838756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2242350" y="3992115"/>
              <a:ext cx="3288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257092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307119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407173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457200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4953000" y="3992115"/>
              <a:ext cx="2502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203200" y="3992115"/>
              <a:ext cx="2502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6171650" y="3992125"/>
              <a:ext cx="7185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8374250" y="3992119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7271150" y="3992119"/>
              <a:ext cx="588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7858600" y="3992119"/>
              <a:ext cx="5157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8755200" y="3992119"/>
              <a:ext cx="3888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6890175" y="399212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4" name="Google Shape;2814;p9"/>
          <p:cNvSpPr/>
          <p:nvPr/>
        </p:nvSpPr>
        <p:spPr>
          <a:xfrm>
            <a:off x="382350" y="380075"/>
            <a:ext cx="8368800" cy="4284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9"/>
          <p:cNvSpPr txBox="1">
            <a:spLocks noGrp="1"/>
          </p:cNvSpPr>
          <p:nvPr>
            <p:ph type="title"/>
          </p:nvPr>
        </p:nvSpPr>
        <p:spPr>
          <a:xfrm>
            <a:off x="0" y="1308775"/>
            <a:ext cx="914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16" name="Google Shape;2816;p9"/>
          <p:cNvSpPr txBox="1">
            <a:spLocks noGrp="1"/>
          </p:cNvSpPr>
          <p:nvPr>
            <p:ph type="subTitle" idx="1"/>
          </p:nvPr>
        </p:nvSpPr>
        <p:spPr>
          <a:xfrm>
            <a:off x="1158050" y="2059775"/>
            <a:ext cx="68280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9" name="Google Shape;10939;p35"/>
          <p:cNvGrpSpPr/>
          <p:nvPr/>
        </p:nvGrpSpPr>
        <p:grpSpPr>
          <a:xfrm>
            <a:off x="0" y="0"/>
            <a:ext cx="9144050" cy="5143383"/>
            <a:chOff x="0" y="0"/>
            <a:chExt cx="9144050" cy="5143383"/>
          </a:xfrm>
        </p:grpSpPr>
        <p:sp>
          <p:nvSpPr>
            <p:cNvPr id="10940" name="Google Shape;10940;p35"/>
            <p:cNvSpPr/>
            <p:nvPr/>
          </p:nvSpPr>
          <p:spPr>
            <a:xfrm>
              <a:off x="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1" name="Google Shape;10941;p35"/>
            <p:cNvSpPr/>
            <p:nvPr/>
          </p:nvSpPr>
          <p:spPr>
            <a:xfrm>
              <a:off x="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2" name="Google Shape;10942;p35"/>
            <p:cNvSpPr/>
            <p:nvPr/>
          </p:nvSpPr>
          <p:spPr>
            <a:xfrm>
              <a:off x="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3" name="Google Shape;10943;p35"/>
            <p:cNvSpPr/>
            <p:nvPr/>
          </p:nvSpPr>
          <p:spPr>
            <a:xfrm>
              <a:off x="381001" y="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4" name="Google Shape;10944;p35"/>
            <p:cNvSpPr/>
            <p:nvPr/>
          </p:nvSpPr>
          <p:spPr>
            <a:xfrm>
              <a:off x="381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5" name="Google Shape;10945;p35"/>
            <p:cNvSpPr/>
            <p:nvPr/>
          </p:nvSpPr>
          <p:spPr>
            <a:xfrm>
              <a:off x="762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6" name="Google Shape;10946;p35"/>
            <p:cNvSpPr/>
            <p:nvPr/>
          </p:nvSpPr>
          <p:spPr>
            <a:xfrm>
              <a:off x="762000" y="75929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7" name="Google Shape;10947;p35"/>
            <p:cNvSpPr/>
            <p:nvPr/>
          </p:nvSpPr>
          <p:spPr>
            <a:xfrm>
              <a:off x="1143000" y="31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8" name="Google Shape;10948;p35"/>
            <p:cNvSpPr/>
            <p:nvPr/>
          </p:nvSpPr>
          <p:spPr>
            <a:xfrm>
              <a:off x="1143000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9" name="Google Shape;10949;p35"/>
            <p:cNvSpPr/>
            <p:nvPr/>
          </p:nvSpPr>
          <p:spPr>
            <a:xfrm>
              <a:off x="1374919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0" name="Google Shape;10950;p35"/>
            <p:cNvSpPr/>
            <p:nvPr/>
          </p:nvSpPr>
          <p:spPr>
            <a:xfrm>
              <a:off x="1374919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1" name="Google Shape;10951;p35"/>
            <p:cNvSpPr/>
            <p:nvPr/>
          </p:nvSpPr>
          <p:spPr>
            <a:xfrm>
              <a:off x="1606838" y="31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2" name="Google Shape;10952;p35"/>
            <p:cNvSpPr/>
            <p:nvPr/>
          </p:nvSpPr>
          <p:spPr>
            <a:xfrm>
              <a:off x="1606838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3" name="Google Shape;10953;p35"/>
            <p:cNvSpPr/>
            <p:nvPr/>
          </p:nvSpPr>
          <p:spPr>
            <a:xfrm>
              <a:off x="1606838" y="75929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4" name="Google Shape;10954;p35"/>
            <p:cNvSpPr/>
            <p:nvPr/>
          </p:nvSpPr>
          <p:spPr>
            <a:xfrm>
              <a:off x="381000" y="37980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5" name="Google Shape;10955;p35"/>
            <p:cNvSpPr/>
            <p:nvPr/>
          </p:nvSpPr>
          <p:spPr>
            <a:xfrm>
              <a:off x="76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6" name="Google Shape;10956;p35"/>
            <p:cNvSpPr/>
            <p:nvPr/>
          </p:nvSpPr>
          <p:spPr>
            <a:xfrm>
              <a:off x="1143000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7" name="Google Shape;10957;p35"/>
            <p:cNvSpPr/>
            <p:nvPr/>
          </p:nvSpPr>
          <p:spPr>
            <a:xfrm>
              <a:off x="1374919" y="37980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8" name="Google Shape;10958;p35"/>
            <p:cNvSpPr/>
            <p:nvPr/>
          </p:nvSpPr>
          <p:spPr>
            <a:xfrm>
              <a:off x="1838756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9" name="Google Shape;10959;p35"/>
            <p:cNvSpPr/>
            <p:nvPr/>
          </p:nvSpPr>
          <p:spPr>
            <a:xfrm>
              <a:off x="2242350" y="300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0" name="Google Shape;10960;p35"/>
            <p:cNvSpPr/>
            <p:nvPr/>
          </p:nvSpPr>
          <p:spPr>
            <a:xfrm>
              <a:off x="307119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1" name="Google Shape;10961;p35"/>
            <p:cNvSpPr/>
            <p:nvPr/>
          </p:nvSpPr>
          <p:spPr>
            <a:xfrm>
              <a:off x="357146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2" name="Google Shape;10962;p35"/>
            <p:cNvSpPr/>
            <p:nvPr/>
          </p:nvSpPr>
          <p:spPr>
            <a:xfrm>
              <a:off x="407173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3" name="Google Shape;10963;p35"/>
            <p:cNvSpPr/>
            <p:nvPr/>
          </p:nvSpPr>
          <p:spPr>
            <a:xfrm>
              <a:off x="4572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4" name="Google Shape;10964;p35"/>
            <p:cNvSpPr/>
            <p:nvPr/>
          </p:nvSpPr>
          <p:spPr>
            <a:xfrm>
              <a:off x="4953000" y="31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5" name="Google Shape;10965;p35"/>
            <p:cNvSpPr/>
            <p:nvPr/>
          </p:nvSpPr>
          <p:spPr>
            <a:xfrm>
              <a:off x="5203200" y="37980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6" name="Google Shape;10966;p35"/>
            <p:cNvSpPr/>
            <p:nvPr/>
          </p:nvSpPr>
          <p:spPr>
            <a:xfrm>
              <a:off x="5453150" y="759292"/>
              <a:ext cx="7185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7" name="Google Shape;10967;p35"/>
            <p:cNvSpPr/>
            <p:nvPr/>
          </p:nvSpPr>
          <p:spPr>
            <a:xfrm>
              <a:off x="1838756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8" name="Google Shape;10968;p35"/>
            <p:cNvSpPr/>
            <p:nvPr/>
          </p:nvSpPr>
          <p:spPr>
            <a:xfrm>
              <a:off x="1838756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9" name="Google Shape;10969;p35"/>
            <p:cNvSpPr/>
            <p:nvPr/>
          </p:nvSpPr>
          <p:spPr>
            <a:xfrm>
              <a:off x="2242350" y="379791"/>
              <a:ext cx="3288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0" name="Google Shape;10970;p35"/>
            <p:cNvSpPr/>
            <p:nvPr/>
          </p:nvSpPr>
          <p:spPr>
            <a:xfrm>
              <a:off x="2242350" y="759282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1" name="Google Shape;10971;p35"/>
            <p:cNvSpPr/>
            <p:nvPr/>
          </p:nvSpPr>
          <p:spPr>
            <a:xfrm>
              <a:off x="257092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2" name="Google Shape;10972;p35"/>
            <p:cNvSpPr/>
            <p:nvPr/>
          </p:nvSpPr>
          <p:spPr>
            <a:xfrm>
              <a:off x="257092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3" name="Google Shape;10973;p35"/>
            <p:cNvSpPr/>
            <p:nvPr/>
          </p:nvSpPr>
          <p:spPr>
            <a:xfrm>
              <a:off x="257092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4" name="Google Shape;10974;p35"/>
            <p:cNvSpPr/>
            <p:nvPr/>
          </p:nvSpPr>
          <p:spPr>
            <a:xfrm>
              <a:off x="3071190" y="312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5" name="Google Shape;10975;p35"/>
            <p:cNvSpPr/>
            <p:nvPr/>
          </p:nvSpPr>
          <p:spPr>
            <a:xfrm>
              <a:off x="3071190" y="759292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6" name="Google Shape;10976;p35"/>
            <p:cNvSpPr/>
            <p:nvPr/>
          </p:nvSpPr>
          <p:spPr>
            <a:xfrm>
              <a:off x="357146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7" name="Google Shape;10977;p35"/>
            <p:cNvSpPr/>
            <p:nvPr/>
          </p:nvSpPr>
          <p:spPr>
            <a:xfrm>
              <a:off x="3571460" y="379802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8" name="Google Shape;10978;p35"/>
            <p:cNvSpPr/>
            <p:nvPr/>
          </p:nvSpPr>
          <p:spPr>
            <a:xfrm>
              <a:off x="407173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9" name="Google Shape;10979;p35"/>
            <p:cNvSpPr/>
            <p:nvPr/>
          </p:nvSpPr>
          <p:spPr>
            <a:xfrm>
              <a:off x="407173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0" name="Google Shape;10980;p35"/>
            <p:cNvSpPr/>
            <p:nvPr/>
          </p:nvSpPr>
          <p:spPr>
            <a:xfrm>
              <a:off x="457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1" name="Google Shape;10981;p35"/>
            <p:cNvSpPr/>
            <p:nvPr/>
          </p:nvSpPr>
          <p:spPr>
            <a:xfrm>
              <a:off x="4572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2" name="Google Shape;10982;p35"/>
            <p:cNvSpPr/>
            <p:nvPr/>
          </p:nvSpPr>
          <p:spPr>
            <a:xfrm>
              <a:off x="4953000" y="379802"/>
              <a:ext cx="2502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3" name="Google Shape;10983;p35"/>
            <p:cNvSpPr/>
            <p:nvPr/>
          </p:nvSpPr>
          <p:spPr>
            <a:xfrm>
              <a:off x="4953000" y="75929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4" name="Google Shape;10984;p35"/>
            <p:cNvSpPr/>
            <p:nvPr/>
          </p:nvSpPr>
          <p:spPr>
            <a:xfrm>
              <a:off x="5203200" y="312"/>
              <a:ext cx="2502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5" name="Google Shape;10985;p35"/>
            <p:cNvSpPr/>
            <p:nvPr/>
          </p:nvSpPr>
          <p:spPr>
            <a:xfrm>
              <a:off x="5203200" y="75929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6" name="Google Shape;10986;p35"/>
            <p:cNvSpPr/>
            <p:nvPr/>
          </p:nvSpPr>
          <p:spPr>
            <a:xfrm>
              <a:off x="5453150" y="3797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7" name="Google Shape;10987;p35"/>
            <p:cNvSpPr/>
            <p:nvPr/>
          </p:nvSpPr>
          <p:spPr>
            <a:xfrm>
              <a:off x="5453150" y="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8" name="Google Shape;10988;p35"/>
            <p:cNvSpPr/>
            <p:nvPr/>
          </p:nvSpPr>
          <p:spPr>
            <a:xfrm>
              <a:off x="6171650" y="3797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9" name="Google Shape;10989;p35"/>
            <p:cNvSpPr/>
            <p:nvPr/>
          </p:nvSpPr>
          <p:spPr>
            <a:xfrm>
              <a:off x="6171650" y="300"/>
              <a:ext cx="7185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0" name="Google Shape;10990;p35"/>
            <p:cNvSpPr/>
            <p:nvPr/>
          </p:nvSpPr>
          <p:spPr>
            <a:xfrm>
              <a:off x="6171650" y="759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1" name="Google Shape;10991;p35"/>
            <p:cNvSpPr/>
            <p:nvPr/>
          </p:nvSpPr>
          <p:spPr>
            <a:xfrm>
              <a:off x="6890150" y="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2" name="Google Shape;10992;p35"/>
            <p:cNvSpPr/>
            <p:nvPr/>
          </p:nvSpPr>
          <p:spPr>
            <a:xfrm>
              <a:off x="68901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3" name="Google Shape;10993;p35"/>
            <p:cNvSpPr/>
            <p:nvPr/>
          </p:nvSpPr>
          <p:spPr>
            <a:xfrm>
              <a:off x="83742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4" name="Google Shape;10994;p35"/>
            <p:cNvSpPr/>
            <p:nvPr/>
          </p:nvSpPr>
          <p:spPr>
            <a:xfrm>
              <a:off x="8374250" y="250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5" name="Google Shape;10995;p35"/>
            <p:cNvSpPr/>
            <p:nvPr/>
          </p:nvSpPr>
          <p:spPr>
            <a:xfrm>
              <a:off x="7271150" y="300"/>
              <a:ext cx="588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6" name="Google Shape;10996;p35"/>
            <p:cNvSpPr/>
            <p:nvPr/>
          </p:nvSpPr>
          <p:spPr>
            <a:xfrm>
              <a:off x="7271150" y="759300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7" name="Google Shape;10997;p35"/>
            <p:cNvSpPr/>
            <p:nvPr/>
          </p:nvSpPr>
          <p:spPr>
            <a:xfrm>
              <a:off x="7858600" y="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8" name="Google Shape;10998;p35"/>
            <p:cNvSpPr/>
            <p:nvPr/>
          </p:nvSpPr>
          <p:spPr>
            <a:xfrm>
              <a:off x="7858600" y="759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9" name="Google Shape;10999;p35"/>
            <p:cNvSpPr/>
            <p:nvPr/>
          </p:nvSpPr>
          <p:spPr>
            <a:xfrm>
              <a:off x="8755250" y="379775"/>
              <a:ext cx="3888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0" name="Google Shape;11000;p35"/>
            <p:cNvSpPr/>
            <p:nvPr/>
          </p:nvSpPr>
          <p:spPr>
            <a:xfrm>
              <a:off x="8755200" y="250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1" name="Google Shape;11001;p35"/>
            <p:cNvSpPr/>
            <p:nvPr/>
          </p:nvSpPr>
          <p:spPr>
            <a:xfrm>
              <a:off x="6890150" y="3797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2" name="Google Shape;11002;p35"/>
            <p:cNvSpPr/>
            <p:nvPr/>
          </p:nvSpPr>
          <p:spPr>
            <a:xfrm>
              <a:off x="7271150" y="379775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1003;p35"/>
            <p:cNvSpPr/>
            <p:nvPr/>
          </p:nvSpPr>
          <p:spPr>
            <a:xfrm>
              <a:off x="7858600" y="379775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1004;p35"/>
            <p:cNvSpPr/>
            <p:nvPr/>
          </p:nvSpPr>
          <p:spPr>
            <a:xfrm>
              <a:off x="8374250" y="3797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1005;p35"/>
            <p:cNvSpPr/>
            <p:nvPr/>
          </p:nvSpPr>
          <p:spPr>
            <a:xfrm>
              <a:off x="8755200" y="759300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1006;p35"/>
            <p:cNvSpPr/>
            <p:nvPr/>
          </p:nvSpPr>
          <p:spPr>
            <a:xfrm>
              <a:off x="0" y="1138831"/>
              <a:ext cx="3810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1007;p35"/>
            <p:cNvSpPr/>
            <p:nvPr/>
          </p:nvSpPr>
          <p:spPr>
            <a:xfrm>
              <a:off x="381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1008;p35"/>
            <p:cNvSpPr/>
            <p:nvPr/>
          </p:nvSpPr>
          <p:spPr>
            <a:xfrm>
              <a:off x="76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1009;p35"/>
            <p:cNvSpPr/>
            <p:nvPr/>
          </p:nvSpPr>
          <p:spPr>
            <a:xfrm>
              <a:off x="1374919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1010;p35"/>
            <p:cNvSpPr/>
            <p:nvPr/>
          </p:nvSpPr>
          <p:spPr>
            <a:xfrm>
              <a:off x="1606838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1011;p35"/>
            <p:cNvSpPr/>
            <p:nvPr/>
          </p:nvSpPr>
          <p:spPr>
            <a:xfrm>
              <a:off x="1143000" y="1138831"/>
              <a:ext cx="2319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1012;p35"/>
            <p:cNvSpPr/>
            <p:nvPr/>
          </p:nvSpPr>
          <p:spPr>
            <a:xfrm>
              <a:off x="357146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1013;p35"/>
            <p:cNvSpPr/>
            <p:nvPr/>
          </p:nvSpPr>
          <p:spPr>
            <a:xfrm>
              <a:off x="5453150" y="1138831"/>
              <a:ext cx="7185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1014;p35"/>
            <p:cNvSpPr/>
            <p:nvPr/>
          </p:nvSpPr>
          <p:spPr>
            <a:xfrm>
              <a:off x="1838756" y="1138831"/>
              <a:ext cx="2319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1015;p35"/>
            <p:cNvSpPr/>
            <p:nvPr/>
          </p:nvSpPr>
          <p:spPr>
            <a:xfrm>
              <a:off x="2242350" y="1138823"/>
              <a:ext cx="3288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1016;p35"/>
            <p:cNvSpPr/>
            <p:nvPr/>
          </p:nvSpPr>
          <p:spPr>
            <a:xfrm>
              <a:off x="2570920" y="1138831"/>
              <a:ext cx="5004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1017;p35"/>
            <p:cNvSpPr/>
            <p:nvPr/>
          </p:nvSpPr>
          <p:spPr>
            <a:xfrm>
              <a:off x="307119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1018;p35"/>
            <p:cNvSpPr/>
            <p:nvPr/>
          </p:nvSpPr>
          <p:spPr>
            <a:xfrm>
              <a:off x="4071730" y="1138831"/>
              <a:ext cx="5004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1019;p35"/>
            <p:cNvSpPr/>
            <p:nvPr/>
          </p:nvSpPr>
          <p:spPr>
            <a:xfrm>
              <a:off x="457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1020;p35"/>
            <p:cNvSpPr/>
            <p:nvPr/>
          </p:nvSpPr>
          <p:spPr>
            <a:xfrm>
              <a:off x="4953000" y="1138831"/>
              <a:ext cx="2502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1021;p35"/>
            <p:cNvSpPr/>
            <p:nvPr/>
          </p:nvSpPr>
          <p:spPr>
            <a:xfrm>
              <a:off x="5203200" y="1138831"/>
              <a:ext cx="2502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1022;p35"/>
            <p:cNvSpPr/>
            <p:nvPr/>
          </p:nvSpPr>
          <p:spPr>
            <a:xfrm>
              <a:off x="6171650" y="1138835"/>
              <a:ext cx="7185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1023;p35"/>
            <p:cNvSpPr/>
            <p:nvPr/>
          </p:nvSpPr>
          <p:spPr>
            <a:xfrm>
              <a:off x="68901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1024;p35"/>
            <p:cNvSpPr/>
            <p:nvPr/>
          </p:nvSpPr>
          <p:spPr>
            <a:xfrm>
              <a:off x="83742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1025;p35"/>
            <p:cNvSpPr/>
            <p:nvPr/>
          </p:nvSpPr>
          <p:spPr>
            <a:xfrm>
              <a:off x="7271150" y="1138835"/>
              <a:ext cx="588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1026;p35"/>
            <p:cNvSpPr/>
            <p:nvPr/>
          </p:nvSpPr>
          <p:spPr>
            <a:xfrm>
              <a:off x="7858600" y="1138835"/>
              <a:ext cx="5157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1027;p35"/>
            <p:cNvSpPr/>
            <p:nvPr/>
          </p:nvSpPr>
          <p:spPr>
            <a:xfrm>
              <a:off x="8755200" y="1138835"/>
              <a:ext cx="3888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1028;p35"/>
            <p:cNvSpPr/>
            <p:nvPr/>
          </p:nvSpPr>
          <p:spPr>
            <a:xfrm>
              <a:off x="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1029;p35"/>
            <p:cNvSpPr/>
            <p:nvPr/>
          </p:nvSpPr>
          <p:spPr>
            <a:xfrm>
              <a:off x="381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1030;p35"/>
            <p:cNvSpPr/>
            <p:nvPr/>
          </p:nvSpPr>
          <p:spPr>
            <a:xfrm>
              <a:off x="762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1031;p35"/>
            <p:cNvSpPr/>
            <p:nvPr/>
          </p:nvSpPr>
          <p:spPr>
            <a:xfrm>
              <a:off x="1374919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1032;p35"/>
            <p:cNvSpPr/>
            <p:nvPr/>
          </p:nvSpPr>
          <p:spPr>
            <a:xfrm>
              <a:off x="1606838" y="1307143"/>
              <a:ext cx="2319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1033;p35"/>
            <p:cNvSpPr/>
            <p:nvPr/>
          </p:nvSpPr>
          <p:spPr>
            <a:xfrm>
              <a:off x="1143000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1034;p35"/>
            <p:cNvSpPr/>
            <p:nvPr/>
          </p:nvSpPr>
          <p:spPr>
            <a:xfrm>
              <a:off x="357146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1035;p35"/>
            <p:cNvSpPr/>
            <p:nvPr/>
          </p:nvSpPr>
          <p:spPr>
            <a:xfrm>
              <a:off x="5453150" y="1307143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1036;p35"/>
            <p:cNvSpPr/>
            <p:nvPr/>
          </p:nvSpPr>
          <p:spPr>
            <a:xfrm>
              <a:off x="1838756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1037;p35"/>
            <p:cNvSpPr/>
            <p:nvPr/>
          </p:nvSpPr>
          <p:spPr>
            <a:xfrm>
              <a:off x="2242350" y="1307135"/>
              <a:ext cx="32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35"/>
            <p:cNvSpPr/>
            <p:nvPr/>
          </p:nvSpPr>
          <p:spPr>
            <a:xfrm>
              <a:off x="257092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35"/>
            <p:cNvSpPr/>
            <p:nvPr/>
          </p:nvSpPr>
          <p:spPr>
            <a:xfrm>
              <a:off x="3071190" y="1307143"/>
              <a:ext cx="5004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35"/>
            <p:cNvSpPr/>
            <p:nvPr/>
          </p:nvSpPr>
          <p:spPr>
            <a:xfrm>
              <a:off x="407173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1041;p35"/>
            <p:cNvSpPr/>
            <p:nvPr/>
          </p:nvSpPr>
          <p:spPr>
            <a:xfrm>
              <a:off x="4572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1042;p35"/>
            <p:cNvSpPr/>
            <p:nvPr/>
          </p:nvSpPr>
          <p:spPr>
            <a:xfrm>
              <a:off x="4953000" y="1307143"/>
              <a:ext cx="2502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1043;p35"/>
            <p:cNvSpPr/>
            <p:nvPr/>
          </p:nvSpPr>
          <p:spPr>
            <a:xfrm>
              <a:off x="5203200" y="1307143"/>
              <a:ext cx="2502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1044;p35"/>
            <p:cNvSpPr/>
            <p:nvPr/>
          </p:nvSpPr>
          <p:spPr>
            <a:xfrm>
              <a:off x="6171650" y="1307151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1045;p35"/>
            <p:cNvSpPr/>
            <p:nvPr/>
          </p:nvSpPr>
          <p:spPr>
            <a:xfrm>
              <a:off x="6890150" y="1307151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6" name="Google Shape;11046;p35"/>
            <p:cNvSpPr/>
            <p:nvPr/>
          </p:nvSpPr>
          <p:spPr>
            <a:xfrm>
              <a:off x="8374250" y="1307151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7" name="Google Shape;11047;p35"/>
            <p:cNvSpPr/>
            <p:nvPr/>
          </p:nvSpPr>
          <p:spPr>
            <a:xfrm>
              <a:off x="7271150" y="1307151"/>
              <a:ext cx="5889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8" name="Google Shape;11048;p35"/>
            <p:cNvSpPr/>
            <p:nvPr/>
          </p:nvSpPr>
          <p:spPr>
            <a:xfrm>
              <a:off x="7858600" y="1307151"/>
              <a:ext cx="5157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9" name="Google Shape;11049;p35"/>
            <p:cNvSpPr/>
            <p:nvPr/>
          </p:nvSpPr>
          <p:spPr>
            <a:xfrm>
              <a:off x="8755200" y="1307151"/>
              <a:ext cx="38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0" name="Google Shape;11050;p35"/>
            <p:cNvSpPr/>
            <p:nvPr/>
          </p:nvSpPr>
          <p:spPr>
            <a:xfrm>
              <a:off x="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1" name="Google Shape;11051;p35"/>
            <p:cNvSpPr/>
            <p:nvPr/>
          </p:nvSpPr>
          <p:spPr>
            <a:xfrm>
              <a:off x="381000" y="1662662"/>
              <a:ext cx="3810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2" name="Google Shape;11052;p35"/>
            <p:cNvSpPr/>
            <p:nvPr/>
          </p:nvSpPr>
          <p:spPr>
            <a:xfrm>
              <a:off x="762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3" name="Google Shape;11053;p35"/>
            <p:cNvSpPr/>
            <p:nvPr/>
          </p:nvSpPr>
          <p:spPr>
            <a:xfrm>
              <a:off x="1374919" y="1662662"/>
              <a:ext cx="2319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4" name="Google Shape;11054;p35"/>
            <p:cNvSpPr/>
            <p:nvPr/>
          </p:nvSpPr>
          <p:spPr>
            <a:xfrm>
              <a:off x="1606838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5" name="Google Shape;11055;p35"/>
            <p:cNvSpPr/>
            <p:nvPr/>
          </p:nvSpPr>
          <p:spPr>
            <a:xfrm>
              <a:off x="1143000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6" name="Google Shape;11056;p35"/>
            <p:cNvSpPr/>
            <p:nvPr/>
          </p:nvSpPr>
          <p:spPr>
            <a:xfrm>
              <a:off x="3571460" y="1662662"/>
              <a:ext cx="5004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7" name="Google Shape;11057;p35"/>
            <p:cNvSpPr/>
            <p:nvPr/>
          </p:nvSpPr>
          <p:spPr>
            <a:xfrm>
              <a:off x="5453150" y="1662662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8" name="Google Shape;11058;p35"/>
            <p:cNvSpPr/>
            <p:nvPr/>
          </p:nvSpPr>
          <p:spPr>
            <a:xfrm>
              <a:off x="1838756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9" name="Google Shape;11059;p35"/>
            <p:cNvSpPr/>
            <p:nvPr/>
          </p:nvSpPr>
          <p:spPr>
            <a:xfrm>
              <a:off x="2242350" y="1662655"/>
              <a:ext cx="32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0" name="Google Shape;11060;p35"/>
            <p:cNvSpPr/>
            <p:nvPr/>
          </p:nvSpPr>
          <p:spPr>
            <a:xfrm>
              <a:off x="2570920" y="1662662"/>
              <a:ext cx="5004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1" name="Google Shape;11061;p35"/>
            <p:cNvSpPr/>
            <p:nvPr/>
          </p:nvSpPr>
          <p:spPr>
            <a:xfrm>
              <a:off x="307119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2" name="Google Shape;11062;p35"/>
            <p:cNvSpPr/>
            <p:nvPr/>
          </p:nvSpPr>
          <p:spPr>
            <a:xfrm>
              <a:off x="407173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3" name="Google Shape;11063;p35"/>
            <p:cNvSpPr/>
            <p:nvPr/>
          </p:nvSpPr>
          <p:spPr>
            <a:xfrm>
              <a:off x="4572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4" name="Google Shape;11064;p35"/>
            <p:cNvSpPr/>
            <p:nvPr/>
          </p:nvSpPr>
          <p:spPr>
            <a:xfrm>
              <a:off x="4953000" y="1662662"/>
              <a:ext cx="2502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5" name="Google Shape;11065;p35"/>
            <p:cNvSpPr/>
            <p:nvPr/>
          </p:nvSpPr>
          <p:spPr>
            <a:xfrm>
              <a:off x="5203200" y="1662662"/>
              <a:ext cx="2502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6" name="Google Shape;11066;p35"/>
            <p:cNvSpPr/>
            <p:nvPr/>
          </p:nvSpPr>
          <p:spPr>
            <a:xfrm>
              <a:off x="6171650" y="1662683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7" name="Google Shape;11067;p35"/>
            <p:cNvSpPr/>
            <p:nvPr/>
          </p:nvSpPr>
          <p:spPr>
            <a:xfrm>
              <a:off x="6890150" y="1662683"/>
              <a:ext cx="3810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8" name="Google Shape;11068;p35"/>
            <p:cNvSpPr/>
            <p:nvPr/>
          </p:nvSpPr>
          <p:spPr>
            <a:xfrm>
              <a:off x="8374250" y="1662683"/>
              <a:ext cx="3810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9" name="Google Shape;11069;p35"/>
            <p:cNvSpPr/>
            <p:nvPr/>
          </p:nvSpPr>
          <p:spPr>
            <a:xfrm>
              <a:off x="7271150" y="1662683"/>
              <a:ext cx="588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0" name="Google Shape;11070;p35"/>
            <p:cNvSpPr/>
            <p:nvPr/>
          </p:nvSpPr>
          <p:spPr>
            <a:xfrm>
              <a:off x="7858600" y="1662683"/>
              <a:ext cx="5157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1" name="Google Shape;11071;p35"/>
            <p:cNvSpPr/>
            <p:nvPr/>
          </p:nvSpPr>
          <p:spPr>
            <a:xfrm>
              <a:off x="8755200" y="1662683"/>
              <a:ext cx="38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2" name="Google Shape;11072;p35"/>
            <p:cNvSpPr/>
            <p:nvPr/>
          </p:nvSpPr>
          <p:spPr>
            <a:xfrm>
              <a:off x="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3" name="Google Shape;11073;p35"/>
            <p:cNvSpPr/>
            <p:nvPr/>
          </p:nvSpPr>
          <p:spPr>
            <a:xfrm>
              <a:off x="381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4" name="Google Shape;11074;p35"/>
            <p:cNvSpPr/>
            <p:nvPr/>
          </p:nvSpPr>
          <p:spPr>
            <a:xfrm>
              <a:off x="762000" y="2625081"/>
              <a:ext cx="3810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5" name="Google Shape;11075;p35"/>
            <p:cNvSpPr/>
            <p:nvPr/>
          </p:nvSpPr>
          <p:spPr>
            <a:xfrm>
              <a:off x="1374919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6" name="Google Shape;11076;p35"/>
            <p:cNvSpPr/>
            <p:nvPr/>
          </p:nvSpPr>
          <p:spPr>
            <a:xfrm>
              <a:off x="1606838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7" name="Google Shape;11077;p35"/>
            <p:cNvSpPr/>
            <p:nvPr/>
          </p:nvSpPr>
          <p:spPr>
            <a:xfrm>
              <a:off x="1143000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8" name="Google Shape;11078;p35"/>
            <p:cNvSpPr/>
            <p:nvPr/>
          </p:nvSpPr>
          <p:spPr>
            <a:xfrm>
              <a:off x="357146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9" name="Google Shape;11079;p35"/>
            <p:cNvSpPr/>
            <p:nvPr/>
          </p:nvSpPr>
          <p:spPr>
            <a:xfrm>
              <a:off x="5453150" y="2625081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0" name="Google Shape;11080;p35"/>
            <p:cNvSpPr/>
            <p:nvPr/>
          </p:nvSpPr>
          <p:spPr>
            <a:xfrm>
              <a:off x="1838756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1" name="Google Shape;11081;p35"/>
            <p:cNvSpPr/>
            <p:nvPr/>
          </p:nvSpPr>
          <p:spPr>
            <a:xfrm>
              <a:off x="2242350" y="2625077"/>
              <a:ext cx="3288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2" name="Google Shape;11082;p35"/>
            <p:cNvSpPr/>
            <p:nvPr/>
          </p:nvSpPr>
          <p:spPr>
            <a:xfrm>
              <a:off x="257092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3" name="Google Shape;11083;p35"/>
            <p:cNvSpPr/>
            <p:nvPr/>
          </p:nvSpPr>
          <p:spPr>
            <a:xfrm>
              <a:off x="307119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4" name="Google Shape;11084;p35"/>
            <p:cNvSpPr/>
            <p:nvPr/>
          </p:nvSpPr>
          <p:spPr>
            <a:xfrm>
              <a:off x="4071730" y="2625081"/>
              <a:ext cx="5004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5" name="Google Shape;11085;p35"/>
            <p:cNvSpPr/>
            <p:nvPr/>
          </p:nvSpPr>
          <p:spPr>
            <a:xfrm>
              <a:off x="4572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6" name="Google Shape;11086;p35"/>
            <p:cNvSpPr/>
            <p:nvPr/>
          </p:nvSpPr>
          <p:spPr>
            <a:xfrm>
              <a:off x="49530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7" name="Google Shape;11087;p35"/>
            <p:cNvSpPr/>
            <p:nvPr/>
          </p:nvSpPr>
          <p:spPr>
            <a:xfrm>
              <a:off x="52032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8" name="Google Shape;11088;p35"/>
            <p:cNvSpPr/>
            <p:nvPr/>
          </p:nvSpPr>
          <p:spPr>
            <a:xfrm>
              <a:off x="6171650" y="2625092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9" name="Google Shape;11089;p35"/>
            <p:cNvSpPr/>
            <p:nvPr/>
          </p:nvSpPr>
          <p:spPr>
            <a:xfrm>
              <a:off x="68901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0" name="Google Shape;11090;p35"/>
            <p:cNvSpPr/>
            <p:nvPr/>
          </p:nvSpPr>
          <p:spPr>
            <a:xfrm>
              <a:off x="83742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1" name="Google Shape;11091;p35"/>
            <p:cNvSpPr/>
            <p:nvPr/>
          </p:nvSpPr>
          <p:spPr>
            <a:xfrm>
              <a:off x="7271150" y="2625092"/>
              <a:ext cx="588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2" name="Google Shape;11092;p35"/>
            <p:cNvSpPr/>
            <p:nvPr/>
          </p:nvSpPr>
          <p:spPr>
            <a:xfrm>
              <a:off x="7858600" y="2625092"/>
              <a:ext cx="5157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3" name="Google Shape;11093;p35"/>
            <p:cNvSpPr/>
            <p:nvPr/>
          </p:nvSpPr>
          <p:spPr>
            <a:xfrm>
              <a:off x="8755200" y="2625092"/>
              <a:ext cx="3888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4" name="Google Shape;11094;p35"/>
            <p:cNvSpPr/>
            <p:nvPr/>
          </p:nvSpPr>
          <p:spPr>
            <a:xfrm>
              <a:off x="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5" name="Google Shape;11095;p35"/>
            <p:cNvSpPr/>
            <p:nvPr/>
          </p:nvSpPr>
          <p:spPr>
            <a:xfrm>
              <a:off x="381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6" name="Google Shape;11096;p35"/>
            <p:cNvSpPr/>
            <p:nvPr/>
          </p:nvSpPr>
          <p:spPr>
            <a:xfrm>
              <a:off x="762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7" name="Google Shape;11097;p35"/>
            <p:cNvSpPr/>
            <p:nvPr/>
          </p:nvSpPr>
          <p:spPr>
            <a:xfrm>
              <a:off x="1374919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8" name="Google Shape;11098;p35"/>
            <p:cNvSpPr/>
            <p:nvPr/>
          </p:nvSpPr>
          <p:spPr>
            <a:xfrm>
              <a:off x="1606838" y="3089829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9" name="Google Shape;11099;p35"/>
            <p:cNvSpPr/>
            <p:nvPr/>
          </p:nvSpPr>
          <p:spPr>
            <a:xfrm>
              <a:off x="1143000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0" name="Google Shape;11100;p35"/>
            <p:cNvSpPr/>
            <p:nvPr/>
          </p:nvSpPr>
          <p:spPr>
            <a:xfrm>
              <a:off x="357146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1" name="Google Shape;11101;p35"/>
            <p:cNvSpPr/>
            <p:nvPr/>
          </p:nvSpPr>
          <p:spPr>
            <a:xfrm>
              <a:off x="5453150" y="30898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2" name="Google Shape;11102;p35"/>
            <p:cNvSpPr/>
            <p:nvPr/>
          </p:nvSpPr>
          <p:spPr>
            <a:xfrm>
              <a:off x="1838756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3" name="Google Shape;11103;p35"/>
            <p:cNvSpPr/>
            <p:nvPr/>
          </p:nvSpPr>
          <p:spPr>
            <a:xfrm>
              <a:off x="2242350" y="3089826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4" name="Google Shape;11104;p35"/>
            <p:cNvSpPr/>
            <p:nvPr/>
          </p:nvSpPr>
          <p:spPr>
            <a:xfrm>
              <a:off x="257092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5" name="Google Shape;11105;p35"/>
            <p:cNvSpPr/>
            <p:nvPr/>
          </p:nvSpPr>
          <p:spPr>
            <a:xfrm>
              <a:off x="3071190" y="3089829"/>
              <a:ext cx="5004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6" name="Google Shape;11106;p35"/>
            <p:cNvSpPr/>
            <p:nvPr/>
          </p:nvSpPr>
          <p:spPr>
            <a:xfrm>
              <a:off x="407173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7" name="Google Shape;11107;p35"/>
            <p:cNvSpPr/>
            <p:nvPr/>
          </p:nvSpPr>
          <p:spPr>
            <a:xfrm>
              <a:off x="4572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8" name="Google Shape;11108;p35"/>
            <p:cNvSpPr/>
            <p:nvPr/>
          </p:nvSpPr>
          <p:spPr>
            <a:xfrm>
              <a:off x="4953000" y="30898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9" name="Google Shape;11109;p35"/>
            <p:cNvSpPr/>
            <p:nvPr/>
          </p:nvSpPr>
          <p:spPr>
            <a:xfrm>
              <a:off x="5203200" y="3089829"/>
              <a:ext cx="2502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0" name="Google Shape;11110;p35"/>
            <p:cNvSpPr/>
            <p:nvPr/>
          </p:nvSpPr>
          <p:spPr>
            <a:xfrm>
              <a:off x="6171650" y="30898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1" name="Google Shape;11111;p35"/>
            <p:cNvSpPr/>
            <p:nvPr/>
          </p:nvSpPr>
          <p:spPr>
            <a:xfrm>
              <a:off x="6890150" y="3089832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2" name="Google Shape;11112;p35"/>
            <p:cNvSpPr/>
            <p:nvPr/>
          </p:nvSpPr>
          <p:spPr>
            <a:xfrm>
              <a:off x="8374250" y="30898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3" name="Google Shape;11113;p35"/>
            <p:cNvSpPr/>
            <p:nvPr/>
          </p:nvSpPr>
          <p:spPr>
            <a:xfrm>
              <a:off x="7271150" y="30898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4" name="Google Shape;11114;p35"/>
            <p:cNvSpPr/>
            <p:nvPr/>
          </p:nvSpPr>
          <p:spPr>
            <a:xfrm>
              <a:off x="7858600" y="3089832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5" name="Google Shape;11115;p35"/>
            <p:cNvSpPr/>
            <p:nvPr/>
          </p:nvSpPr>
          <p:spPr>
            <a:xfrm>
              <a:off x="8755200" y="3089832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6" name="Google Shape;11116;p35"/>
            <p:cNvSpPr/>
            <p:nvPr/>
          </p:nvSpPr>
          <p:spPr>
            <a:xfrm>
              <a:off x="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7" name="Google Shape;11117;p35"/>
            <p:cNvSpPr/>
            <p:nvPr/>
          </p:nvSpPr>
          <p:spPr>
            <a:xfrm>
              <a:off x="381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8" name="Google Shape;11118;p35"/>
            <p:cNvSpPr/>
            <p:nvPr/>
          </p:nvSpPr>
          <p:spPr>
            <a:xfrm>
              <a:off x="762000" y="3221254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9" name="Google Shape;11119;p35"/>
            <p:cNvSpPr/>
            <p:nvPr/>
          </p:nvSpPr>
          <p:spPr>
            <a:xfrm>
              <a:off x="1374919" y="32212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0" name="Google Shape;11120;p35"/>
            <p:cNvSpPr/>
            <p:nvPr/>
          </p:nvSpPr>
          <p:spPr>
            <a:xfrm>
              <a:off x="1606838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1" name="Google Shape;11121;p35"/>
            <p:cNvSpPr/>
            <p:nvPr/>
          </p:nvSpPr>
          <p:spPr>
            <a:xfrm>
              <a:off x="1143000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2" name="Google Shape;11122;p35"/>
            <p:cNvSpPr/>
            <p:nvPr/>
          </p:nvSpPr>
          <p:spPr>
            <a:xfrm>
              <a:off x="3571460" y="3221254"/>
              <a:ext cx="5004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3" name="Google Shape;11123;p35"/>
            <p:cNvSpPr/>
            <p:nvPr/>
          </p:nvSpPr>
          <p:spPr>
            <a:xfrm>
              <a:off x="5453150" y="3221254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4" name="Google Shape;11124;p35"/>
            <p:cNvSpPr/>
            <p:nvPr/>
          </p:nvSpPr>
          <p:spPr>
            <a:xfrm>
              <a:off x="1838756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5" name="Google Shape;11125;p35"/>
            <p:cNvSpPr/>
            <p:nvPr/>
          </p:nvSpPr>
          <p:spPr>
            <a:xfrm>
              <a:off x="2242350" y="3221252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6" name="Google Shape;11126;p35"/>
            <p:cNvSpPr/>
            <p:nvPr/>
          </p:nvSpPr>
          <p:spPr>
            <a:xfrm>
              <a:off x="257092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7" name="Google Shape;11127;p35"/>
            <p:cNvSpPr/>
            <p:nvPr/>
          </p:nvSpPr>
          <p:spPr>
            <a:xfrm>
              <a:off x="307119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8" name="Google Shape;11128;p35"/>
            <p:cNvSpPr/>
            <p:nvPr/>
          </p:nvSpPr>
          <p:spPr>
            <a:xfrm>
              <a:off x="407173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9" name="Google Shape;11129;p35"/>
            <p:cNvSpPr/>
            <p:nvPr/>
          </p:nvSpPr>
          <p:spPr>
            <a:xfrm>
              <a:off x="4572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0" name="Google Shape;11130;p35"/>
            <p:cNvSpPr/>
            <p:nvPr/>
          </p:nvSpPr>
          <p:spPr>
            <a:xfrm>
              <a:off x="4953000" y="3221254"/>
              <a:ext cx="2502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1" name="Google Shape;11131;p35"/>
            <p:cNvSpPr/>
            <p:nvPr/>
          </p:nvSpPr>
          <p:spPr>
            <a:xfrm>
              <a:off x="5203200" y="32212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2" name="Google Shape;11132;p35"/>
            <p:cNvSpPr/>
            <p:nvPr/>
          </p:nvSpPr>
          <p:spPr>
            <a:xfrm>
              <a:off x="6171650" y="3221257"/>
              <a:ext cx="7185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3" name="Google Shape;11133;p35"/>
            <p:cNvSpPr/>
            <p:nvPr/>
          </p:nvSpPr>
          <p:spPr>
            <a:xfrm>
              <a:off x="6890150" y="32212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4" name="Google Shape;11134;p35"/>
            <p:cNvSpPr/>
            <p:nvPr/>
          </p:nvSpPr>
          <p:spPr>
            <a:xfrm>
              <a:off x="8374250" y="32212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5" name="Google Shape;11135;p35"/>
            <p:cNvSpPr/>
            <p:nvPr/>
          </p:nvSpPr>
          <p:spPr>
            <a:xfrm>
              <a:off x="7271150" y="32212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6" name="Google Shape;11136;p35"/>
            <p:cNvSpPr/>
            <p:nvPr/>
          </p:nvSpPr>
          <p:spPr>
            <a:xfrm>
              <a:off x="7858600" y="3221257"/>
              <a:ext cx="5157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7" name="Google Shape;11137;p35"/>
            <p:cNvSpPr/>
            <p:nvPr/>
          </p:nvSpPr>
          <p:spPr>
            <a:xfrm>
              <a:off x="8755200" y="32212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8" name="Google Shape;11138;p35"/>
            <p:cNvSpPr/>
            <p:nvPr/>
          </p:nvSpPr>
          <p:spPr>
            <a:xfrm>
              <a:off x="0" y="3352654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9" name="Google Shape;11139;p35"/>
            <p:cNvSpPr/>
            <p:nvPr/>
          </p:nvSpPr>
          <p:spPr>
            <a:xfrm>
              <a:off x="381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0" name="Google Shape;11140;p35"/>
            <p:cNvSpPr/>
            <p:nvPr/>
          </p:nvSpPr>
          <p:spPr>
            <a:xfrm>
              <a:off x="762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1" name="Google Shape;11141;p35"/>
            <p:cNvSpPr/>
            <p:nvPr/>
          </p:nvSpPr>
          <p:spPr>
            <a:xfrm>
              <a:off x="1374919" y="33526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2" name="Google Shape;11142;p35"/>
            <p:cNvSpPr/>
            <p:nvPr/>
          </p:nvSpPr>
          <p:spPr>
            <a:xfrm>
              <a:off x="1606838" y="3352654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3" name="Google Shape;11143;p35"/>
            <p:cNvSpPr/>
            <p:nvPr/>
          </p:nvSpPr>
          <p:spPr>
            <a:xfrm>
              <a:off x="1143000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4" name="Google Shape;11144;p35"/>
            <p:cNvSpPr/>
            <p:nvPr/>
          </p:nvSpPr>
          <p:spPr>
            <a:xfrm>
              <a:off x="357146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5" name="Google Shape;11145;p35"/>
            <p:cNvSpPr/>
            <p:nvPr/>
          </p:nvSpPr>
          <p:spPr>
            <a:xfrm>
              <a:off x="5453150" y="3352654"/>
              <a:ext cx="7185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6" name="Google Shape;11146;p35"/>
            <p:cNvSpPr/>
            <p:nvPr/>
          </p:nvSpPr>
          <p:spPr>
            <a:xfrm>
              <a:off x="1838756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7" name="Google Shape;11147;p35"/>
            <p:cNvSpPr/>
            <p:nvPr/>
          </p:nvSpPr>
          <p:spPr>
            <a:xfrm>
              <a:off x="2242350" y="3352652"/>
              <a:ext cx="3288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8" name="Google Shape;11148;p35"/>
            <p:cNvSpPr/>
            <p:nvPr/>
          </p:nvSpPr>
          <p:spPr>
            <a:xfrm>
              <a:off x="257092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9" name="Google Shape;11149;p35"/>
            <p:cNvSpPr/>
            <p:nvPr/>
          </p:nvSpPr>
          <p:spPr>
            <a:xfrm>
              <a:off x="307119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0" name="Google Shape;11150;p35"/>
            <p:cNvSpPr/>
            <p:nvPr/>
          </p:nvSpPr>
          <p:spPr>
            <a:xfrm>
              <a:off x="407173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1" name="Google Shape;11151;p35"/>
            <p:cNvSpPr/>
            <p:nvPr/>
          </p:nvSpPr>
          <p:spPr>
            <a:xfrm>
              <a:off x="4572000" y="3352654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2" name="Google Shape;11152;p35"/>
            <p:cNvSpPr/>
            <p:nvPr/>
          </p:nvSpPr>
          <p:spPr>
            <a:xfrm>
              <a:off x="4953000" y="33526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3" name="Google Shape;11153;p35"/>
            <p:cNvSpPr/>
            <p:nvPr/>
          </p:nvSpPr>
          <p:spPr>
            <a:xfrm>
              <a:off x="5203200" y="33526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4" name="Google Shape;11154;p35"/>
            <p:cNvSpPr/>
            <p:nvPr/>
          </p:nvSpPr>
          <p:spPr>
            <a:xfrm>
              <a:off x="6171650" y="3352657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5" name="Google Shape;11155;p35"/>
            <p:cNvSpPr/>
            <p:nvPr/>
          </p:nvSpPr>
          <p:spPr>
            <a:xfrm>
              <a:off x="68901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6" name="Google Shape;11156;p35"/>
            <p:cNvSpPr/>
            <p:nvPr/>
          </p:nvSpPr>
          <p:spPr>
            <a:xfrm>
              <a:off x="83742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7" name="Google Shape;11157;p35"/>
            <p:cNvSpPr/>
            <p:nvPr/>
          </p:nvSpPr>
          <p:spPr>
            <a:xfrm>
              <a:off x="7271150" y="33526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8" name="Google Shape;11158;p35"/>
            <p:cNvSpPr/>
            <p:nvPr/>
          </p:nvSpPr>
          <p:spPr>
            <a:xfrm>
              <a:off x="7858600" y="3352657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9" name="Google Shape;11159;p35"/>
            <p:cNvSpPr/>
            <p:nvPr/>
          </p:nvSpPr>
          <p:spPr>
            <a:xfrm>
              <a:off x="8755200" y="33526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0" name="Google Shape;11160;p35"/>
            <p:cNvSpPr/>
            <p:nvPr/>
          </p:nvSpPr>
          <p:spPr>
            <a:xfrm>
              <a:off x="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1" name="Google Shape;11161;p35"/>
            <p:cNvSpPr/>
            <p:nvPr/>
          </p:nvSpPr>
          <p:spPr>
            <a:xfrm>
              <a:off x="381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2" name="Google Shape;11162;p35"/>
            <p:cNvSpPr/>
            <p:nvPr/>
          </p:nvSpPr>
          <p:spPr>
            <a:xfrm>
              <a:off x="76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3" name="Google Shape;11163;p35"/>
            <p:cNvSpPr/>
            <p:nvPr/>
          </p:nvSpPr>
          <p:spPr>
            <a:xfrm>
              <a:off x="1374919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4" name="Google Shape;11164;p35"/>
            <p:cNvSpPr/>
            <p:nvPr/>
          </p:nvSpPr>
          <p:spPr>
            <a:xfrm>
              <a:off x="1606838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5" name="Google Shape;11165;p35"/>
            <p:cNvSpPr/>
            <p:nvPr/>
          </p:nvSpPr>
          <p:spPr>
            <a:xfrm>
              <a:off x="1143000" y="3484129"/>
              <a:ext cx="2319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6" name="Google Shape;11166;p35"/>
            <p:cNvSpPr/>
            <p:nvPr/>
          </p:nvSpPr>
          <p:spPr>
            <a:xfrm>
              <a:off x="357146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7" name="Google Shape;11167;p35"/>
            <p:cNvSpPr/>
            <p:nvPr/>
          </p:nvSpPr>
          <p:spPr>
            <a:xfrm>
              <a:off x="5453150" y="34841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8" name="Google Shape;11168;p35"/>
            <p:cNvSpPr/>
            <p:nvPr/>
          </p:nvSpPr>
          <p:spPr>
            <a:xfrm>
              <a:off x="1838756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9" name="Google Shape;11169;p35"/>
            <p:cNvSpPr/>
            <p:nvPr/>
          </p:nvSpPr>
          <p:spPr>
            <a:xfrm>
              <a:off x="2242350" y="3484127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0" name="Google Shape;11170;p35"/>
            <p:cNvSpPr/>
            <p:nvPr/>
          </p:nvSpPr>
          <p:spPr>
            <a:xfrm>
              <a:off x="257092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1" name="Google Shape;11171;p35"/>
            <p:cNvSpPr/>
            <p:nvPr/>
          </p:nvSpPr>
          <p:spPr>
            <a:xfrm>
              <a:off x="307119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2" name="Google Shape;11172;p35"/>
            <p:cNvSpPr/>
            <p:nvPr/>
          </p:nvSpPr>
          <p:spPr>
            <a:xfrm>
              <a:off x="407173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3" name="Google Shape;11173;p35"/>
            <p:cNvSpPr/>
            <p:nvPr/>
          </p:nvSpPr>
          <p:spPr>
            <a:xfrm>
              <a:off x="457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4" name="Google Shape;11174;p35"/>
            <p:cNvSpPr/>
            <p:nvPr/>
          </p:nvSpPr>
          <p:spPr>
            <a:xfrm>
              <a:off x="4953000" y="3484129"/>
              <a:ext cx="2502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5" name="Google Shape;11175;p35"/>
            <p:cNvSpPr/>
            <p:nvPr/>
          </p:nvSpPr>
          <p:spPr>
            <a:xfrm>
              <a:off x="5203200" y="34841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6" name="Google Shape;11176;p35"/>
            <p:cNvSpPr/>
            <p:nvPr/>
          </p:nvSpPr>
          <p:spPr>
            <a:xfrm>
              <a:off x="6171650" y="34841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7" name="Google Shape;11177;p35"/>
            <p:cNvSpPr/>
            <p:nvPr/>
          </p:nvSpPr>
          <p:spPr>
            <a:xfrm>
              <a:off x="6890150" y="34841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8" name="Google Shape;11178;p35"/>
            <p:cNvSpPr/>
            <p:nvPr/>
          </p:nvSpPr>
          <p:spPr>
            <a:xfrm>
              <a:off x="8374250" y="3484132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9" name="Google Shape;11179;p35"/>
            <p:cNvSpPr/>
            <p:nvPr/>
          </p:nvSpPr>
          <p:spPr>
            <a:xfrm>
              <a:off x="7271150" y="34841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0" name="Google Shape;11180;p35"/>
            <p:cNvSpPr/>
            <p:nvPr/>
          </p:nvSpPr>
          <p:spPr>
            <a:xfrm>
              <a:off x="7858600" y="3484132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1" name="Google Shape;11181;p35"/>
            <p:cNvSpPr/>
            <p:nvPr/>
          </p:nvSpPr>
          <p:spPr>
            <a:xfrm>
              <a:off x="8755200" y="3484132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2" name="Google Shape;11182;p35"/>
            <p:cNvSpPr/>
            <p:nvPr/>
          </p:nvSpPr>
          <p:spPr>
            <a:xfrm>
              <a:off x="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3" name="Google Shape;11183;p35"/>
            <p:cNvSpPr/>
            <p:nvPr/>
          </p:nvSpPr>
          <p:spPr>
            <a:xfrm>
              <a:off x="381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4" name="Google Shape;11184;p35"/>
            <p:cNvSpPr/>
            <p:nvPr/>
          </p:nvSpPr>
          <p:spPr>
            <a:xfrm>
              <a:off x="762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5" name="Google Shape;11185;p35"/>
            <p:cNvSpPr/>
            <p:nvPr/>
          </p:nvSpPr>
          <p:spPr>
            <a:xfrm>
              <a:off x="1374919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6" name="Google Shape;11186;p35"/>
            <p:cNvSpPr/>
            <p:nvPr/>
          </p:nvSpPr>
          <p:spPr>
            <a:xfrm>
              <a:off x="1606838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7" name="Google Shape;11187;p35"/>
            <p:cNvSpPr/>
            <p:nvPr/>
          </p:nvSpPr>
          <p:spPr>
            <a:xfrm>
              <a:off x="1143000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8" name="Google Shape;11188;p35"/>
            <p:cNvSpPr/>
            <p:nvPr/>
          </p:nvSpPr>
          <p:spPr>
            <a:xfrm>
              <a:off x="357146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9" name="Google Shape;11189;p35"/>
            <p:cNvSpPr/>
            <p:nvPr/>
          </p:nvSpPr>
          <p:spPr>
            <a:xfrm>
              <a:off x="5453150" y="3615466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0" name="Google Shape;11190;p35"/>
            <p:cNvSpPr/>
            <p:nvPr/>
          </p:nvSpPr>
          <p:spPr>
            <a:xfrm>
              <a:off x="1838756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1" name="Google Shape;11191;p35"/>
            <p:cNvSpPr/>
            <p:nvPr/>
          </p:nvSpPr>
          <p:spPr>
            <a:xfrm>
              <a:off x="2242350" y="3615465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2" name="Google Shape;11192;p35"/>
            <p:cNvSpPr/>
            <p:nvPr/>
          </p:nvSpPr>
          <p:spPr>
            <a:xfrm>
              <a:off x="257092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3" name="Google Shape;11193;p35"/>
            <p:cNvSpPr/>
            <p:nvPr/>
          </p:nvSpPr>
          <p:spPr>
            <a:xfrm>
              <a:off x="3071190" y="3615466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4" name="Google Shape;11194;p35"/>
            <p:cNvSpPr/>
            <p:nvPr/>
          </p:nvSpPr>
          <p:spPr>
            <a:xfrm>
              <a:off x="407173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5" name="Google Shape;11195;p35"/>
            <p:cNvSpPr/>
            <p:nvPr/>
          </p:nvSpPr>
          <p:spPr>
            <a:xfrm>
              <a:off x="4572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6" name="Google Shape;11196;p35"/>
            <p:cNvSpPr/>
            <p:nvPr/>
          </p:nvSpPr>
          <p:spPr>
            <a:xfrm>
              <a:off x="49530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7" name="Google Shape;11197;p35"/>
            <p:cNvSpPr/>
            <p:nvPr/>
          </p:nvSpPr>
          <p:spPr>
            <a:xfrm>
              <a:off x="52032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8" name="Google Shape;11198;p35"/>
            <p:cNvSpPr/>
            <p:nvPr/>
          </p:nvSpPr>
          <p:spPr>
            <a:xfrm>
              <a:off x="6171650" y="36154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9" name="Google Shape;11199;p35"/>
            <p:cNvSpPr/>
            <p:nvPr/>
          </p:nvSpPr>
          <p:spPr>
            <a:xfrm>
              <a:off x="68901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0" name="Google Shape;11200;p35"/>
            <p:cNvSpPr/>
            <p:nvPr/>
          </p:nvSpPr>
          <p:spPr>
            <a:xfrm>
              <a:off x="83742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1" name="Google Shape;11201;p35"/>
            <p:cNvSpPr/>
            <p:nvPr/>
          </p:nvSpPr>
          <p:spPr>
            <a:xfrm>
              <a:off x="7271150" y="3615475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2" name="Google Shape;11202;p35"/>
            <p:cNvSpPr/>
            <p:nvPr/>
          </p:nvSpPr>
          <p:spPr>
            <a:xfrm>
              <a:off x="7858600" y="3615475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3" name="Google Shape;11203;p35"/>
            <p:cNvSpPr/>
            <p:nvPr/>
          </p:nvSpPr>
          <p:spPr>
            <a:xfrm>
              <a:off x="8755200" y="3615475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4" name="Google Shape;11204;p35"/>
            <p:cNvSpPr/>
            <p:nvPr/>
          </p:nvSpPr>
          <p:spPr>
            <a:xfrm>
              <a:off x="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5" name="Google Shape;11205;p35"/>
            <p:cNvSpPr/>
            <p:nvPr/>
          </p:nvSpPr>
          <p:spPr>
            <a:xfrm>
              <a:off x="381000" y="4151758"/>
              <a:ext cx="3810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6" name="Google Shape;11206;p35"/>
            <p:cNvSpPr/>
            <p:nvPr/>
          </p:nvSpPr>
          <p:spPr>
            <a:xfrm>
              <a:off x="762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7" name="Google Shape;11207;p35"/>
            <p:cNvSpPr/>
            <p:nvPr/>
          </p:nvSpPr>
          <p:spPr>
            <a:xfrm>
              <a:off x="1374919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8" name="Google Shape;11208;p35"/>
            <p:cNvSpPr/>
            <p:nvPr/>
          </p:nvSpPr>
          <p:spPr>
            <a:xfrm>
              <a:off x="1606838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9" name="Google Shape;11209;p35"/>
            <p:cNvSpPr/>
            <p:nvPr/>
          </p:nvSpPr>
          <p:spPr>
            <a:xfrm>
              <a:off x="1143000" y="4151758"/>
              <a:ext cx="2319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0" name="Google Shape;11210;p35"/>
            <p:cNvSpPr/>
            <p:nvPr/>
          </p:nvSpPr>
          <p:spPr>
            <a:xfrm>
              <a:off x="357146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1" name="Google Shape;11211;p35"/>
            <p:cNvSpPr/>
            <p:nvPr/>
          </p:nvSpPr>
          <p:spPr>
            <a:xfrm>
              <a:off x="5453150" y="4151758"/>
              <a:ext cx="7185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2" name="Google Shape;11212;p35"/>
            <p:cNvSpPr/>
            <p:nvPr/>
          </p:nvSpPr>
          <p:spPr>
            <a:xfrm>
              <a:off x="1838756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3" name="Google Shape;11213;p35"/>
            <p:cNvSpPr/>
            <p:nvPr/>
          </p:nvSpPr>
          <p:spPr>
            <a:xfrm>
              <a:off x="2242350" y="4151758"/>
              <a:ext cx="3288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4" name="Google Shape;11214;p35"/>
            <p:cNvSpPr/>
            <p:nvPr/>
          </p:nvSpPr>
          <p:spPr>
            <a:xfrm>
              <a:off x="2570920" y="4151758"/>
              <a:ext cx="5004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5" name="Google Shape;11215;p35"/>
            <p:cNvSpPr/>
            <p:nvPr/>
          </p:nvSpPr>
          <p:spPr>
            <a:xfrm>
              <a:off x="307119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6" name="Google Shape;11216;p35"/>
            <p:cNvSpPr/>
            <p:nvPr/>
          </p:nvSpPr>
          <p:spPr>
            <a:xfrm>
              <a:off x="4071730" y="4151758"/>
              <a:ext cx="5004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7" name="Google Shape;11217;p35"/>
            <p:cNvSpPr/>
            <p:nvPr/>
          </p:nvSpPr>
          <p:spPr>
            <a:xfrm>
              <a:off x="4572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8" name="Google Shape;11218;p35"/>
            <p:cNvSpPr/>
            <p:nvPr/>
          </p:nvSpPr>
          <p:spPr>
            <a:xfrm>
              <a:off x="4953000" y="4151758"/>
              <a:ext cx="2502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9" name="Google Shape;11219;p35"/>
            <p:cNvSpPr/>
            <p:nvPr/>
          </p:nvSpPr>
          <p:spPr>
            <a:xfrm>
              <a:off x="5203200" y="4151758"/>
              <a:ext cx="2502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0" name="Google Shape;11220;p35"/>
            <p:cNvSpPr/>
            <p:nvPr/>
          </p:nvSpPr>
          <p:spPr>
            <a:xfrm>
              <a:off x="6171650" y="4151770"/>
              <a:ext cx="7185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1" name="Google Shape;11221;p35"/>
            <p:cNvSpPr/>
            <p:nvPr/>
          </p:nvSpPr>
          <p:spPr>
            <a:xfrm>
              <a:off x="6890150" y="4151770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2" name="Google Shape;11222;p35"/>
            <p:cNvSpPr/>
            <p:nvPr/>
          </p:nvSpPr>
          <p:spPr>
            <a:xfrm>
              <a:off x="8374250" y="4151770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3" name="Google Shape;11223;p35"/>
            <p:cNvSpPr/>
            <p:nvPr/>
          </p:nvSpPr>
          <p:spPr>
            <a:xfrm>
              <a:off x="7271150" y="4151770"/>
              <a:ext cx="588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4" name="Google Shape;11224;p35"/>
            <p:cNvSpPr/>
            <p:nvPr/>
          </p:nvSpPr>
          <p:spPr>
            <a:xfrm>
              <a:off x="7858600" y="4151770"/>
              <a:ext cx="515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5" name="Google Shape;11225;p35"/>
            <p:cNvSpPr/>
            <p:nvPr/>
          </p:nvSpPr>
          <p:spPr>
            <a:xfrm>
              <a:off x="8755200" y="4151770"/>
              <a:ext cx="3888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6" name="Google Shape;11226;p35"/>
            <p:cNvSpPr/>
            <p:nvPr/>
          </p:nvSpPr>
          <p:spPr>
            <a:xfrm>
              <a:off x="0" y="4659472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7" name="Google Shape;11227;p35"/>
            <p:cNvSpPr/>
            <p:nvPr/>
          </p:nvSpPr>
          <p:spPr>
            <a:xfrm>
              <a:off x="381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8" name="Google Shape;11228;p35"/>
            <p:cNvSpPr/>
            <p:nvPr/>
          </p:nvSpPr>
          <p:spPr>
            <a:xfrm>
              <a:off x="762000" y="4659472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9" name="Google Shape;11229;p35"/>
            <p:cNvSpPr/>
            <p:nvPr/>
          </p:nvSpPr>
          <p:spPr>
            <a:xfrm>
              <a:off x="1374919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0" name="Google Shape;11230;p35"/>
            <p:cNvSpPr/>
            <p:nvPr/>
          </p:nvSpPr>
          <p:spPr>
            <a:xfrm>
              <a:off x="1606838" y="4659472"/>
              <a:ext cx="2319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1" name="Google Shape;11231;p35"/>
            <p:cNvSpPr/>
            <p:nvPr/>
          </p:nvSpPr>
          <p:spPr>
            <a:xfrm>
              <a:off x="1143000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2" name="Google Shape;11232;p35"/>
            <p:cNvSpPr/>
            <p:nvPr/>
          </p:nvSpPr>
          <p:spPr>
            <a:xfrm>
              <a:off x="3571460" y="4659472"/>
              <a:ext cx="5004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3" name="Google Shape;11233;p35"/>
            <p:cNvSpPr/>
            <p:nvPr/>
          </p:nvSpPr>
          <p:spPr>
            <a:xfrm>
              <a:off x="5453150" y="4659472"/>
              <a:ext cx="7185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4" name="Google Shape;11234;p35"/>
            <p:cNvSpPr/>
            <p:nvPr/>
          </p:nvSpPr>
          <p:spPr>
            <a:xfrm>
              <a:off x="1838756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5" name="Google Shape;11235;p35"/>
            <p:cNvSpPr/>
            <p:nvPr/>
          </p:nvSpPr>
          <p:spPr>
            <a:xfrm>
              <a:off x="2242350" y="4659474"/>
              <a:ext cx="3288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6" name="Google Shape;11236;p35"/>
            <p:cNvSpPr/>
            <p:nvPr/>
          </p:nvSpPr>
          <p:spPr>
            <a:xfrm>
              <a:off x="257092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7" name="Google Shape;11237;p35"/>
            <p:cNvSpPr/>
            <p:nvPr/>
          </p:nvSpPr>
          <p:spPr>
            <a:xfrm>
              <a:off x="307119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8" name="Google Shape;11238;p35"/>
            <p:cNvSpPr/>
            <p:nvPr/>
          </p:nvSpPr>
          <p:spPr>
            <a:xfrm>
              <a:off x="407173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9" name="Google Shape;11239;p35"/>
            <p:cNvSpPr/>
            <p:nvPr/>
          </p:nvSpPr>
          <p:spPr>
            <a:xfrm>
              <a:off x="4572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0" name="Google Shape;11240;p35"/>
            <p:cNvSpPr/>
            <p:nvPr/>
          </p:nvSpPr>
          <p:spPr>
            <a:xfrm>
              <a:off x="4953000" y="4659472"/>
              <a:ext cx="2502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1" name="Google Shape;11241;p35"/>
            <p:cNvSpPr/>
            <p:nvPr/>
          </p:nvSpPr>
          <p:spPr>
            <a:xfrm>
              <a:off x="5203200" y="4659472"/>
              <a:ext cx="2502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2" name="Google Shape;11242;p35"/>
            <p:cNvSpPr/>
            <p:nvPr/>
          </p:nvSpPr>
          <p:spPr>
            <a:xfrm>
              <a:off x="6171650" y="4659483"/>
              <a:ext cx="7185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3" name="Google Shape;11243;p35"/>
            <p:cNvSpPr/>
            <p:nvPr/>
          </p:nvSpPr>
          <p:spPr>
            <a:xfrm>
              <a:off x="6890150" y="4659483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4" name="Google Shape;11244;p35"/>
            <p:cNvSpPr/>
            <p:nvPr/>
          </p:nvSpPr>
          <p:spPr>
            <a:xfrm>
              <a:off x="8374250" y="4659483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5" name="Google Shape;11245;p35"/>
            <p:cNvSpPr/>
            <p:nvPr/>
          </p:nvSpPr>
          <p:spPr>
            <a:xfrm>
              <a:off x="7271150" y="4659483"/>
              <a:ext cx="588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6" name="Google Shape;11246;p35"/>
            <p:cNvSpPr/>
            <p:nvPr/>
          </p:nvSpPr>
          <p:spPr>
            <a:xfrm>
              <a:off x="7858600" y="4659483"/>
              <a:ext cx="5157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7" name="Google Shape;11247;p35"/>
            <p:cNvSpPr/>
            <p:nvPr/>
          </p:nvSpPr>
          <p:spPr>
            <a:xfrm>
              <a:off x="8755200" y="4659483"/>
              <a:ext cx="3888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8" name="Google Shape;11248;p35"/>
            <p:cNvSpPr/>
            <p:nvPr/>
          </p:nvSpPr>
          <p:spPr>
            <a:xfrm>
              <a:off x="2071737" y="37979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9" name="Google Shape;11249;p35"/>
            <p:cNvSpPr/>
            <p:nvPr/>
          </p:nvSpPr>
          <p:spPr>
            <a:xfrm>
              <a:off x="2071737" y="30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0" name="Google Shape;11250;p35"/>
            <p:cNvSpPr/>
            <p:nvPr/>
          </p:nvSpPr>
          <p:spPr>
            <a:xfrm>
              <a:off x="2071737" y="75928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1" name="Google Shape;11251;p35"/>
            <p:cNvSpPr/>
            <p:nvPr/>
          </p:nvSpPr>
          <p:spPr>
            <a:xfrm>
              <a:off x="2071737" y="1138820"/>
              <a:ext cx="1707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2" name="Google Shape;11252;p35"/>
            <p:cNvSpPr/>
            <p:nvPr/>
          </p:nvSpPr>
          <p:spPr>
            <a:xfrm>
              <a:off x="2071737" y="1307131"/>
              <a:ext cx="1707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3" name="Google Shape;11253;p35"/>
            <p:cNvSpPr/>
            <p:nvPr/>
          </p:nvSpPr>
          <p:spPr>
            <a:xfrm>
              <a:off x="2071737" y="1662650"/>
              <a:ext cx="1707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4" name="Google Shape;11254;p35"/>
            <p:cNvSpPr/>
            <p:nvPr/>
          </p:nvSpPr>
          <p:spPr>
            <a:xfrm>
              <a:off x="2071737" y="2625069"/>
              <a:ext cx="1707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5" name="Google Shape;11255;p35"/>
            <p:cNvSpPr/>
            <p:nvPr/>
          </p:nvSpPr>
          <p:spPr>
            <a:xfrm>
              <a:off x="2071737" y="3089818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6" name="Google Shape;11256;p35"/>
            <p:cNvSpPr/>
            <p:nvPr/>
          </p:nvSpPr>
          <p:spPr>
            <a:xfrm>
              <a:off x="2071737" y="3221243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7" name="Google Shape;11257;p35"/>
            <p:cNvSpPr/>
            <p:nvPr/>
          </p:nvSpPr>
          <p:spPr>
            <a:xfrm>
              <a:off x="2071737" y="3352643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8" name="Google Shape;11258;p35"/>
            <p:cNvSpPr/>
            <p:nvPr/>
          </p:nvSpPr>
          <p:spPr>
            <a:xfrm>
              <a:off x="2071737" y="3484118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9" name="Google Shape;11259;p35"/>
            <p:cNvSpPr/>
            <p:nvPr/>
          </p:nvSpPr>
          <p:spPr>
            <a:xfrm>
              <a:off x="2071737" y="3615454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0" name="Google Shape;11260;p35"/>
            <p:cNvSpPr/>
            <p:nvPr/>
          </p:nvSpPr>
          <p:spPr>
            <a:xfrm>
              <a:off x="2071737" y="4151749"/>
              <a:ext cx="170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1" name="Google Shape;11261;p35"/>
            <p:cNvSpPr/>
            <p:nvPr/>
          </p:nvSpPr>
          <p:spPr>
            <a:xfrm>
              <a:off x="2071737" y="4659461"/>
              <a:ext cx="1707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2" name="Google Shape;11262;p35"/>
            <p:cNvSpPr/>
            <p:nvPr/>
          </p:nvSpPr>
          <p:spPr>
            <a:xfrm>
              <a:off x="2071737" y="3992112"/>
              <a:ext cx="1707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3" name="Google Shape;11263;p35"/>
            <p:cNvSpPr/>
            <p:nvPr/>
          </p:nvSpPr>
          <p:spPr>
            <a:xfrm>
              <a:off x="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4" name="Google Shape;11264;p35"/>
            <p:cNvSpPr/>
            <p:nvPr/>
          </p:nvSpPr>
          <p:spPr>
            <a:xfrm>
              <a:off x="381000" y="3992115"/>
              <a:ext cx="3810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5" name="Google Shape;11265;p35"/>
            <p:cNvSpPr/>
            <p:nvPr/>
          </p:nvSpPr>
          <p:spPr>
            <a:xfrm>
              <a:off x="76200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6" name="Google Shape;11266;p35"/>
            <p:cNvSpPr/>
            <p:nvPr/>
          </p:nvSpPr>
          <p:spPr>
            <a:xfrm>
              <a:off x="1374919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7" name="Google Shape;11267;p35"/>
            <p:cNvSpPr/>
            <p:nvPr/>
          </p:nvSpPr>
          <p:spPr>
            <a:xfrm>
              <a:off x="1606838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8" name="Google Shape;11268;p35"/>
            <p:cNvSpPr/>
            <p:nvPr/>
          </p:nvSpPr>
          <p:spPr>
            <a:xfrm>
              <a:off x="1143000" y="3992115"/>
              <a:ext cx="2319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9" name="Google Shape;11269;p35"/>
            <p:cNvSpPr/>
            <p:nvPr/>
          </p:nvSpPr>
          <p:spPr>
            <a:xfrm>
              <a:off x="357146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0" name="Google Shape;11270;p35"/>
            <p:cNvSpPr/>
            <p:nvPr/>
          </p:nvSpPr>
          <p:spPr>
            <a:xfrm>
              <a:off x="5453150" y="3992115"/>
              <a:ext cx="7185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1" name="Google Shape;11271;p35"/>
            <p:cNvSpPr/>
            <p:nvPr/>
          </p:nvSpPr>
          <p:spPr>
            <a:xfrm>
              <a:off x="1838756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2" name="Google Shape;11272;p35"/>
            <p:cNvSpPr/>
            <p:nvPr/>
          </p:nvSpPr>
          <p:spPr>
            <a:xfrm>
              <a:off x="2242350" y="3992115"/>
              <a:ext cx="3288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3" name="Google Shape;11273;p35"/>
            <p:cNvSpPr/>
            <p:nvPr/>
          </p:nvSpPr>
          <p:spPr>
            <a:xfrm>
              <a:off x="2570920" y="3992115"/>
              <a:ext cx="5004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4" name="Google Shape;11274;p35"/>
            <p:cNvSpPr/>
            <p:nvPr/>
          </p:nvSpPr>
          <p:spPr>
            <a:xfrm>
              <a:off x="307119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5" name="Google Shape;11275;p35"/>
            <p:cNvSpPr/>
            <p:nvPr/>
          </p:nvSpPr>
          <p:spPr>
            <a:xfrm>
              <a:off x="4071730" y="3992115"/>
              <a:ext cx="5004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6" name="Google Shape;11276;p35"/>
            <p:cNvSpPr/>
            <p:nvPr/>
          </p:nvSpPr>
          <p:spPr>
            <a:xfrm>
              <a:off x="457200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7" name="Google Shape;11277;p35"/>
            <p:cNvSpPr/>
            <p:nvPr/>
          </p:nvSpPr>
          <p:spPr>
            <a:xfrm>
              <a:off x="4953000" y="3992115"/>
              <a:ext cx="2502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8" name="Google Shape;11278;p35"/>
            <p:cNvSpPr/>
            <p:nvPr/>
          </p:nvSpPr>
          <p:spPr>
            <a:xfrm>
              <a:off x="5203200" y="3992115"/>
              <a:ext cx="2502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9" name="Google Shape;11279;p35"/>
            <p:cNvSpPr/>
            <p:nvPr/>
          </p:nvSpPr>
          <p:spPr>
            <a:xfrm>
              <a:off x="6171650" y="3992125"/>
              <a:ext cx="7185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0" name="Google Shape;11280;p35"/>
            <p:cNvSpPr/>
            <p:nvPr/>
          </p:nvSpPr>
          <p:spPr>
            <a:xfrm>
              <a:off x="8374250" y="3992119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1" name="Google Shape;11281;p35"/>
            <p:cNvSpPr/>
            <p:nvPr/>
          </p:nvSpPr>
          <p:spPr>
            <a:xfrm>
              <a:off x="7271150" y="3992119"/>
              <a:ext cx="5889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2" name="Google Shape;11282;p35"/>
            <p:cNvSpPr/>
            <p:nvPr/>
          </p:nvSpPr>
          <p:spPr>
            <a:xfrm>
              <a:off x="7858600" y="3992119"/>
              <a:ext cx="5157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3" name="Google Shape;11283;p35"/>
            <p:cNvSpPr/>
            <p:nvPr/>
          </p:nvSpPr>
          <p:spPr>
            <a:xfrm>
              <a:off x="8755200" y="3992119"/>
              <a:ext cx="3888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4" name="Google Shape;11284;p35"/>
            <p:cNvSpPr/>
            <p:nvPr/>
          </p:nvSpPr>
          <p:spPr>
            <a:xfrm>
              <a:off x="6890175" y="399212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6" name="Google Shape;11286;p36"/>
          <p:cNvGrpSpPr/>
          <p:nvPr/>
        </p:nvGrpSpPr>
        <p:grpSpPr>
          <a:xfrm>
            <a:off x="0" y="0"/>
            <a:ext cx="9144050" cy="5143383"/>
            <a:chOff x="0" y="0"/>
            <a:chExt cx="9144050" cy="5143383"/>
          </a:xfrm>
        </p:grpSpPr>
        <p:sp>
          <p:nvSpPr>
            <p:cNvPr id="11287" name="Google Shape;11287;p36"/>
            <p:cNvSpPr/>
            <p:nvPr/>
          </p:nvSpPr>
          <p:spPr>
            <a:xfrm>
              <a:off x="0" y="31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8" name="Google Shape;11288;p36"/>
            <p:cNvSpPr/>
            <p:nvPr/>
          </p:nvSpPr>
          <p:spPr>
            <a:xfrm>
              <a:off x="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9" name="Google Shape;11289;p36"/>
            <p:cNvSpPr/>
            <p:nvPr/>
          </p:nvSpPr>
          <p:spPr>
            <a:xfrm>
              <a:off x="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0" name="Google Shape;11290;p36"/>
            <p:cNvSpPr/>
            <p:nvPr/>
          </p:nvSpPr>
          <p:spPr>
            <a:xfrm>
              <a:off x="381001" y="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1" name="Google Shape;11291;p36"/>
            <p:cNvSpPr/>
            <p:nvPr/>
          </p:nvSpPr>
          <p:spPr>
            <a:xfrm>
              <a:off x="381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2" name="Google Shape;11292;p36"/>
            <p:cNvSpPr/>
            <p:nvPr/>
          </p:nvSpPr>
          <p:spPr>
            <a:xfrm>
              <a:off x="762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3" name="Google Shape;11293;p36"/>
            <p:cNvSpPr/>
            <p:nvPr/>
          </p:nvSpPr>
          <p:spPr>
            <a:xfrm>
              <a:off x="762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4" name="Google Shape;11294;p36"/>
            <p:cNvSpPr/>
            <p:nvPr/>
          </p:nvSpPr>
          <p:spPr>
            <a:xfrm>
              <a:off x="1143000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5" name="Google Shape;11295;p36"/>
            <p:cNvSpPr/>
            <p:nvPr/>
          </p:nvSpPr>
          <p:spPr>
            <a:xfrm>
              <a:off x="1143000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6" name="Google Shape;11296;p36"/>
            <p:cNvSpPr/>
            <p:nvPr/>
          </p:nvSpPr>
          <p:spPr>
            <a:xfrm>
              <a:off x="1374919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7" name="Google Shape;11297;p36"/>
            <p:cNvSpPr/>
            <p:nvPr/>
          </p:nvSpPr>
          <p:spPr>
            <a:xfrm>
              <a:off x="1374919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8" name="Google Shape;11298;p36"/>
            <p:cNvSpPr/>
            <p:nvPr/>
          </p:nvSpPr>
          <p:spPr>
            <a:xfrm>
              <a:off x="1606838" y="31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9" name="Google Shape;11299;p36"/>
            <p:cNvSpPr/>
            <p:nvPr/>
          </p:nvSpPr>
          <p:spPr>
            <a:xfrm>
              <a:off x="1606838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0" name="Google Shape;11300;p36"/>
            <p:cNvSpPr/>
            <p:nvPr/>
          </p:nvSpPr>
          <p:spPr>
            <a:xfrm>
              <a:off x="1606838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1" name="Google Shape;11301;p36"/>
            <p:cNvSpPr/>
            <p:nvPr/>
          </p:nvSpPr>
          <p:spPr>
            <a:xfrm>
              <a:off x="381000" y="379802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2" name="Google Shape;11302;p36"/>
            <p:cNvSpPr/>
            <p:nvPr/>
          </p:nvSpPr>
          <p:spPr>
            <a:xfrm>
              <a:off x="76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3" name="Google Shape;11303;p36"/>
            <p:cNvSpPr/>
            <p:nvPr/>
          </p:nvSpPr>
          <p:spPr>
            <a:xfrm>
              <a:off x="1143000" y="75929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4" name="Google Shape;11304;p36"/>
            <p:cNvSpPr/>
            <p:nvPr/>
          </p:nvSpPr>
          <p:spPr>
            <a:xfrm>
              <a:off x="1374919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5" name="Google Shape;11305;p36"/>
            <p:cNvSpPr/>
            <p:nvPr/>
          </p:nvSpPr>
          <p:spPr>
            <a:xfrm>
              <a:off x="1838756" y="37980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6" name="Google Shape;11306;p36"/>
            <p:cNvSpPr/>
            <p:nvPr/>
          </p:nvSpPr>
          <p:spPr>
            <a:xfrm>
              <a:off x="2242350" y="300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7" name="Google Shape;11307;p36"/>
            <p:cNvSpPr/>
            <p:nvPr/>
          </p:nvSpPr>
          <p:spPr>
            <a:xfrm>
              <a:off x="307119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8" name="Google Shape;11308;p36"/>
            <p:cNvSpPr/>
            <p:nvPr/>
          </p:nvSpPr>
          <p:spPr>
            <a:xfrm>
              <a:off x="357146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9" name="Google Shape;11309;p36"/>
            <p:cNvSpPr/>
            <p:nvPr/>
          </p:nvSpPr>
          <p:spPr>
            <a:xfrm>
              <a:off x="407173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0" name="Google Shape;11310;p36"/>
            <p:cNvSpPr/>
            <p:nvPr/>
          </p:nvSpPr>
          <p:spPr>
            <a:xfrm>
              <a:off x="4572000" y="37980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1" name="Google Shape;11311;p36"/>
            <p:cNvSpPr/>
            <p:nvPr/>
          </p:nvSpPr>
          <p:spPr>
            <a:xfrm>
              <a:off x="4953000" y="312"/>
              <a:ext cx="2502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2" name="Google Shape;11312;p36"/>
            <p:cNvSpPr/>
            <p:nvPr/>
          </p:nvSpPr>
          <p:spPr>
            <a:xfrm>
              <a:off x="5203200" y="37980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3" name="Google Shape;11313;p36"/>
            <p:cNvSpPr/>
            <p:nvPr/>
          </p:nvSpPr>
          <p:spPr>
            <a:xfrm>
              <a:off x="5453150" y="759292"/>
              <a:ext cx="7185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4" name="Google Shape;11314;p36"/>
            <p:cNvSpPr/>
            <p:nvPr/>
          </p:nvSpPr>
          <p:spPr>
            <a:xfrm>
              <a:off x="1838756" y="312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5" name="Google Shape;11315;p36"/>
            <p:cNvSpPr/>
            <p:nvPr/>
          </p:nvSpPr>
          <p:spPr>
            <a:xfrm>
              <a:off x="1838756" y="759292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6" name="Google Shape;11316;p36"/>
            <p:cNvSpPr/>
            <p:nvPr/>
          </p:nvSpPr>
          <p:spPr>
            <a:xfrm>
              <a:off x="2242350" y="379791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7" name="Google Shape;11317;p36"/>
            <p:cNvSpPr/>
            <p:nvPr/>
          </p:nvSpPr>
          <p:spPr>
            <a:xfrm>
              <a:off x="2242350" y="759282"/>
              <a:ext cx="3288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8" name="Google Shape;11318;p36"/>
            <p:cNvSpPr/>
            <p:nvPr/>
          </p:nvSpPr>
          <p:spPr>
            <a:xfrm>
              <a:off x="257092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9" name="Google Shape;11319;p36"/>
            <p:cNvSpPr/>
            <p:nvPr/>
          </p:nvSpPr>
          <p:spPr>
            <a:xfrm>
              <a:off x="257092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0" name="Google Shape;11320;p36"/>
            <p:cNvSpPr/>
            <p:nvPr/>
          </p:nvSpPr>
          <p:spPr>
            <a:xfrm>
              <a:off x="2570845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1" name="Google Shape;11321;p36"/>
            <p:cNvSpPr/>
            <p:nvPr/>
          </p:nvSpPr>
          <p:spPr>
            <a:xfrm>
              <a:off x="3071190" y="312"/>
              <a:ext cx="5004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2" name="Google Shape;11322;p36"/>
            <p:cNvSpPr/>
            <p:nvPr/>
          </p:nvSpPr>
          <p:spPr>
            <a:xfrm>
              <a:off x="307119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3" name="Google Shape;11323;p36"/>
            <p:cNvSpPr/>
            <p:nvPr/>
          </p:nvSpPr>
          <p:spPr>
            <a:xfrm>
              <a:off x="3571460" y="31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4" name="Google Shape;11324;p36"/>
            <p:cNvSpPr/>
            <p:nvPr/>
          </p:nvSpPr>
          <p:spPr>
            <a:xfrm>
              <a:off x="357146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5" name="Google Shape;11325;p36"/>
            <p:cNvSpPr/>
            <p:nvPr/>
          </p:nvSpPr>
          <p:spPr>
            <a:xfrm>
              <a:off x="4071730" y="37980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6" name="Google Shape;11326;p36"/>
            <p:cNvSpPr/>
            <p:nvPr/>
          </p:nvSpPr>
          <p:spPr>
            <a:xfrm>
              <a:off x="4071730" y="759292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7" name="Google Shape;11327;p36"/>
            <p:cNvSpPr/>
            <p:nvPr/>
          </p:nvSpPr>
          <p:spPr>
            <a:xfrm>
              <a:off x="4572000" y="31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8" name="Google Shape;11328;p36"/>
            <p:cNvSpPr/>
            <p:nvPr/>
          </p:nvSpPr>
          <p:spPr>
            <a:xfrm>
              <a:off x="4572000" y="759292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9" name="Google Shape;11329;p36"/>
            <p:cNvSpPr/>
            <p:nvPr/>
          </p:nvSpPr>
          <p:spPr>
            <a:xfrm>
              <a:off x="4953000" y="37980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0" name="Google Shape;11330;p36"/>
            <p:cNvSpPr/>
            <p:nvPr/>
          </p:nvSpPr>
          <p:spPr>
            <a:xfrm>
              <a:off x="4953000" y="75929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1" name="Google Shape;11331;p36"/>
            <p:cNvSpPr/>
            <p:nvPr/>
          </p:nvSpPr>
          <p:spPr>
            <a:xfrm>
              <a:off x="5203200" y="31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2" name="Google Shape;11332;p36"/>
            <p:cNvSpPr/>
            <p:nvPr/>
          </p:nvSpPr>
          <p:spPr>
            <a:xfrm>
              <a:off x="5203200" y="759292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3" name="Google Shape;11333;p36"/>
            <p:cNvSpPr/>
            <p:nvPr/>
          </p:nvSpPr>
          <p:spPr>
            <a:xfrm>
              <a:off x="5453150" y="3797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4" name="Google Shape;11334;p36"/>
            <p:cNvSpPr/>
            <p:nvPr/>
          </p:nvSpPr>
          <p:spPr>
            <a:xfrm>
              <a:off x="5453150" y="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5" name="Google Shape;11335;p36"/>
            <p:cNvSpPr/>
            <p:nvPr/>
          </p:nvSpPr>
          <p:spPr>
            <a:xfrm>
              <a:off x="6171650" y="3797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6" name="Google Shape;11336;p36"/>
            <p:cNvSpPr/>
            <p:nvPr/>
          </p:nvSpPr>
          <p:spPr>
            <a:xfrm>
              <a:off x="6171650" y="300"/>
              <a:ext cx="7185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7" name="Google Shape;11337;p36"/>
            <p:cNvSpPr/>
            <p:nvPr/>
          </p:nvSpPr>
          <p:spPr>
            <a:xfrm>
              <a:off x="6171650" y="759300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8" name="Google Shape;11338;p36"/>
            <p:cNvSpPr/>
            <p:nvPr/>
          </p:nvSpPr>
          <p:spPr>
            <a:xfrm>
              <a:off x="6890150" y="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9" name="Google Shape;11339;p36"/>
            <p:cNvSpPr/>
            <p:nvPr/>
          </p:nvSpPr>
          <p:spPr>
            <a:xfrm>
              <a:off x="68901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0" name="Google Shape;11340;p36"/>
            <p:cNvSpPr/>
            <p:nvPr/>
          </p:nvSpPr>
          <p:spPr>
            <a:xfrm>
              <a:off x="8374250" y="75930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1" name="Google Shape;11341;p36"/>
            <p:cNvSpPr/>
            <p:nvPr/>
          </p:nvSpPr>
          <p:spPr>
            <a:xfrm>
              <a:off x="8374250" y="250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2" name="Google Shape;11342;p36"/>
            <p:cNvSpPr/>
            <p:nvPr/>
          </p:nvSpPr>
          <p:spPr>
            <a:xfrm>
              <a:off x="7271150" y="300"/>
              <a:ext cx="588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3" name="Google Shape;11343;p36"/>
            <p:cNvSpPr/>
            <p:nvPr/>
          </p:nvSpPr>
          <p:spPr>
            <a:xfrm>
              <a:off x="7271150" y="759300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4" name="Google Shape;11344;p36"/>
            <p:cNvSpPr/>
            <p:nvPr/>
          </p:nvSpPr>
          <p:spPr>
            <a:xfrm>
              <a:off x="7858600" y="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5" name="Google Shape;11345;p36"/>
            <p:cNvSpPr/>
            <p:nvPr/>
          </p:nvSpPr>
          <p:spPr>
            <a:xfrm>
              <a:off x="7858600" y="759300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6" name="Google Shape;11346;p36"/>
            <p:cNvSpPr/>
            <p:nvPr/>
          </p:nvSpPr>
          <p:spPr>
            <a:xfrm>
              <a:off x="8755250" y="379775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7" name="Google Shape;11347;p36"/>
            <p:cNvSpPr/>
            <p:nvPr/>
          </p:nvSpPr>
          <p:spPr>
            <a:xfrm>
              <a:off x="8755200" y="250"/>
              <a:ext cx="3888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8" name="Google Shape;11348;p36"/>
            <p:cNvSpPr/>
            <p:nvPr/>
          </p:nvSpPr>
          <p:spPr>
            <a:xfrm>
              <a:off x="6890150" y="3797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9" name="Google Shape;11349;p36"/>
            <p:cNvSpPr/>
            <p:nvPr/>
          </p:nvSpPr>
          <p:spPr>
            <a:xfrm>
              <a:off x="7271150" y="379775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0" name="Google Shape;11350;p36"/>
            <p:cNvSpPr/>
            <p:nvPr/>
          </p:nvSpPr>
          <p:spPr>
            <a:xfrm>
              <a:off x="7858600" y="379775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1" name="Google Shape;11351;p36"/>
            <p:cNvSpPr/>
            <p:nvPr/>
          </p:nvSpPr>
          <p:spPr>
            <a:xfrm>
              <a:off x="8374250" y="379775"/>
              <a:ext cx="3810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2" name="Google Shape;11352;p36"/>
            <p:cNvSpPr/>
            <p:nvPr/>
          </p:nvSpPr>
          <p:spPr>
            <a:xfrm>
              <a:off x="8755200" y="759300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3" name="Google Shape;11353;p36"/>
            <p:cNvSpPr/>
            <p:nvPr/>
          </p:nvSpPr>
          <p:spPr>
            <a:xfrm>
              <a:off x="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4" name="Google Shape;11354;p36"/>
            <p:cNvSpPr/>
            <p:nvPr/>
          </p:nvSpPr>
          <p:spPr>
            <a:xfrm>
              <a:off x="381000" y="1138831"/>
              <a:ext cx="3810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5" name="Google Shape;11355;p36"/>
            <p:cNvSpPr/>
            <p:nvPr/>
          </p:nvSpPr>
          <p:spPr>
            <a:xfrm>
              <a:off x="76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6" name="Google Shape;11356;p36"/>
            <p:cNvSpPr/>
            <p:nvPr/>
          </p:nvSpPr>
          <p:spPr>
            <a:xfrm>
              <a:off x="1374919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7" name="Google Shape;11357;p36"/>
            <p:cNvSpPr/>
            <p:nvPr/>
          </p:nvSpPr>
          <p:spPr>
            <a:xfrm>
              <a:off x="1606838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8" name="Google Shape;11358;p36"/>
            <p:cNvSpPr/>
            <p:nvPr/>
          </p:nvSpPr>
          <p:spPr>
            <a:xfrm>
              <a:off x="1143000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9" name="Google Shape;11359;p36"/>
            <p:cNvSpPr/>
            <p:nvPr/>
          </p:nvSpPr>
          <p:spPr>
            <a:xfrm>
              <a:off x="357146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0" name="Google Shape;11360;p36"/>
            <p:cNvSpPr/>
            <p:nvPr/>
          </p:nvSpPr>
          <p:spPr>
            <a:xfrm>
              <a:off x="5453150" y="1138831"/>
              <a:ext cx="7185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1" name="Google Shape;11361;p36"/>
            <p:cNvSpPr/>
            <p:nvPr/>
          </p:nvSpPr>
          <p:spPr>
            <a:xfrm>
              <a:off x="1838756" y="1138831"/>
              <a:ext cx="231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2" name="Google Shape;11362;p36"/>
            <p:cNvSpPr/>
            <p:nvPr/>
          </p:nvSpPr>
          <p:spPr>
            <a:xfrm>
              <a:off x="2242350" y="1138823"/>
              <a:ext cx="3288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3" name="Google Shape;11363;p36"/>
            <p:cNvSpPr/>
            <p:nvPr/>
          </p:nvSpPr>
          <p:spPr>
            <a:xfrm>
              <a:off x="257092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4" name="Google Shape;11364;p36"/>
            <p:cNvSpPr/>
            <p:nvPr/>
          </p:nvSpPr>
          <p:spPr>
            <a:xfrm>
              <a:off x="307119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5" name="Google Shape;11365;p36"/>
            <p:cNvSpPr/>
            <p:nvPr/>
          </p:nvSpPr>
          <p:spPr>
            <a:xfrm>
              <a:off x="4071730" y="1138831"/>
              <a:ext cx="5004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6" name="Google Shape;11366;p36"/>
            <p:cNvSpPr/>
            <p:nvPr/>
          </p:nvSpPr>
          <p:spPr>
            <a:xfrm>
              <a:off x="4572000" y="1138831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7" name="Google Shape;11367;p36"/>
            <p:cNvSpPr/>
            <p:nvPr/>
          </p:nvSpPr>
          <p:spPr>
            <a:xfrm>
              <a:off x="4953000" y="1138831"/>
              <a:ext cx="2502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8" name="Google Shape;11368;p36"/>
            <p:cNvSpPr/>
            <p:nvPr/>
          </p:nvSpPr>
          <p:spPr>
            <a:xfrm>
              <a:off x="5203200" y="1138831"/>
              <a:ext cx="2502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9" name="Google Shape;11369;p36"/>
            <p:cNvSpPr/>
            <p:nvPr/>
          </p:nvSpPr>
          <p:spPr>
            <a:xfrm>
              <a:off x="6171650" y="1138835"/>
              <a:ext cx="7185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0" name="Google Shape;11370;p36"/>
            <p:cNvSpPr/>
            <p:nvPr/>
          </p:nvSpPr>
          <p:spPr>
            <a:xfrm>
              <a:off x="68901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1" name="Google Shape;11371;p36"/>
            <p:cNvSpPr/>
            <p:nvPr/>
          </p:nvSpPr>
          <p:spPr>
            <a:xfrm>
              <a:off x="8374250" y="1138835"/>
              <a:ext cx="3810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2" name="Google Shape;11372;p36"/>
            <p:cNvSpPr/>
            <p:nvPr/>
          </p:nvSpPr>
          <p:spPr>
            <a:xfrm>
              <a:off x="7271150" y="1138835"/>
              <a:ext cx="5889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3" name="Google Shape;11373;p36"/>
            <p:cNvSpPr/>
            <p:nvPr/>
          </p:nvSpPr>
          <p:spPr>
            <a:xfrm>
              <a:off x="7858600" y="1138835"/>
              <a:ext cx="515700" cy="168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4" name="Google Shape;11374;p36"/>
            <p:cNvSpPr/>
            <p:nvPr/>
          </p:nvSpPr>
          <p:spPr>
            <a:xfrm>
              <a:off x="8755200" y="1138835"/>
              <a:ext cx="3888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5" name="Google Shape;11375;p36"/>
            <p:cNvSpPr/>
            <p:nvPr/>
          </p:nvSpPr>
          <p:spPr>
            <a:xfrm>
              <a:off x="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6" name="Google Shape;11376;p36"/>
            <p:cNvSpPr/>
            <p:nvPr/>
          </p:nvSpPr>
          <p:spPr>
            <a:xfrm>
              <a:off x="381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7" name="Google Shape;11377;p36"/>
            <p:cNvSpPr/>
            <p:nvPr/>
          </p:nvSpPr>
          <p:spPr>
            <a:xfrm>
              <a:off x="762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8" name="Google Shape;11378;p36"/>
            <p:cNvSpPr/>
            <p:nvPr/>
          </p:nvSpPr>
          <p:spPr>
            <a:xfrm>
              <a:off x="1374919" y="1307143"/>
              <a:ext cx="2319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9" name="Google Shape;11379;p36"/>
            <p:cNvSpPr/>
            <p:nvPr/>
          </p:nvSpPr>
          <p:spPr>
            <a:xfrm>
              <a:off x="1606838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0" name="Google Shape;11380;p36"/>
            <p:cNvSpPr/>
            <p:nvPr/>
          </p:nvSpPr>
          <p:spPr>
            <a:xfrm>
              <a:off x="1143000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1" name="Google Shape;11381;p36"/>
            <p:cNvSpPr/>
            <p:nvPr/>
          </p:nvSpPr>
          <p:spPr>
            <a:xfrm>
              <a:off x="3571460" y="1307143"/>
              <a:ext cx="500400" cy="355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2" name="Google Shape;11382;p36"/>
            <p:cNvSpPr/>
            <p:nvPr/>
          </p:nvSpPr>
          <p:spPr>
            <a:xfrm>
              <a:off x="5453150" y="1307143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3" name="Google Shape;11383;p36"/>
            <p:cNvSpPr/>
            <p:nvPr/>
          </p:nvSpPr>
          <p:spPr>
            <a:xfrm>
              <a:off x="1838756" y="1307143"/>
              <a:ext cx="231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4" name="Google Shape;11384;p36"/>
            <p:cNvSpPr/>
            <p:nvPr/>
          </p:nvSpPr>
          <p:spPr>
            <a:xfrm>
              <a:off x="2242350" y="1307135"/>
              <a:ext cx="32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5" name="Google Shape;11385;p36"/>
            <p:cNvSpPr/>
            <p:nvPr/>
          </p:nvSpPr>
          <p:spPr>
            <a:xfrm>
              <a:off x="257092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6" name="Google Shape;11386;p36"/>
            <p:cNvSpPr/>
            <p:nvPr/>
          </p:nvSpPr>
          <p:spPr>
            <a:xfrm>
              <a:off x="307119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7" name="Google Shape;11387;p36"/>
            <p:cNvSpPr/>
            <p:nvPr/>
          </p:nvSpPr>
          <p:spPr>
            <a:xfrm>
              <a:off x="4071730" y="1307143"/>
              <a:ext cx="5004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8" name="Google Shape;11388;p36"/>
            <p:cNvSpPr/>
            <p:nvPr/>
          </p:nvSpPr>
          <p:spPr>
            <a:xfrm>
              <a:off x="4572000" y="1307143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9" name="Google Shape;11389;p36"/>
            <p:cNvSpPr/>
            <p:nvPr/>
          </p:nvSpPr>
          <p:spPr>
            <a:xfrm>
              <a:off x="4953000" y="1307143"/>
              <a:ext cx="2502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0" name="Google Shape;11390;p36"/>
            <p:cNvSpPr/>
            <p:nvPr/>
          </p:nvSpPr>
          <p:spPr>
            <a:xfrm>
              <a:off x="5203200" y="1307143"/>
              <a:ext cx="2502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1" name="Google Shape;11391;p36"/>
            <p:cNvSpPr/>
            <p:nvPr/>
          </p:nvSpPr>
          <p:spPr>
            <a:xfrm>
              <a:off x="6171650" y="1307151"/>
              <a:ext cx="7185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2" name="Google Shape;11392;p36"/>
            <p:cNvSpPr/>
            <p:nvPr/>
          </p:nvSpPr>
          <p:spPr>
            <a:xfrm>
              <a:off x="6890150" y="1307151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3" name="Google Shape;11393;p36"/>
            <p:cNvSpPr/>
            <p:nvPr/>
          </p:nvSpPr>
          <p:spPr>
            <a:xfrm>
              <a:off x="8374250" y="1307151"/>
              <a:ext cx="3810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4" name="Google Shape;11394;p36"/>
            <p:cNvSpPr/>
            <p:nvPr/>
          </p:nvSpPr>
          <p:spPr>
            <a:xfrm>
              <a:off x="7271150" y="1307151"/>
              <a:ext cx="5889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5" name="Google Shape;11395;p36"/>
            <p:cNvSpPr/>
            <p:nvPr/>
          </p:nvSpPr>
          <p:spPr>
            <a:xfrm>
              <a:off x="7858600" y="1307151"/>
              <a:ext cx="5157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6" name="Google Shape;11396;p36"/>
            <p:cNvSpPr/>
            <p:nvPr/>
          </p:nvSpPr>
          <p:spPr>
            <a:xfrm>
              <a:off x="8755200" y="1307151"/>
              <a:ext cx="3888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7" name="Google Shape;11397;p36"/>
            <p:cNvSpPr/>
            <p:nvPr/>
          </p:nvSpPr>
          <p:spPr>
            <a:xfrm>
              <a:off x="0" y="1662662"/>
              <a:ext cx="3810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8" name="Google Shape;11398;p36"/>
            <p:cNvSpPr/>
            <p:nvPr/>
          </p:nvSpPr>
          <p:spPr>
            <a:xfrm>
              <a:off x="381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9" name="Google Shape;11399;p36"/>
            <p:cNvSpPr/>
            <p:nvPr/>
          </p:nvSpPr>
          <p:spPr>
            <a:xfrm>
              <a:off x="762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0" name="Google Shape;11400;p36"/>
            <p:cNvSpPr/>
            <p:nvPr/>
          </p:nvSpPr>
          <p:spPr>
            <a:xfrm>
              <a:off x="1374919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1" name="Google Shape;11401;p36"/>
            <p:cNvSpPr/>
            <p:nvPr/>
          </p:nvSpPr>
          <p:spPr>
            <a:xfrm>
              <a:off x="1606838" y="1662662"/>
              <a:ext cx="2319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2" name="Google Shape;11402;p36"/>
            <p:cNvSpPr/>
            <p:nvPr/>
          </p:nvSpPr>
          <p:spPr>
            <a:xfrm>
              <a:off x="1143000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3" name="Google Shape;11403;p36"/>
            <p:cNvSpPr/>
            <p:nvPr/>
          </p:nvSpPr>
          <p:spPr>
            <a:xfrm>
              <a:off x="357146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4" name="Google Shape;11404;p36"/>
            <p:cNvSpPr/>
            <p:nvPr/>
          </p:nvSpPr>
          <p:spPr>
            <a:xfrm>
              <a:off x="5453150" y="1662662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5" name="Google Shape;11405;p36"/>
            <p:cNvSpPr/>
            <p:nvPr/>
          </p:nvSpPr>
          <p:spPr>
            <a:xfrm>
              <a:off x="1838756" y="1662662"/>
              <a:ext cx="231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6" name="Google Shape;11406;p36"/>
            <p:cNvSpPr/>
            <p:nvPr/>
          </p:nvSpPr>
          <p:spPr>
            <a:xfrm>
              <a:off x="2242350" y="1662655"/>
              <a:ext cx="32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7" name="Google Shape;11407;p36"/>
            <p:cNvSpPr/>
            <p:nvPr/>
          </p:nvSpPr>
          <p:spPr>
            <a:xfrm>
              <a:off x="2570920" y="1662662"/>
              <a:ext cx="5004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8" name="Google Shape;11408;p36"/>
            <p:cNvSpPr/>
            <p:nvPr/>
          </p:nvSpPr>
          <p:spPr>
            <a:xfrm>
              <a:off x="307119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9" name="Google Shape;11409;p36"/>
            <p:cNvSpPr/>
            <p:nvPr/>
          </p:nvSpPr>
          <p:spPr>
            <a:xfrm>
              <a:off x="4071730" y="1662662"/>
              <a:ext cx="5004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0" name="Google Shape;11410;p36"/>
            <p:cNvSpPr/>
            <p:nvPr/>
          </p:nvSpPr>
          <p:spPr>
            <a:xfrm>
              <a:off x="4572000" y="1662662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1" name="Google Shape;11411;p36"/>
            <p:cNvSpPr/>
            <p:nvPr/>
          </p:nvSpPr>
          <p:spPr>
            <a:xfrm>
              <a:off x="4953000" y="1662662"/>
              <a:ext cx="250200" cy="962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2" name="Google Shape;11412;p36"/>
            <p:cNvSpPr/>
            <p:nvPr/>
          </p:nvSpPr>
          <p:spPr>
            <a:xfrm>
              <a:off x="5203200" y="1662662"/>
              <a:ext cx="2502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3" name="Google Shape;11413;p36"/>
            <p:cNvSpPr/>
            <p:nvPr/>
          </p:nvSpPr>
          <p:spPr>
            <a:xfrm>
              <a:off x="6171650" y="1662683"/>
              <a:ext cx="7185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4" name="Google Shape;11414;p36"/>
            <p:cNvSpPr/>
            <p:nvPr/>
          </p:nvSpPr>
          <p:spPr>
            <a:xfrm>
              <a:off x="6890150" y="1662683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5" name="Google Shape;11415;p36"/>
            <p:cNvSpPr/>
            <p:nvPr/>
          </p:nvSpPr>
          <p:spPr>
            <a:xfrm>
              <a:off x="8374250" y="1662683"/>
              <a:ext cx="3810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6" name="Google Shape;11416;p36"/>
            <p:cNvSpPr/>
            <p:nvPr/>
          </p:nvSpPr>
          <p:spPr>
            <a:xfrm>
              <a:off x="7271150" y="1662683"/>
              <a:ext cx="5889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7" name="Google Shape;11417;p36"/>
            <p:cNvSpPr/>
            <p:nvPr/>
          </p:nvSpPr>
          <p:spPr>
            <a:xfrm>
              <a:off x="7858600" y="1662683"/>
              <a:ext cx="5157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8" name="Google Shape;11418;p36"/>
            <p:cNvSpPr/>
            <p:nvPr/>
          </p:nvSpPr>
          <p:spPr>
            <a:xfrm>
              <a:off x="8755200" y="1662683"/>
              <a:ext cx="3888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9" name="Google Shape;11419;p36"/>
            <p:cNvSpPr/>
            <p:nvPr/>
          </p:nvSpPr>
          <p:spPr>
            <a:xfrm>
              <a:off x="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0" name="Google Shape;11420;p36"/>
            <p:cNvSpPr/>
            <p:nvPr/>
          </p:nvSpPr>
          <p:spPr>
            <a:xfrm>
              <a:off x="381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1" name="Google Shape;11421;p36"/>
            <p:cNvSpPr/>
            <p:nvPr/>
          </p:nvSpPr>
          <p:spPr>
            <a:xfrm>
              <a:off x="762000" y="2625081"/>
              <a:ext cx="381000" cy="46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2" name="Google Shape;11422;p36"/>
            <p:cNvSpPr/>
            <p:nvPr/>
          </p:nvSpPr>
          <p:spPr>
            <a:xfrm>
              <a:off x="1374919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3" name="Google Shape;11423;p36"/>
            <p:cNvSpPr/>
            <p:nvPr/>
          </p:nvSpPr>
          <p:spPr>
            <a:xfrm>
              <a:off x="1606838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4" name="Google Shape;11424;p36"/>
            <p:cNvSpPr/>
            <p:nvPr/>
          </p:nvSpPr>
          <p:spPr>
            <a:xfrm>
              <a:off x="1143000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5" name="Google Shape;11425;p36"/>
            <p:cNvSpPr/>
            <p:nvPr/>
          </p:nvSpPr>
          <p:spPr>
            <a:xfrm>
              <a:off x="357146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6" name="Google Shape;11426;p36"/>
            <p:cNvSpPr/>
            <p:nvPr/>
          </p:nvSpPr>
          <p:spPr>
            <a:xfrm>
              <a:off x="5453150" y="2625081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7" name="Google Shape;11427;p36"/>
            <p:cNvSpPr/>
            <p:nvPr/>
          </p:nvSpPr>
          <p:spPr>
            <a:xfrm>
              <a:off x="1838756" y="2625081"/>
              <a:ext cx="231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8" name="Google Shape;11428;p36"/>
            <p:cNvSpPr/>
            <p:nvPr/>
          </p:nvSpPr>
          <p:spPr>
            <a:xfrm>
              <a:off x="2242350" y="2625077"/>
              <a:ext cx="3288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9" name="Google Shape;11429;p36"/>
            <p:cNvSpPr/>
            <p:nvPr/>
          </p:nvSpPr>
          <p:spPr>
            <a:xfrm>
              <a:off x="257092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0" name="Google Shape;11430;p36"/>
            <p:cNvSpPr/>
            <p:nvPr/>
          </p:nvSpPr>
          <p:spPr>
            <a:xfrm>
              <a:off x="307119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1" name="Google Shape;11431;p36"/>
            <p:cNvSpPr/>
            <p:nvPr/>
          </p:nvSpPr>
          <p:spPr>
            <a:xfrm>
              <a:off x="4071730" y="2625081"/>
              <a:ext cx="5004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2" name="Google Shape;11432;p36"/>
            <p:cNvSpPr/>
            <p:nvPr/>
          </p:nvSpPr>
          <p:spPr>
            <a:xfrm>
              <a:off x="4572000" y="2625081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3" name="Google Shape;11433;p36"/>
            <p:cNvSpPr/>
            <p:nvPr/>
          </p:nvSpPr>
          <p:spPr>
            <a:xfrm>
              <a:off x="49530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4" name="Google Shape;11434;p36"/>
            <p:cNvSpPr/>
            <p:nvPr/>
          </p:nvSpPr>
          <p:spPr>
            <a:xfrm>
              <a:off x="5203200" y="2625081"/>
              <a:ext cx="2502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5" name="Google Shape;11435;p36"/>
            <p:cNvSpPr/>
            <p:nvPr/>
          </p:nvSpPr>
          <p:spPr>
            <a:xfrm>
              <a:off x="6171650" y="2625092"/>
              <a:ext cx="7185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6" name="Google Shape;11436;p36"/>
            <p:cNvSpPr/>
            <p:nvPr/>
          </p:nvSpPr>
          <p:spPr>
            <a:xfrm>
              <a:off x="68901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7" name="Google Shape;11437;p36"/>
            <p:cNvSpPr/>
            <p:nvPr/>
          </p:nvSpPr>
          <p:spPr>
            <a:xfrm>
              <a:off x="8374250" y="2625092"/>
              <a:ext cx="3810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8" name="Google Shape;11438;p36"/>
            <p:cNvSpPr/>
            <p:nvPr/>
          </p:nvSpPr>
          <p:spPr>
            <a:xfrm>
              <a:off x="7271150" y="2625092"/>
              <a:ext cx="5889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9" name="Google Shape;11439;p36"/>
            <p:cNvSpPr/>
            <p:nvPr/>
          </p:nvSpPr>
          <p:spPr>
            <a:xfrm>
              <a:off x="7858600" y="2625092"/>
              <a:ext cx="5157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0" name="Google Shape;11440;p36"/>
            <p:cNvSpPr/>
            <p:nvPr/>
          </p:nvSpPr>
          <p:spPr>
            <a:xfrm>
              <a:off x="8755200" y="2625092"/>
              <a:ext cx="3888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1" name="Google Shape;11441;p36"/>
            <p:cNvSpPr/>
            <p:nvPr/>
          </p:nvSpPr>
          <p:spPr>
            <a:xfrm>
              <a:off x="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2" name="Google Shape;11442;p36"/>
            <p:cNvSpPr/>
            <p:nvPr/>
          </p:nvSpPr>
          <p:spPr>
            <a:xfrm>
              <a:off x="381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3" name="Google Shape;11443;p36"/>
            <p:cNvSpPr/>
            <p:nvPr/>
          </p:nvSpPr>
          <p:spPr>
            <a:xfrm>
              <a:off x="762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4" name="Google Shape;11444;p36"/>
            <p:cNvSpPr/>
            <p:nvPr/>
          </p:nvSpPr>
          <p:spPr>
            <a:xfrm>
              <a:off x="1374919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5" name="Google Shape;11445;p36"/>
            <p:cNvSpPr/>
            <p:nvPr/>
          </p:nvSpPr>
          <p:spPr>
            <a:xfrm>
              <a:off x="1606838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6" name="Google Shape;11446;p36"/>
            <p:cNvSpPr/>
            <p:nvPr/>
          </p:nvSpPr>
          <p:spPr>
            <a:xfrm>
              <a:off x="1143000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7" name="Google Shape;11447;p36"/>
            <p:cNvSpPr/>
            <p:nvPr/>
          </p:nvSpPr>
          <p:spPr>
            <a:xfrm>
              <a:off x="357146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8" name="Google Shape;11448;p36"/>
            <p:cNvSpPr/>
            <p:nvPr/>
          </p:nvSpPr>
          <p:spPr>
            <a:xfrm>
              <a:off x="5453150" y="30898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9" name="Google Shape;11449;p36"/>
            <p:cNvSpPr/>
            <p:nvPr/>
          </p:nvSpPr>
          <p:spPr>
            <a:xfrm>
              <a:off x="1838756" y="30898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0" name="Google Shape;11450;p36"/>
            <p:cNvSpPr/>
            <p:nvPr/>
          </p:nvSpPr>
          <p:spPr>
            <a:xfrm>
              <a:off x="2242350" y="3089826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1" name="Google Shape;11451;p36"/>
            <p:cNvSpPr/>
            <p:nvPr/>
          </p:nvSpPr>
          <p:spPr>
            <a:xfrm>
              <a:off x="257092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2" name="Google Shape;11452;p36"/>
            <p:cNvSpPr/>
            <p:nvPr/>
          </p:nvSpPr>
          <p:spPr>
            <a:xfrm>
              <a:off x="307119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3" name="Google Shape;11453;p36"/>
            <p:cNvSpPr/>
            <p:nvPr/>
          </p:nvSpPr>
          <p:spPr>
            <a:xfrm>
              <a:off x="4071730" y="30898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4" name="Google Shape;11454;p36"/>
            <p:cNvSpPr/>
            <p:nvPr/>
          </p:nvSpPr>
          <p:spPr>
            <a:xfrm>
              <a:off x="4572000" y="30898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5" name="Google Shape;11455;p36"/>
            <p:cNvSpPr/>
            <p:nvPr/>
          </p:nvSpPr>
          <p:spPr>
            <a:xfrm>
              <a:off x="4953000" y="3089829"/>
              <a:ext cx="2502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6" name="Google Shape;11456;p36"/>
            <p:cNvSpPr/>
            <p:nvPr/>
          </p:nvSpPr>
          <p:spPr>
            <a:xfrm>
              <a:off x="5203200" y="30898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7" name="Google Shape;11457;p36"/>
            <p:cNvSpPr/>
            <p:nvPr/>
          </p:nvSpPr>
          <p:spPr>
            <a:xfrm>
              <a:off x="6171650" y="30898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8" name="Google Shape;11458;p36"/>
            <p:cNvSpPr/>
            <p:nvPr/>
          </p:nvSpPr>
          <p:spPr>
            <a:xfrm>
              <a:off x="6890150" y="30898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9" name="Google Shape;11459;p36"/>
            <p:cNvSpPr/>
            <p:nvPr/>
          </p:nvSpPr>
          <p:spPr>
            <a:xfrm>
              <a:off x="8374250" y="30898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0" name="Google Shape;11460;p36"/>
            <p:cNvSpPr/>
            <p:nvPr/>
          </p:nvSpPr>
          <p:spPr>
            <a:xfrm>
              <a:off x="7271150" y="30898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1" name="Google Shape;11461;p36"/>
            <p:cNvSpPr/>
            <p:nvPr/>
          </p:nvSpPr>
          <p:spPr>
            <a:xfrm>
              <a:off x="7858600" y="3089832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2" name="Google Shape;11462;p36"/>
            <p:cNvSpPr/>
            <p:nvPr/>
          </p:nvSpPr>
          <p:spPr>
            <a:xfrm>
              <a:off x="8755200" y="3089832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3" name="Google Shape;11463;p36"/>
            <p:cNvSpPr/>
            <p:nvPr/>
          </p:nvSpPr>
          <p:spPr>
            <a:xfrm>
              <a:off x="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4" name="Google Shape;11464;p36"/>
            <p:cNvSpPr/>
            <p:nvPr/>
          </p:nvSpPr>
          <p:spPr>
            <a:xfrm>
              <a:off x="381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5" name="Google Shape;11465;p36"/>
            <p:cNvSpPr/>
            <p:nvPr/>
          </p:nvSpPr>
          <p:spPr>
            <a:xfrm>
              <a:off x="762000" y="32212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6" name="Google Shape;11466;p36"/>
            <p:cNvSpPr/>
            <p:nvPr/>
          </p:nvSpPr>
          <p:spPr>
            <a:xfrm>
              <a:off x="1374919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7" name="Google Shape;11467;p36"/>
            <p:cNvSpPr/>
            <p:nvPr/>
          </p:nvSpPr>
          <p:spPr>
            <a:xfrm>
              <a:off x="1606838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8" name="Google Shape;11468;p36"/>
            <p:cNvSpPr/>
            <p:nvPr/>
          </p:nvSpPr>
          <p:spPr>
            <a:xfrm>
              <a:off x="1143000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9" name="Google Shape;11469;p36"/>
            <p:cNvSpPr/>
            <p:nvPr/>
          </p:nvSpPr>
          <p:spPr>
            <a:xfrm>
              <a:off x="357146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0" name="Google Shape;11470;p36"/>
            <p:cNvSpPr/>
            <p:nvPr/>
          </p:nvSpPr>
          <p:spPr>
            <a:xfrm>
              <a:off x="5453150" y="3221254"/>
              <a:ext cx="7185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1" name="Google Shape;11471;p36"/>
            <p:cNvSpPr/>
            <p:nvPr/>
          </p:nvSpPr>
          <p:spPr>
            <a:xfrm>
              <a:off x="1838756" y="32212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2" name="Google Shape;11472;p36"/>
            <p:cNvSpPr/>
            <p:nvPr/>
          </p:nvSpPr>
          <p:spPr>
            <a:xfrm>
              <a:off x="2242350" y="3221252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3" name="Google Shape;11473;p36"/>
            <p:cNvSpPr/>
            <p:nvPr/>
          </p:nvSpPr>
          <p:spPr>
            <a:xfrm>
              <a:off x="257092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4" name="Google Shape;11474;p36"/>
            <p:cNvSpPr/>
            <p:nvPr/>
          </p:nvSpPr>
          <p:spPr>
            <a:xfrm>
              <a:off x="3071190" y="3221254"/>
              <a:ext cx="5004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5" name="Google Shape;11475;p36"/>
            <p:cNvSpPr/>
            <p:nvPr/>
          </p:nvSpPr>
          <p:spPr>
            <a:xfrm>
              <a:off x="4071730" y="32212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6" name="Google Shape;11476;p36"/>
            <p:cNvSpPr/>
            <p:nvPr/>
          </p:nvSpPr>
          <p:spPr>
            <a:xfrm>
              <a:off x="4572000" y="3221254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7" name="Google Shape;11477;p36"/>
            <p:cNvSpPr/>
            <p:nvPr/>
          </p:nvSpPr>
          <p:spPr>
            <a:xfrm>
              <a:off x="4953000" y="32212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8" name="Google Shape;11478;p36"/>
            <p:cNvSpPr/>
            <p:nvPr/>
          </p:nvSpPr>
          <p:spPr>
            <a:xfrm>
              <a:off x="5203200" y="32212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9" name="Google Shape;11479;p36"/>
            <p:cNvSpPr/>
            <p:nvPr/>
          </p:nvSpPr>
          <p:spPr>
            <a:xfrm>
              <a:off x="6171650" y="3221257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0" name="Google Shape;11480;p36"/>
            <p:cNvSpPr/>
            <p:nvPr/>
          </p:nvSpPr>
          <p:spPr>
            <a:xfrm>
              <a:off x="6890150" y="32212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1" name="Google Shape;11481;p36"/>
            <p:cNvSpPr/>
            <p:nvPr/>
          </p:nvSpPr>
          <p:spPr>
            <a:xfrm>
              <a:off x="8374250" y="32212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2" name="Google Shape;11482;p36"/>
            <p:cNvSpPr/>
            <p:nvPr/>
          </p:nvSpPr>
          <p:spPr>
            <a:xfrm>
              <a:off x="7271150" y="32212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3" name="Google Shape;11483;p36"/>
            <p:cNvSpPr/>
            <p:nvPr/>
          </p:nvSpPr>
          <p:spPr>
            <a:xfrm>
              <a:off x="7858600" y="3221257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4" name="Google Shape;11484;p36"/>
            <p:cNvSpPr/>
            <p:nvPr/>
          </p:nvSpPr>
          <p:spPr>
            <a:xfrm>
              <a:off x="8755200" y="32212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5" name="Google Shape;11485;p36"/>
            <p:cNvSpPr/>
            <p:nvPr/>
          </p:nvSpPr>
          <p:spPr>
            <a:xfrm>
              <a:off x="0" y="3352654"/>
              <a:ext cx="3810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6" name="Google Shape;11486;p36"/>
            <p:cNvSpPr/>
            <p:nvPr/>
          </p:nvSpPr>
          <p:spPr>
            <a:xfrm>
              <a:off x="381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7" name="Google Shape;11487;p36"/>
            <p:cNvSpPr/>
            <p:nvPr/>
          </p:nvSpPr>
          <p:spPr>
            <a:xfrm>
              <a:off x="762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8" name="Google Shape;11488;p36"/>
            <p:cNvSpPr/>
            <p:nvPr/>
          </p:nvSpPr>
          <p:spPr>
            <a:xfrm>
              <a:off x="1374919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9" name="Google Shape;11489;p36"/>
            <p:cNvSpPr/>
            <p:nvPr/>
          </p:nvSpPr>
          <p:spPr>
            <a:xfrm>
              <a:off x="1606838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0" name="Google Shape;11490;p36"/>
            <p:cNvSpPr/>
            <p:nvPr/>
          </p:nvSpPr>
          <p:spPr>
            <a:xfrm>
              <a:off x="1143000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1" name="Google Shape;11491;p36"/>
            <p:cNvSpPr/>
            <p:nvPr/>
          </p:nvSpPr>
          <p:spPr>
            <a:xfrm>
              <a:off x="357146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2" name="Google Shape;11492;p36"/>
            <p:cNvSpPr/>
            <p:nvPr/>
          </p:nvSpPr>
          <p:spPr>
            <a:xfrm>
              <a:off x="5453150" y="3352654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3" name="Google Shape;11493;p36"/>
            <p:cNvSpPr/>
            <p:nvPr/>
          </p:nvSpPr>
          <p:spPr>
            <a:xfrm>
              <a:off x="1838756" y="3352654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4" name="Google Shape;11494;p36"/>
            <p:cNvSpPr/>
            <p:nvPr/>
          </p:nvSpPr>
          <p:spPr>
            <a:xfrm>
              <a:off x="2242350" y="3352652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5" name="Google Shape;11495;p36"/>
            <p:cNvSpPr/>
            <p:nvPr/>
          </p:nvSpPr>
          <p:spPr>
            <a:xfrm>
              <a:off x="2570920" y="3352654"/>
              <a:ext cx="5004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6" name="Google Shape;11496;p36"/>
            <p:cNvSpPr/>
            <p:nvPr/>
          </p:nvSpPr>
          <p:spPr>
            <a:xfrm>
              <a:off x="307119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7" name="Google Shape;11497;p36"/>
            <p:cNvSpPr/>
            <p:nvPr/>
          </p:nvSpPr>
          <p:spPr>
            <a:xfrm>
              <a:off x="4071730" y="3352654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8" name="Google Shape;11498;p36"/>
            <p:cNvSpPr/>
            <p:nvPr/>
          </p:nvSpPr>
          <p:spPr>
            <a:xfrm>
              <a:off x="4572000" y="3352654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9" name="Google Shape;11499;p36"/>
            <p:cNvSpPr/>
            <p:nvPr/>
          </p:nvSpPr>
          <p:spPr>
            <a:xfrm>
              <a:off x="4953000" y="33526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0" name="Google Shape;11500;p36"/>
            <p:cNvSpPr/>
            <p:nvPr/>
          </p:nvSpPr>
          <p:spPr>
            <a:xfrm>
              <a:off x="5203200" y="3352654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1" name="Google Shape;11501;p36"/>
            <p:cNvSpPr/>
            <p:nvPr/>
          </p:nvSpPr>
          <p:spPr>
            <a:xfrm>
              <a:off x="6171650" y="3352657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2" name="Google Shape;11502;p36"/>
            <p:cNvSpPr/>
            <p:nvPr/>
          </p:nvSpPr>
          <p:spPr>
            <a:xfrm>
              <a:off x="68901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3" name="Google Shape;11503;p36"/>
            <p:cNvSpPr/>
            <p:nvPr/>
          </p:nvSpPr>
          <p:spPr>
            <a:xfrm>
              <a:off x="8374250" y="3352657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4" name="Google Shape;11504;p36"/>
            <p:cNvSpPr/>
            <p:nvPr/>
          </p:nvSpPr>
          <p:spPr>
            <a:xfrm>
              <a:off x="7271150" y="3352657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5" name="Google Shape;11505;p36"/>
            <p:cNvSpPr/>
            <p:nvPr/>
          </p:nvSpPr>
          <p:spPr>
            <a:xfrm>
              <a:off x="7858600" y="3352657"/>
              <a:ext cx="515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6" name="Google Shape;11506;p36"/>
            <p:cNvSpPr/>
            <p:nvPr/>
          </p:nvSpPr>
          <p:spPr>
            <a:xfrm>
              <a:off x="8755200" y="3352657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7" name="Google Shape;11507;p36"/>
            <p:cNvSpPr/>
            <p:nvPr/>
          </p:nvSpPr>
          <p:spPr>
            <a:xfrm>
              <a:off x="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8" name="Google Shape;11508;p36"/>
            <p:cNvSpPr/>
            <p:nvPr/>
          </p:nvSpPr>
          <p:spPr>
            <a:xfrm>
              <a:off x="381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9" name="Google Shape;11509;p36"/>
            <p:cNvSpPr/>
            <p:nvPr/>
          </p:nvSpPr>
          <p:spPr>
            <a:xfrm>
              <a:off x="76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0" name="Google Shape;11510;p36"/>
            <p:cNvSpPr/>
            <p:nvPr/>
          </p:nvSpPr>
          <p:spPr>
            <a:xfrm>
              <a:off x="1374919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1" name="Google Shape;11511;p36"/>
            <p:cNvSpPr/>
            <p:nvPr/>
          </p:nvSpPr>
          <p:spPr>
            <a:xfrm>
              <a:off x="1606838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2" name="Google Shape;11512;p36"/>
            <p:cNvSpPr/>
            <p:nvPr/>
          </p:nvSpPr>
          <p:spPr>
            <a:xfrm>
              <a:off x="1143000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3" name="Google Shape;11513;p36"/>
            <p:cNvSpPr/>
            <p:nvPr/>
          </p:nvSpPr>
          <p:spPr>
            <a:xfrm>
              <a:off x="357146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4" name="Google Shape;11514;p36"/>
            <p:cNvSpPr/>
            <p:nvPr/>
          </p:nvSpPr>
          <p:spPr>
            <a:xfrm>
              <a:off x="5453150" y="3484129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5" name="Google Shape;11515;p36"/>
            <p:cNvSpPr/>
            <p:nvPr/>
          </p:nvSpPr>
          <p:spPr>
            <a:xfrm>
              <a:off x="1838756" y="3484129"/>
              <a:ext cx="231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6" name="Google Shape;11516;p36"/>
            <p:cNvSpPr/>
            <p:nvPr/>
          </p:nvSpPr>
          <p:spPr>
            <a:xfrm>
              <a:off x="2242350" y="3484127"/>
              <a:ext cx="32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7" name="Google Shape;11517;p36"/>
            <p:cNvSpPr/>
            <p:nvPr/>
          </p:nvSpPr>
          <p:spPr>
            <a:xfrm>
              <a:off x="257092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8" name="Google Shape;11518;p36"/>
            <p:cNvSpPr/>
            <p:nvPr/>
          </p:nvSpPr>
          <p:spPr>
            <a:xfrm>
              <a:off x="307119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9" name="Google Shape;11519;p36"/>
            <p:cNvSpPr/>
            <p:nvPr/>
          </p:nvSpPr>
          <p:spPr>
            <a:xfrm>
              <a:off x="4071730" y="3484129"/>
              <a:ext cx="5004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0" name="Google Shape;11520;p36"/>
            <p:cNvSpPr/>
            <p:nvPr/>
          </p:nvSpPr>
          <p:spPr>
            <a:xfrm>
              <a:off x="4572000" y="3484129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1" name="Google Shape;11521;p36"/>
            <p:cNvSpPr/>
            <p:nvPr/>
          </p:nvSpPr>
          <p:spPr>
            <a:xfrm>
              <a:off x="4953000" y="34841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2" name="Google Shape;11522;p36"/>
            <p:cNvSpPr/>
            <p:nvPr/>
          </p:nvSpPr>
          <p:spPr>
            <a:xfrm>
              <a:off x="5203200" y="3484129"/>
              <a:ext cx="2502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3" name="Google Shape;11523;p36"/>
            <p:cNvSpPr/>
            <p:nvPr/>
          </p:nvSpPr>
          <p:spPr>
            <a:xfrm>
              <a:off x="6171650" y="3484132"/>
              <a:ext cx="7185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4" name="Google Shape;11524;p36"/>
            <p:cNvSpPr/>
            <p:nvPr/>
          </p:nvSpPr>
          <p:spPr>
            <a:xfrm>
              <a:off x="6890150" y="34841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5" name="Google Shape;11525;p36"/>
            <p:cNvSpPr/>
            <p:nvPr/>
          </p:nvSpPr>
          <p:spPr>
            <a:xfrm>
              <a:off x="8374250" y="3484132"/>
              <a:ext cx="3810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6" name="Google Shape;11526;p36"/>
            <p:cNvSpPr/>
            <p:nvPr/>
          </p:nvSpPr>
          <p:spPr>
            <a:xfrm>
              <a:off x="7271150" y="3484132"/>
              <a:ext cx="5889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7" name="Google Shape;11527;p36"/>
            <p:cNvSpPr/>
            <p:nvPr/>
          </p:nvSpPr>
          <p:spPr>
            <a:xfrm>
              <a:off x="7858600" y="3484132"/>
              <a:ext cx="5157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8" name="Google Shape;11528;p36"/>
            <p:cNvSpPr/>
            <p:nvPr/>
          </p:nvSpPr>
          <p:spPr>
            <a:xfrm>
              <a:off x="8755200" y="3484132"/>
              <a:ext cx="3888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9" name="Google Shape;11529;p36"/>
            <p:cNvSpPr/>
            <p:nvPr/>
          </p:nvSpPr>
          <p:spPr>
            <a:xfrm>
              <a:off x="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0" name="Google Shape;11530;p36"/>
            <p:cNvSpPr/>
            <p:nvPr/>
          </p:nvSpPr>
          <p:spPr>
            <a:xfrm>
              <a:off x="381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1" name="Google Shape;11531;p36"/>
            <p:cNvSpPr/>
            <p:nvPr/>
          </p:nvSpPr>
          <p:spPr>
            <a:xfrm>
              <a:off x="762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2" name="Google Shape;11532;p36"/>
            <p:cNvSpPr/>
            <p:nvPr/>
          </p:nvSpPr>
          <p:spPr>
            <a:xfrm>
              <a:off x="1374919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3" name="Google Shape;11533;p36"/>
            <p:cNvSpPr/>
            <p:nvPr/>
          </p:nvSpPr>
          <p:spPr>
            <a:xfrm>
              <a:off x="1606838" y="3615466"/>
              <a:ext cx="231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4" name="Google Shape;11534;p36"/>
            <p:cNvSpPr/>
            <p:nvPr/>
          </p:nvSpPr>
          <p:spPr>
            <a:xfrm>
              <a:off x="1143000" y="3615466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5" name="Google Shape;11535;p36"/>
            <p:cNvSpPr/>
            <p:nvPr/>
          </p:nvSpPr>
          <p:spPr>
            <a:xfrm>
              <a:off x="357146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6" name="Google Shape;11536;p36"/>
            <p:cNvSpPr/>
            <p:nvPr/>
          </p:nvSpPr>
          <p:spPr>
            <a:xfrm>
              <a:off x="5453150" y="3615466"/>
              <a:ext cx="7185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7" name="Google Shape;11537;p36"/>
            <p:cNvSpPr/>
            <p:nvPr/>
          </p:nvSpPr>
          <p:spPr>
            <a:xfrm>
              <a:off x="1838756" y="3615466"/>
              <a:ext cx="231900" cy="379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8" name="Google Shape;11538;p36"/>
            <p:cNvSpPr/>
            <p:nvPr/>
          </p:nvSpPr>
          <p:spPr>
            <a:xfrm>
              <a:off x="2242350" y="3615465"/>
              <a:ext cx="32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9" name="Google Shape;11539;p36"/>
            <p:cNvSpPr/>
            <p:nvPr/>
          </p:nvSpPr>
          <p:spPr>
            <a:xfrm>
              <a:off x="257092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0" name="Google Shape;11540;p36"/>
            <p:cNvSpPr/>
            <p:nvPr/>
          </p:nvSpPr>
          <p:spPr>
            <a:xfrm>
              <a:off x="307119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1" name="Google Shape;11541;p36"/>
            <p:cNvSpPr/>
            <p:nvPr/>
          </p:nvSpPr>
          <p:spPr>
            <a:xfrm>
              <a:off x="4071730" y="3615466"/>
              <a:ext cx="5004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2" name="Google Shape;11542;p36"/>
            <p:cNvSpPr/>
            <p:nvPr/>
          </p:nvSpPr>
          <p:spPr>
            <a:xfrm>
              <a:off x="4572000" y="3615466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3" name="Google Shape;11543;p36"/>
            <p:cNvSpPr/>
            <p:nvPr/>
          </p:nvSpPr>
          <p:spPr>
            <a:xfrm>
              <a:off x="49530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4" name="Google Shape;11544;p36"/>
            <p:cNvSpPr/>
            <p:nvPr/>
          </p:nvSpPr>
          <p:spPr>
            <a:xfrm>
              <a:off x="5203200" y="3615466"/>
              <a:ext cx="2502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5" name="Google Shape;11545;p36"/>
            <p:cNvSpPr/>
            <p:nvPr/>
          </p:nvSpPr>
          <p:spPr>
            <a:xfrm>
              <a:off x="6171650" y="3615475"/>
              <a:ext cx="7185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6" name="Google Shape;11546;p36"/>
            <p:cNvSpPr/>
            <p:nvPr/>
          </p:nvSpPr>
          <p:spPr>
            <a:xfrm>
              <a:off x="68901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7" name="Google Shape;11547;p36"/>
            <p:cNvSpPr/>
            <p:nvPr/>
          </p:nvSpPr>
          <p:spPr>
            <a:xfrm>
              <a:off x="8374250" y="3615475"/>
              <a:ext cx="3810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8" name="Google Shape;11548;p36"/>
            <p:cNvSpPr/>
            <p:nvPr/>
          </p:nvSpPr>
          <p:spPr>
            <a:xfrm>
              <a:off x="7271150" y="3615475"/>
              <a:ext cx="5889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9" name="Google Shape;11549;p36"/>
            <p:cNvSpPr/>
            <p:nvPr/>
          </p:nvSpPr>
          <p:spPr>
            <a:xfrm>
              <a:off x="7858600" y="3615475"/>
              <a:ext cx="515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0" name="Google Shape;11550;p36"/>
            <p:cNvSpPr/>
            <p:nvPr/>
          </p:nvSpPr>
          <p:spPr>
            <a:xfrm>
              <a:off x="8755200" y="3615475"/>
              <a:ext cx="3888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1" name="Google Shape;11551;p36"/>
            <p:cNvSpPr/>
            <p:nvPr/>
          </p:nvSpPr>
          <p:spPr>
            <a:xfrm>
              <a:off x="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2" name="Google Shape;11552;p36"/>
            <p:cNvSpPr/>
            <p:nvPr/>
          </p:nvSpPr>
          <p:spPr>
            <a:xfrm>
              <a:off x="381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3" name="Google Shape;11553;p36"/>
            <p:cNvSpPr/>
            <p:nvPr/>
          </p:nvSpPr>
          <p:spPr>
            <a:xfrm>
              <a:off x="762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4" name="Google Shape;11554;p36"/>
            <p:cNvSpPr/>
            <p:nvPr/>
          </p:nvSpPr>
          <p:spPr>
            <a:xfrm>
              <a:off x="1374919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5" name="Google Shape;11555;p36"/>
            <p:cNvSpPr/>
            <p:nvPr/>
          </p:nvSpPr>
          <p:spPr>
            <a:xfrm>
              <a:off x="1606838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6" name="Google Shape;11556;p36"/>
            <p:cNvSpPr/>
            <p:nvPr/>
          </p:nvSpPr>
          <p:spPr>
            <a:xfrm>
              <a:off x="1143000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7" name="Google Shape;11557;p36"/>
            <p:cNvSpPr/>
            <p:nvPr/>
          </p:nvSpPr>
          <p:spPr>
            <a:xfrm>
              <a:off x="357146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8" name="Google Shape;11558;p36"/>
            <p:cNvSpPr/>
            <p:nvPr/>
          </p:nvSpPr>
          <p:spPr>
            <a:xfrm>
              <a:off x="5453150" y="4151758"/>
              <a:ext cx="7185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9" name="Google Shape;11559;p36"/>
            <p:cNvSpPr/>
            <p:nvPr/>
          </p:nvSpPr>
          <p:spPr>
            <a:xfrm>
              <a:off x="1838756" y="4151758"/>
              <a:ext cx="2319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0" name="Google Shape;11560;p36"/>
            <p:cNvSpPr/>
            <p:nvPr/>
          </p:nvSpPr>
          <p:spPr>
            <a:xfrm>
              <a:off x="2242350" y="4151758"/>
              <a:ext cx="3288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1" name="Google Shape;11561;p36"/>
            <p:cNvSpPr/>
            <p:nvPr/>
          </p:nvSpPr>
          <p:spPr>
            <a:xfrm>
              <a:off x="2570920" y="4151758"/>
              <a:ext cx="5004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2" name="Google Shape;11562;p36"/>
            <p:cNvSpPr/>
            <p:nvPr/>
          </p:nvSpPr>
          <p:spPr>
            <a:xfrm>
              <a:off x="307119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3" name="Google Shape;11563;p36"/>
            <p:cNvSpPr/>
            <p:nvPr/>
          </p:nvSpPr>
          <p:spPr>
            <a:xfrm>
              <a:off x="4071730" y="4151758"/>
              <a:ext cx="5004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4" name="Google Shape;11564;p36"/>
            <p:cNvSpPr/>
            <p:nvPr/>
          </p:nvSpPr>
          <p:spPr>
            <a:xfrm>
              <a:off x="4572000" y="4151758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5" name="Google Shape;11565;p36"/>
            <p:cNvSpPr/>
            <p:nvPr/>
          </p:nvSpPr>
          <p:spPr>
            <a:xfrm>
              <a:off x="4953000" y="4151758"/>
              <a:ext cx="2502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6" name="Google Shape;11566;p36"/>
            <p:cNvSpPr/>
            <p:nvPr/>
          </p:nvSpPr>
          <p:spPr>
            <a:xfrm>
              <a:off x="5203200" y="4151758"/>
              <a:ext cx="2502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7" name="Google Shape;11567;p36"/>
            <p:cNvSpPr/>
            <p:nvPr/>
          </p:nvSpPr>
          <p:spPr>
            <a:xfrm>
              <a:off x="6171650" y="4151770"/>
              <a:ext cx="7185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8" name="Google Shape;11568;p36"/>
            <p:cNvSpPr/>
            <p:nvPr/>
          </p:nvSpPr>
          <p:spPr>
            <a:xfrm>
              <a:off x="6890150" y="4151770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9" name="Google Shape;11569;p36"/>
            <p:cNvSpPr/>
            <p:nvPr/>
          </p:nvSpPr>
          <p:spPr>
            <a:xfrm>
              <a:off x="8374250" y="4151770"/>
              <a:ext cx="3810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0" name="Google Shape;11570;p36"/>
            <p:cNvSpPr/>
            <p:nvPr/>
          </p:nvSpPr>
          <p:spPr>
            <a:xfrm>
              <a:off x="7271150" y="4151770"/>
              <a:ext cx="588900" cy="507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1" name="Google Shape;11571;p36"/>
            <p:cNvSpPr/>
            <p:nvPr/>
          </p:nvSpPr>
          <p:spPr>
            <a:xfrm>
              <a:off x="7858600" y="4151770"/>
              <a:ext cx="515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2" name="Google Shape;11572;p36"/>
            <p:cNvSpPr/>
            <p:nvPr/>
          </p:nvSpPr>
          <p:spPr>
            <a:xfrm>
              <a:off x="8755200" y="4151770"/>
              <a:ext cx="3888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3" name="Google Shape;11573;p36"/>
            <p:cNvSpPr/>
            <p:nvPr/>
          </p:nvSpPr>
          <p:spPr>
            <a:xfrm>
              <a:off x="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4" name="Google Shape;11574;p36"/>
            <p:cNvSpPr/>
            <p:nvPr/>
          </p:nvSpPr>
          <p:spPr>
            <a:xfrm>
              <a:off x="381000" y="4659472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5" name="Google Shape;11575;p36"/>
            <p:cNvSpPr/>
            <p:nvPr/>
          </p:nvSpPr>
          <p:spPr>
            <a:xfrm>
              <a:off x="762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6" name="Google Shape;11576;p36"/>
            <p:cNvSpPr/>
            <p:nvPr/>
          </p:nvSpPr>
          <p:spPr>
            <a:xfrm>
              <a:off x="1374919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7" name="Google Shape;11577;p36"/>
            <p:cNvSpPr/>
            <p:nvPr/>
          </p:nvSpPr>
          <p:spPr>
            <a:xfrm>
              <a:off x="1606838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8" name="Google Shape;11578;p36"/>
            <p:cNvSpPr/>
            <p:nvPr/>
          </p:nvSpPr>
          <p:spPr>
            <a:xfrm>
              <a:off x="1143000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9" name="Google Shape;11579;p36"/>
            <p:cNvSpPr/>
            <p:nvPr/>
          </p:nvSpPr>
          <p:spPr>
            <a:xfrm>
              <a:off x="357146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0" name="Google Shape;11580;p36"/>
            <p:cNvSpPr/>
            <p:nvPr/>
          </p:nvSpPr>
          <p:spPr>
            <a:xfrm>
              <a:off x="5453150" y="4659472"/>
              <a:ext cx="7185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1" name="Google Shape;11581;p36"/>
            <p:cNvSpPr/>
            <p:nvPr/>
          </p:nvSpPr>
          <p:spPr>
            <a:xfrm>
              <a:off x="1838756" y="4659472"/>
              <a:ext cx="231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2" name="Google Shape;11582;p36"/>
            <p:cNvSpPr/>
            <p:nvPr/>
          </p:nvSpPr>
          <p:spPr>
            <a:xfrm>
              <a:off x="2242350" y="4659474"/>
              <a:ext cx="3288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3" name="Google Shape;11583;p36"/>
            <p:cNvSpPr/>
            <p:nvPr/>
          </p:nvSpPr>
          <p:spPr>
            <a:xfrm>
              <a:off x="257092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4" name="Google Shape;11584;p36"/>
            <p:cNvSpPr/>
            <p:nvPr/>
          </p:nvSpPr>
          <p:spPr>
            <a:xfrm>
              <a:off x="3071190" y="4659472"/>
              <a:ext cx="5004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5" name="Google Shape;11585;p36"/>
            <p:cNvSpPr/>
            <p:nvPr/>
          </p:nvSpPr>
          <p:spPr>
            <a:xfrm>
              <a:off x="4071730" y="4659472"/>
              <a:ext cx="5004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6" name="Google Shape;11586;p36"/>
            <p:cNvSpPr/>
            <p:nvPr/>
          </p:nvSpPr>
          <p:spPr>
            <a:xfrm>
              <a:off x="4572000" y="4659472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7" name="Google Shape;11587;p36"/>
            <p:cNvSpPr/>
            <p:nvPr/>
          </p:nvSpPr>
          <p:spPr>
            <a:xfrm>
              <a:off x="4953000" y="4659472"/>
              <a:ext cx="2502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8" name="Google Shape;11588;p36"/>
            <p:cNvSpPr/>
            <p:nvPr/>
          </p:nvSpPr>
          <p:spPr>
            <a:xfrm>
              <a:off x="5203200" y="4659472"/>
              <a:ext cx="2502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9" name="Google Shape;11589;p36"/>
            <p:cNvSpPr/>
            <p:nvPr/>
          </p:nvSpPr>
          <p:spPr>
            <a:xfrm>
              <a:off x="6171650" y="4659483"/>
              <a:ext cx="7185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0" name="Google Shape;11590;p36"/>
            <p:cNvSpPr/>
            <p:nvPr/>
          </p:nvSpPr>
          <p:spPr>
            <a:xfrm>
              <a:off x="6890150" y="4659483"/>
              <a:ext cx="3810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1" name="Google Shape;11591;p36"/>
            <p:cNvSpPr/>
            <p:nvPr/>
          </p:nvSpPr>
          <p:spPr>
            <a:xfrm>
              <a:off x="8374250" y="4659483"/>
              <a:ext cx="381000" cy="483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2" name="Google Shape;11592;p36"/>
            <p:cNvSpPr/>
            <p:nvPr/>
          </p:nvSpPr>
          <p:spPr>
            <a:xfrm>
              <a:off x="7271150" y="4659483"/>
              <a:ext cx="5889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3" name="Google Shape;11593;p36"/>
            <p:cNvSpPr/>
            <p:nvPr/>
          </p:nvSpPr>
          <p:spPr>
            <a:xfrm>
              <a:off x="7858600" y="4659483"/>
              <a:ext cx="5157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4" name="Google Shape;11594;p36"/>
            <p:cNvSpPr/>
            <p:nvPr/>
          </p:nvSpPr>
          <p:spPr>
            <a:xfrm>
              <a:off x="8755200" y="4659483"/>
              <a:ext cx="3888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5" name="Google Shape;11595;p36"/>
            <p:cNvSpPr/>
            <p:nvPr/>
          </p:nvSpPr>
          <p:spPr>
            <a:xfrm>
              <a:off x="2071737" y="37979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6" name="Google Shape;11596;p36"/>
            <p:cNvSpPr/>
            <p:nvPr/>
          </p:nvSpPr>
          <p:spPr>
            <a:xfrm>
              <a:off x="2071737" y="30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7" name="Google Shape;11597;p36"/>
            <p:cNvSpPr/>
            <p:nvPr/>
          </p:nvSpPr>
          <p:spPr>
            <a:xfrm>
              <a:off x="2071737" y="759280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8" name="Google Shape;11598;p36"/>
            <p:cNvSpPr/>
            <p:nvPr/>
          </p:nvSpPr>
          <p:spPr>
            <a:xfrm>
              <a:off x="2071737" y="1138820"/>
              <a:ext cx="170700" cy="1683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9" name="Google Shape;11599;p36"/>
            <p:cNvSpPr/>
            <p:nvPr/>
          </p:nvSpPr>
          <p:spPr>
            <a:xfrm>
              <a:off x="2071737" y="1307131"/>
              <a:ext cx="170700" cy="355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0" name="Google Shape;11600;p36"/>
            <p:cNvSpPr/>
            <p:nvPr/>
          </p:nvSpPr>
          <p:spPr>
            <a:xfrm>
              <a:off x="2071737" y="1662650"/>
              <a:ext cx="170700" cy="962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1" name="Google Shape;11601;p36"/>
            <p:cNvSpPr/>
            <p:nvPr/>
          </p:nvSpPr>
          <p:spPr>
            <a:xfrm>
              <a:off x="2071737" y="2625069"/>
              <a:ext cx="170700" cy="464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2" name="Google Shape;11602;p36"/>
            <p:cNvSpPr/>
            <p:nvPr/>
          </p:nvSpPr>
          <p:spPr>
            <a:xfrm>
              <a:off x="2071737" y="3089818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3" name="Google Shape;11603;p36"/>
            <p:cNvSpPr/>
            <p:nvPr/>
          </p:nvSpPr>
          <p:spPr>
            <a:xfrm>
              <a:off x="2071737" y="3221243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4" name="Google Shape;11604;p36"/>
            <p:cNvSpPr/>
            <p:nvPr/>
          </p:nvSpPr>
          <p:spPr>
            <a:xfrm>
              <a:off x="2071737" y="3352643"/>
              <a:ext cx="170700" cy="131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5" name="Google Shape;11605;p36"/>
            <p:cNvSpPr/>
            <p:nvPr/>
          </p:nvSpPr>
          <p:spPr>
            <a:xfrm>
              <a:off x="2071737" y="3484118"/>
              <a:ext cx="170700" cy="131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6" name="Google Shape;11606;p36"/>
            <p:cNvSpPr/>
            <p:nvPr/>
          </p:nvSpPr>
          <p:spPr>
            <a:xfrm>
              <a:off x="2071737" y="3615454"/>
              <a:ext cx="170700" cy="3795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7" name="Google Shape;11607;p36"/>
            <p:cNvSpPr/>
            <p:nvPr/>
          </p:nvSpPr>
          <p:spPr>
            <a:xfrm>
              <a:off x="2071737" y="4151749"/>
              <a:ext cx="170700" cy="507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8" name="Google Shape;11608;p36"/>
            <p:cNvSpPr/>
            <p:nvPr/>
          </p:nvSpPr>
          <p:spPr>
            <a:xfrm>
              <a:off x="2071737" y="4659461"/>
              <a:ext cx="170700" cy="483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9" name="Google Shape;11609;p36"/>
            <p:cNvSpPr/>
            <p:nvPr/>
          </p:nvSpPr>
          <p:spPr>
            <a:xfrm>
              <a:off x="2071737" y="3992112"/>
              <a:ext cx="1707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0" name="Google Shape;11610;p36"/>
            <p:cNvSpPr/>
            <p:nvPr/>
          </p:nvSpPr>
          <p:spPr>
            <a:xfrm>
              <a:off x="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1" name="Google Shape;11611;p36"/>
            <p:cNvSpPr/>
            <p:nvPr/>
          </p:nvSpPr>
          <p:spPr>
            <a:xfrm>
              <a:off x="38100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2" name="Google Shape;11612;p36"/>
            <p:cNvSpPr/>
            <p:nvPr/>
          </p:nvSpPr>
          <p:spPr>
            <a:xfrm>
              <a:off x="762000" y="3992115"/>
              <a:ext cx="3810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3" name="Google Shape;11613;p36"/>
            <p:cNvSpPr/>
            <p:nvPr/>
          </p:nvSpPr>
          <p:spPr>
            <a:xfrm>
              <a:off x="1374919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4" name="Google Shape;11614;p36"/>
            <p:cNvSpPr/>
            <p:nvPr/>
          </p:nvSpPr>
          <p:spPr>
            <a:xfrm>
              <a:off x="1606838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5" name="Google Shape;11615;p36"/>
            <p:cNvSpPr/>
            <p:nvPr/>
          </p:nvSpPr>
          <p:spPr>
            <a:xfrm>
              <a:off x="1143000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6" name="Google Shape;11616;p36"/>
            <p:cNvSpPr/>
            <p:nvPr/>
          </p:nvSpPr>
          <p:spPr>
            <a:xfrm>
              <a:off x="3571460" y="3992115"/>
              <a:ext cx="5004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7" name="Google Shape;11617;p36"/>
            <p:cNvSpPr/>
            <p:nvPr/>
          </p:nvSpPr>
          <p:spPr>
            <a:xfrm>
              <a:off x="5453150" y="3992115"/>
              <a:ext cx="7185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8" name="Google Shape;11618;p36"/>
            <p:cNvSpPr/>
            <p:nvPr/>
          </p:nvSpPr>
          <p:spPr>
            <a:xfrm>
              <a:off x="1838756" y="3992115"/>
              <a:ext cx="231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9" name="Google Shape;11619;p36"/>
            <p:cNvSpPr/>
            <p:nvPr/>
          </p:nvSpPr>
          <p:spPr>
            <a:xfrm>
              <a:off x="2242350" y="3992115"/>
              <a:ext cx="3288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0" name="Google Shape;11620;p36"/>
            <p:cNvSpPr/>
            <p:nvPr/>
          </p:nvSpPr>
          <p:spPr>
            <a:xfrm>
              <a:off x="257092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1" name="Google Shape;11621;p36"/>
            <p:cNvSpPr/>
            <p:nvPr/>
          </p:nvSpPr>
          <p:spPr>
            <a:xfrm>
              <a:off x="307119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2" name="Google Shape;11622;p36"/>
            <p:cNvSpPr/>
            <p:nvPr/>
          </p:nvSpPr>
          <p:spPr>
            <a:xfrm>
              <a:off x="4071730" y="3992115"/>
              <a:ext cx="5004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3" name="Google Shape;11623;p36"/>
            <p:cNvSpPr/>
            <p:nvPr/>
          </p:nvSpPr>
          <p:spPr>
            <a:xfrm>
              <a:off x="4572000" y="399211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4" name="Google Shape;11624;p36"/>
            <p:cNvSpPr/>
            <p:nvPr/>
          </p:nvSpPr>
          <p:spPr>
            <a:xfrm>
              <a:off x="4953000" y="3992115"/>
              <a:ext cx="2502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5" name="Google Shape;11625;p36"/>
            <p:cNvSpPr/>
            <p:nvPr/>
          </p:nvSpPr>
          <p:spPr>
            <a:xfrm>
              <a:off x="5203200" y="3992115"/>
              <a:ext cx="2502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6" name="Google Shape;11626;p36"/>
            <p:cNvSpPr/>
            <p:nvPr/>
          </p:nvSpPr>
          <p:spPr>
            <a:xfrm>
              <a:off x="6171650" y="3992125"/>
              <a:ext cx="7185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7" name="Google Shape;11627;p36"/>
            <p:cNvSpPr/>
            <p:nvPr/>
          </p:nvSpPr>
          <p:spPr>
            <a:xfrm>
              <a:off x="8374250" y="3992119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8" name="Google Shape;11628;p36"/>
            <p:cNvSpPr/>
            <p:nvPr/>
          </p:nvSpPr>
          <p:spPr>
            <a:xfrm>
              <a:off x="7271150" y="3992119"/>
              <a:ext cx="5889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9" name="Google Shape;11629;p36"/>
            <p:cNvSpPr/>
            <p:nvPr/>
          </p:nvSpPr>
          <p:spPr>
            <a:xfrm>
              <a:off x="7858600" y="3992119"/>
              <a:ext cx="515700" cy="15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0" name="Google Shape;11630;p36"/>
            <p:cNvSpPr/>
            <p:nvPr/>
          </p:nvSpPr>
          <p:spPr>
            <a:xfrm>
              <a:off x="8755200" y="3992119"/>
              <a:ext cx="3888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1" name="Google Shape;11631;p36"/>
            <p:cNvSpPr/>
            <p:nvPr/>
          </p:nvSpPr>
          <p:spPr>
            <a:xfrm>
              <a:off x="6890175" y="3992125"/>
              <a:ext cx="381000" cy="1584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10125" y="733800"/>
            <a:ext cx="9144000" cy="564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Prompt Black"/>
              <a:buNone/>
              <a:defRPr sz="3100">
                <a:solidFill>
                  <a:schemeClr val="accent6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Jua"/>
              <a:buNone/>
              <a:defRPr sz="3100" b="1">
                <a:solidFill>
                  <a:schemeClr val="accent6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0" name="Google Shape;11640;p39"/>
          <p:cNvSpPr txBox="1">
            <a:spLocks noGrp="1"/>
          </p:cNvSpPr>
          <p:nvPr>
            <p:ph type="subTitle" idx="1"/>
          </p:nvPr>
        </p:nvSpPr>
        <p:spPr>
          <a:xfrm>
            <a:off x="6890100" y="380025"/>
            <a:ext cx="18663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LIBRE OFFICE CALC</a:t>
            </a:r>
            <a:endParaRPr dirty="0"/>
          </a:p>
        </p:txBody>
      </p:sp>
      <p:sp>
        <p:nvSpPr>
          <p:cNvPr id="11642" name="Google Shape;11642;p39"/>
          <p:cNvSpPr txBox="1">
            <a:spLocks noGrp="1"/>
          </p:cNvSpPr>
          <p:nvPr>
            <p:ph type="subTitle" idx="4294967295"/>
          </p:nvPr>
        </p:nvSpPr>
        <p:spPr>
          <a:xfrm>
            <a:off x="2269600" y="3180750"/>
            <a:ext cx="46275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Quadratic Functions</a:t>
            </a:r>
            <a:endParaRPr/>
          </a:p>
        </p:txBody>
      </p:sp>
      <p:sp>
        <p:nvSpPr>
          <p:cNvPr id="11643" name="Google Shape;11643;p39"/>
          <p:cNvSpPr txBox="1">
            <a:spLocks noGrp="1"/>
          </p:cNvSpPr>
          <p:nvPr>
            <p:ph type="ctrTitle" idx="4294967295"/>
          </p:nvPr>
        </p:nvSpPr>
        <p:spPr>
          <a:xfrm>
            <a:off x="1312200" y="1447650"/>
            <a:ext cx="6659100" cy="15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SUBJECT FOR HIGH SCHOOL</a:t>
            </a:r>
            <a:endParaRPr/>
          </a:p>
        </p:txBody>
      </p:sp>
      <p:sp>
        <p:nvSpPr>
          <p:cNvPr id="11644" name="Google Shape;11644;p39"/>
          <p:cNvSpPr txBox="1">
            <a:spLocks noGrp="1"/>
          </p:cNvSpPr>
          <p:nvPr>
            <p:ph type="ctrTitle"/>
          </p:nvPr>
        </p:nvSpPr>
        <p:spPr>
          <a:xfrm>
            <a:off x="401053" y="1447650"/>
            <a:ext cx="8205536" cy="15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Creación y edición</a:t>
            </a:r>
            <a:endParaRPr dirty="0"/>
          </a:p>
        </p:txBody>
      </p:sp>
      <p:sp>
        <p:nvSpPr>
          <p:cNvPr id="11645" name="Google Shape;11645;p39"/>
          <p:cNvSpPr txBox="1">
            <a:spLocks noGrp="1"/>
          </p:cNvSpPr>
          <p:nvPr>
            <p:ph type="subTitle" idx="3"/>
          </p:nvPr>
        </p:nvSpPr>
        <p:spPr>
          <a:xfrm>
            <a:off x="1050758" y="3180750"/>
            <a:ext cx="6978316" cy="4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>Comprendiendo el entorno de trabajo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" name="Google Shape;11704;p45"/>
          <p:cNvSpPr txBox="1">
            <a:spLocks noGrp="1"/>
          </p:cNvSpPr>
          <p:nvPr>
            <p:ph type="title"/>
          </p:nvPr>
        </p:nvSpPr>
        <p:spPr>
          <a:xfrm>
            <a:off x="385011" y="218166"/>
            <a:ext cx="8364046" cy="816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Cambiar el tipo de archivo a guardar por defecto</a:t>
            </a:r>
            <a:endParaRPr sz="2800" dirty="0"/>
          </a:p>
        </p:txBody>
      </p:sp>
      <p:sp>
        <p:nvSpPr>
          <p:cNvPr id="7" name="Google Shape;11650;p40">
            <a:extLst>
              <a:ext uri="{FF2B5EF4-FFF2-40B4-BE49-F238E27FC236}">
                <a16:creationId xmlns:a16="http://schemas.microsoft.com/office/drawing/2014/main" xmlns="" id="{999A92C8-E3A8-45E8-92BC-F2C3D2743396}"/>
              </a:ext>
            </a:extLst>
          </p:cNvPr>
          <p:cNvSpPr txBox="1">
            <a:spLocks/>
          </p:cNvSpPr>
          <p:nvPr/>
        </p:nvSpPr>
        <p:spPr>
          <a:xfrm>
            <a:off x="720000" y="1122947"/>
            <a:ext cx="7704000" cy="3480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s-ES" sz="1600" b="1" dirty="0">
                <a:solidFill>
                  <a:schemeClr val="dk1"/>
                </a:solidFill>
              </a:rPr>
              <a:t>Para cambiar el tipo de archivo que guarda Calc por defecto: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dk1"/>
                </a:solidFill>
              </a:rPr>
              <a:t>Vamos a Menú Herramientas / Opciones... / Cargar/Guardar /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dk1"/>
                </a:solidFill>
              </a:rPr>
              <a:t>General en Tipo de documento elegimos: Hoja de Cálculo.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EB6604D-E124-4B2B-9CC9-12012127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21" y="1868904"/>
            <a:ext cx="4714761" cy="3177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2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" name="Google Shape;11704;p45"/>
          <p:cNvSpPr txBox="1">
            <a:spLocks noGrp="1"/>
          </p:cNvSpPr>
          <p:nvPr>
            <p:ph type="title"/>
          </p:nvPr>
        </p:nvSpPr>
        <p:spPr>
          <a:xfrm>
            <a:off x="385011" y="385011"/>
            <a:ext cx="4812631" cy="64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Menús y accesos directos</a:t>
            </a:r>
            <a:endParaRPr sz="2800" dirty="0"/>
          </a:p>
        </p:txBody>
      </p:sp>
      <p:sp>
        <p:nvSpPr>
          <p:cNvPr id="7" name="Google Shape;11650;p40">
            <a:extLst>
              <a:ext uri="{FF2B5EF4-FFF2-40B4-BE49-F238E27FC236}">
                <a16:creationId xmlns:a16="http://schemas.microsoft.com/office/drawing/2014/main" xmlns="" id="{999A92C8-E3A8-45E8-92BC-F2C3D2743396}"/>
              </a:ext>
            </a:extLst>
          </p:cNvPr>
          <p:cNvSpPr txBox="1">
            <a:spLocks/>
          </p:cNvSpPr>
          <p:nvPr/>
        </p:nvSpPr>
        <p:spPr>
          <a:xfrm>
            <a:off x="720000" y="1122947"/>
            <a:ext cx="7704000" cy="35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just">
              <a:buNone/>
            </a:pPr>
            <a:r>
              <a:rPr lang="es-ES" sz="1200" dirty="0">
                <a:solidFill>
                  <a:schemeClr val="dk1"/>
                </a:solidFill>
              </a:rPr>
              <a:t>La Barra de Menú se encuentra en la parte superior de la pantalla de LibreOffice Calc. </a:t>
            </a:r>
          </a:p>
          <a:p>
            <a:pPr marL="0" indent="0" algn="just">
              <a:buNone/>
            </a:pPr>
            <a:r>
              <a:rPr lang="es-ES" sz="1200" dirty="0">
                <a:solidFill>
                  <a:schemeClr val="dk1"/>
                </a:solidFill>
              </a:rPr>
              <a:t>Cuando se elige un menú se despliega un submenú para mostrar la lista de comandos.</a:t>
            </a:r>
          </a:p>
          <a:p>
            <a:pPr marL="0" indent="0" algn="just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 algn="just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 algn="just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 algn="just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171450" indent="-17145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dk1"/>
                </a:solidFill>
              </a:rPr>
              <a:t>Archivo: </a:t>
            </a:r>
            <a:r>
              <a:rPr lang="es-ES" sz="1200" dirty="0">
                <a:solidFill>
                  <a:schemeClr val="dk1"/>
                </a:solidFill>
              </a:rPr>
              <a:t>Contiene comandos que se aplican a todo el documento, como por ejemplo: Abrir, Guardar y Exportar como PDF.</a:t>
            </a:r>
          </a:p>
          <a:p>
            <a:pPr marL="171450" indent="-17145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dk1"/>
                </a:solidFill>
              </a:rPr>
              <a:t>Editar</a:t>
            </a:r>
            <a:r>
              <a:rPr lang="es-ES" sz="1200" dirty="0">
                <a:solidFill>
                  <a:schemeClr val="dk1"/>
                </a:solidFill>
              </a:rPr>
              <a:t>: Contiene comandos para la edición del documento, como por ejemplo: Deshacer, Buscar y Reemplazar. También contiene comandos para Cortar, Copiar y Pegar partes seleccionadas del documento.</a:t>
            </a:r>
          </a:p>
          <a:p>
            <a:pPr marL="171450" indent="-17145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dk1"/>
                </a:solidFill>
              </a:rPr>
              <a:t>Ver</a:t>
            </a:r>
            <a:r>
              <a:rPr lang="es-ES" sz="1200" dirty="0">
                <a:solidFill>
                  <a:schemeClr val="dk1"/>
                </a:solidFill>
              </a:rPr>
              <a:t>: Contiene comandos para controlar la forma en que se muestra el documento, como Escala y Diseño para Internet.</a:t>
            </a:r>
          </a:p>
          <a:p>
            <a:pPr marL="171450" indent="-17145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dk1"/>
                </a:solidFill>
              </a:rPr>
              <a:t>Insertar</a:t>
            </a:r>
            <a:r>
              <a:rPr lang="es-ES" sz="1200" dirty="0">
                <a:solidFill>
                  <a:schemeClr val="dk1"/>
                </a:solidFill>
              </a:rPr>
              <a:t>: Contiene comandos para insertar nuevos elementos, como celdas, filas, hojas y nombres de celda en la hoja actual.</a:t>
            </a:r>
          </a:p>
          <a:p>
            <a:pPr marL="171450" indent="-17145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dk1"/>
                </a:solidFill>
              </a:rPr>
              <a:t>Formato</a:t>
            </a:r>
            <a:r>
              <a:rPr lang="es-ES" sz="1200" dirty="0">
                <a:solidFill>
                  <a:schemeClr val="dk1"/>
                </a:solidFill>
              </a:rPr>
              <a:t>: Contiene comandos para dar formato a las celdas seleccionadas, los objetos y el contenido de las celdas del documento.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77545D98-F0CC-4B50-838D-628F486B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639051"/>
            <a:ext cx="55245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650;p40">
            <a:extLst>
              <a:ext uri="{FF2B5EF4-FFF2-40B4-BE49-F238E27FC236}">
                <a16:creationId xmlns:a16="http://schemas.microsoft.com/office/drawing/2014/main" xmlns="" id="{999A92C8-E3A8-45E8-92BC-F2C3D2743396}"/>
              </a:ext>
            </a:extLst>
          </p:cNvPr>
          <p:cNvSpPr txBox="1">
            <a:spLocks/>
          </p:cNvSpPr>
          <p:nvPr/>
        </p:nvSpPr>
        <p:spPr>
          <a:xfrm>
            <a:off x="647810" y="609600"/>
            <a:ext cx="7704000" cy="389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71450" indent="-171450" algn="just">
              <a:lnSpc>
                <a:spcPct val="150000"/>
              </a:lnSpc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dk1"/>
                </a:solidFill>
              </a:rPr>
              <a:t>Herramientas</a:t>
            </a:r>
            <a:r>
              <a:rPr lang="es-ES" sz="1200" dirty="0">
                <a:solidFill>
                  <a:schemeClr val="dk1"/>
                </a:solidFill>
              </a:rPr>
              <a:t>: Contiene comandos para comprobar la ortografía, encontrar referencias de hojas, encontrar errores, personalizar opciones, etc.</a:t>
            </a:r>
          </a:p>
          <a:p>
            <a:pPr marL="171450" indent="-171450" algn="just">
              <a:lnSpc>
                <a:spcPct val="150000"/>
              </a:lnSpc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dk1"/>
                </a:solidFill>
              </a:rPr>
              <a:t>Datos</a:t>
            </a:r>
            <a:r>
              <a:rPr lang="es-ES" sz="1200" dirty="0">
                <a:solidFill>
                  <a:schemeClr val="dk1"/>
                </a:solidFill>
              </a:rPr>
              <a:t>: Se utiliza para editar los datos en la hoja actual. Puede definir los rangos, tipos y filtro de datos, calcula resultados, esquema de datos, y abrir el Piloto de Datos.</a:t>
            </a:r>
          </a:p>
          <a:p>
            <a:pPr marL="171450" indent="-171450" algn="just">
              <a:lnSpc>
                <a:spcPct val="150000"/>
              </a:lnSpc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dk1"/>
                </a:solidFill>
              </a:rPr>
              <a:t>Ventana</a:t>
            </a:r>
            <a:r>
              <a:rPr lang="es-ES" sz="1200" dirty="0">
                <a:solidFill>
                  <a:schemeClr val="dk1"/>
                </a:solidFill>
              </a:rPr>
              <a:t>: Contiene comandos para manipular y mostrar ventanas de documentos.</a:t>
            </a:r>
          </a:p>
          <a:p>
            <a:pPr marL="171450" indent="-171450" algn="just">
              <a:lnSpc>
                <a:spcPct val="150000"/>
              </a:lnSpc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s-ES" sz="1200" b="1" dirty="0">
                <a:solidFill>
                  <a:schemeClr val="dk1"/>
                </a:solidFill>
              </a:rPr>
              <a:t>Ayuda</a:t>
            </a:r>
            <a:r>
              <a:rPr lang="es-ES" sz="1200" dirty="0">
                <a:solidFill>
                  <a:schemeClr val="dk1"/>
                </a:solidFill>
              </a:rPr>
              <a:t>: Contiene enlaces para el archivo de Ayuda, ¿Qué es esto?, e información acerca del programa.</a:t>
            </a:r>
          </a:p>
        </p:txBody>
      </p:sp>
    </p:spTree>
    <p:extLst>
      <p:ext uri="{BB962C8B-B14F-4D97-AF65-F5344CB8AC3E}">
        <p14:creationId xmlns:p14="http://schemas.microsoft.com/office/powerpoint/2010/main" val="23850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" name="Google Shape;11704;p45"/>
          <p:cNvSpPr txBox="1">
            <a:spLocks noGrp="1"/>
          </p:cNvSpPr>
          <p:nvPr>
            <p:ph type="title"/>
          </p:nvPr>
        </p:nvSpPr>
        <p:spPr>
          <a:xfrm>
            <a:off x="385011" y="385011"/>
            <a:ext cx="4812631" cy="649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Zoom </a:t>
            </a:r>
            <a:endParaRPr sz="2800" dirty="0"/>
          </a:p>
        </p:txBody>
      </p:sp>
      <p:sp>
        <p:nvSpPr>
          <p:cNvPr id="7" name="Google Shape;11650;p40">
            <a:extLst>
              <a:ext uri="{FF2B5EF4-FFF2-40B4-BE49-F238E27FC236}">
                <a16:creationId xmlns:a16="http://schemas.microsoft.com/office/drawing/2014/main" xmlns="" id="{999A92C8-E3A8-45E8-92BC-F2C3D2743396}"/>
              </a:ext>
            </a:extLst>
          </p:cNvPr>
          <p:cNvSpPr txBox="1">
            <a:spLocks/>
          </p:cNvSpPr>
          <p:nvPr/>
        </p:nvSpPr>
        <p:spPr>
          <a:xfrm>
            <a:off x="720000" y="1122947"/>
            <a:ext cx="7704000" cy="35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just">
              <a:buNone/>
            </a:pPr>
            <a:r>
              <a:rPr lang="es-ES" sz="1200" dirty="0">
                <a:solidFill>
                  <a:schemeClr val="dk1"/>
                </a:solidFill>
              </a:rPr>
              <a:t>Al igual que </a:t>
            </a:r>
            <a:r>
              <a:rPr lang="es-ES" sz="1200" dirty="0" err="1">
                <a:solidFill>
                  <a:schemeClr val="dk1"/>
                </a:solidFill>
              </a:rPr>
              <a:t>Writer</a:t>
            </a:r>
            <a:r>
              <a:rPr lang="es-ES" sz="1200" dirty="0">
                <a:solidFill>
                  <a:schemeClr val="dk1"/>
                </a:solidFill>
              </a:rPr>
              <a:t>, LibreOffice Calc permite hacer zoom desde la barra de</a:t>
            </a:r>
          </a:p>
          <a:p>
            <a:pPr marL="0" indent="0" algn="just">
              <a:buNone/>
            </a:pPr>
            <a:r>
              <a:rPr lang="es-ES" sz="1200" dirty="0">
                <a:solidFill>
                  <a:schemeClr val="dk1"/>
                </a:solidFill>
              </a:rPr>
              <a:t>estado.</a:t>
            </a:r>
          </a:p>
          <a:p>
            <a:pPr marL="0" indent="0" algn="just"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indent="0" algn="just">
              <a:buNone/>
            </a:pPr>
            <a:r>
              <a:rPr lang="es-ES" sz="1200" dirty="0">
                <a:solidFill>
                  <a:schemeClr val="dk1"/>
                </a:solidFill>
              </a:rPr>
              <a:t>1. DESLIZANTE</a:t>
            </a:r>
          </a:p>
          <a:p>
            <a:pPr marL="0" indent="0" algn="just">
              <a:buNone/>
            </a:pPr>
            <a:r>
              <a:rPr lang="es-ES" sz="1200" dirty="0">
                <a:solidFill>
                  <a:schemeClr val="dk1"/>
                </a:solidFill>
              </a:rPr>
              <a:t>La posición del punto azul nos da una idea del nivel de zoom con el que estemos visualizando las páginas. Podemos mover el punto haciendo clic sobre él, y desplazarlo a la izquierda (para visualizar mejor el conjunto del contenido del documento) o a la derecha (para ampliar el detalle de la visualización). El tamaño de la visualización en pantalla no modifica el tamaño del documento.</a:t>
            </a:r>
          </a:p>
          <a:p>
            <a:pPr marL="0" indent="0" algn="just"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indent="0" algn="just">
              <a:buNone/>
            </a:pPr>
            <a:r>
              <a:rPr lang="es-ES" sz="1200" dirty="0">
                <a:solidFill>
                  <a:schemeClr val="dk1"/>
                </a:solidFill>
              </a:rPr>
              <a:t>2. PORCENTA JE ACTUAL DE ZOOM</a:t>
            </a:r>
          </a:p>
          <a:p>
            <a:pPr marL="0" indent="0" algn="just">
              <a:buNone/>
            </a:pPr>
            <a:r>
              <a:rPr lang="es-ES" sz="1200" dirty="0">
                <a:solidFill>
                  <a:schemeClr val="dk1"/>
                </a:solidFill>
              </a:rPr>
              <a:t>En este espacio se muestra el porcentaje actual de zoom con el que se está visualizando el documento con respecto al tamaño original del mismo.</a:t>
            </a:r>
          </a:p>
        </p:txBody>
      </p:sp>
    </p:spTree>
    <p:extLst>
      <p:ext uri="{BB962C8B-B14F-4D97-AF65-F5344CB8AC3E}">
        <p14:creationId xmlns:p14="http://schemas.microsoft.com/office/powerpoint/2010/main" val="428300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0" name="Google Shape;11650;p40"/>
          <p:cNvSpPr txBox="1">
            <a:spLocks noGrp="1"/>
          </p:cNvSpPr>
          <p:nvPr>
            <p:ph type="body" idx="1"/>
          </p:nvPr>
        </p:nvSpPr>
        <p:spPr>
          <a:xfrm>
            <a:off x="720000" y="1421225"/>
            <a:ext cx="7704000" cy="31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Calc consta de documentos llamados hojas de cálculo.</a:t>
            </a:r>
          </a:p>
          <a:p>
            <a:pPr marL="0" lvl="0" indent="0"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Las hojas de cálculo consisten en un número de hojas individuales, conteniendo cada una un bloque de celdas organizadas en filas y columnas. </a:t>
            </a:r>
          </a:p>
          <a:p>
            <a:pPr marL="0" lvl="0" indent="0"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Una celda concreta se identifica por su número de fila y letra de columna.</a:t>
            </a:r>
          </a:p>
          <a:p>
            <a:pPr marL="0" lvl="0" indent="0"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Las celdas mantienen los elementos individuales—texto, números, fórmulas, etc.—que permiten mostrar y manipular los datos.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1651" name="Google Shape;11651;p40"/>
          <p:cNvSpPr txBox="1">
            <a:spLocks noGrp="1"/>
          </p:cNvSpPr>
          <p:nvPr>
            <p:ph type="title"/>
          </p:nvPr>
        </p:nvSpPr>
        <p:spPr>
          <a:xfrm>
            <a:off x="-5000" y="733850"/>
            <a:ext cx="914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Área</a:t>
            </a:r>
            <a:r>
              <a:rPr lang="es-ES" dirty="0"/>
              <a:t> de trabajo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1" name="Google Shape;11691;p43"/>
          <p:cNvSpPr txBox="1">
            <a:spLocks noGrp="1"/>
          </p:cNvSpPr>
          <p:nvPr>
            <p:ph type="title"/>
          </p:nvPr>
        </p:nvSpPr>
        <p:spPr>
          <a:xfrm>
            <a:off x="0" y="1308775"/>
            <a:ext cx="914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Barra de título</a:t>
            </a:r>
            <a:endParaRPr dirty="0"/>
          </a:p>
        </p:txBody>
      </p:sp>
      <p:sp>
        <p:nvSpPr>
          <p:cNvPr id="11692" name="Google Shape;11692;p43"/>
          <p:cNvSpPr txBox="1">
            <a:spLocks noGrp="1"/>
          </p:cNvSpPr>
          <p:nvPr>
            <p:ph type="subTitle" idx="1"/>
          </p:nvPr>
        </p:nvSpPr>
        <p:spPr>
          <a:xfrm>
            <a:off x="553453" y="2059774"/>
            <a:ext cx="7980947" cy="171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dirty="0"/>
              <a:t>Ubicada en la parte superior, muestra el nombre de la hoja de cálculo activa.</a:t>
            </a:r>
          </a:p>
          <a:p>
            <a:pPr marL="0" lvl="0" indent="0" algn="just"/>
            <a:r>
              <a:rPr lang="es-ES" dirty="0"/>
              <a:t>Cuando se crea una hoja de cálculo nueva, su nombre es Sin Titulo X, donde X es un número. Cuando la hoja de cálculo haya sido guardada, aparecerá el nombre con el que la guardó.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B5DD6856-D924-47F7-86C2-F68EF26F5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9" y="3836277"/>
            <a:ext cx="4041330" cy="4762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1" name="Google Shape;11691;p43"/>
          <p:cNvSpPr txBox="1">
            <a:spLocks noGrp="1"/>
          </p:cNvSpPr>
          <p:nvPr>
            <p:ph type="title"/>
          </p:nvPr>
        </p:nvSpPr>
        <p:spPr>
          <a:xfrm>
            <a:off x="0" y="1308775"/>
            <a:ext cx="914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Barra de menús</a:t>
            </a:r>
            <a:endParaRPr dirty="0"/>
          </a:p>
        </p:txBody>
      </p:sp>
      <p:sp>
        <p:nvSpPr>
          <p:cNvPr id="11692" name="Google Shape;11692;p43"/>
          <p:cNvSpPr txBox="1">
            <a:spLocks noGrp="1"/>
          </p:cNvSpPr>
          <p:nvPr>
            <p:ph type="subTitle" idx="1"/>
          </p:nvPr>
        </p:nvSpPr>
        <p:spPr>
          <a:xfrm>
            <a:off x="553453" y="2059774"/>
            <a:ext cx="7980947" cy="1718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dirty="0"/>
              <a:t>Debajo de la Barra de título está la Barra de menús. Al elegir un menú, aparece un submenú con otras opciones.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74DF769F-1E74-469A-A4D4-4C552FD6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72" y="3307849"/>
            <a:ext cx="6558656" cy="3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" name="Google Shape;11704;p45"/>
          <p:cNvSpPr txBox="1">
            <a:spLocks noGrp="1"/>
          </p:cNvSpPr>
          <p:nvPr>
            <p:ph type="title"/>
          </p:nvPr>
        </p:nvSpPr>
        <p:spPr>
          <a:xfrm>
            <a:off x="0" y="259409"/>
            <a:ext cx="496012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Barra de herramientas</a:t>
            </a:r>
            <a:endParaRPr dirty="0"/>
          </a:p>
        </p:txBody>
      </p:sp>
      <p:sp>
        <p:nvSpPr>
          <p:cNvPr id="11705" name="Google Shape;11705;p45"/>
          <p:cNvSpPr txBox="1">
            <a:spLocks noGrp="1"/>
          </p:cNvSpPr>
          <p:nvPr>
            <p:ph type="subTitle" idx="1"/>
          </p:nvPr>
        </p:nvSpPr>
        <p:spPr>
          <a:xfrm rot="-268">
            <a:off x="591790" y="952347"/>
            <a:ext cx="7750190" cy="3707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None/>
            </a:pPr>
            <a:r>
              <a:rPr lang="es-ES" dirty="0"/>
              <a:t>Bajo la Barra de menús, por defecto, se encuentran tres barras de herramientas:</a:t>
            </a:r>
          </a:p>
          <a:p>
            <a:pPr marL="0" lvl="0" indent="0" algn="just">
              <a:buNone/>
            </a:pPr>
            <a:r>
              <a:rPr lang="es-ES" b="1" dirty="0"/>
              <a:t>Barra de herramientas estándar</a:t>
            </a:r>
          </a:p>
          <a:p>
            <a:pPr marL="0" lvl="0" indent="0" algn="just">
              <a:buNone/>
            </a:pPr>
            <a:endParaRPr lang="es-MX" dirty="0"/>
          </a:p>
          <a:p>
            <a:pPr marL="0" lvl="0" indent="0" algn="just">
              <a:buNone/>
            </a:pPr>
            <a:endParaRPr lang="es-MX" dirty="0"/>
          </a:p>
          <a:p>
            <a:pPr marL="0" lvl="0" indent="0" algn="just">
              <a:buNone/>
            </a:pPr>
            <a:endParaRPr lang="es-MX" dirty="0"/>
          </a:p>
          <a:p>
            <a:pPr marL="0" lvl="0" indent="0" algn="just">
              <a:buNone/>
            </a:pPr>
            <a:endParaRPr lang="es-MX" dirty="0"/>
          </a:p>
          <a:p>
            <a:pPr marL="0" lvl="0" indent="0" algn="just">
              <a:buNone/>
            </a:pPr>
            <a:r>
              <a:rPr lang="es-MX" b="1" dirty="0"/>
              <a:t>B</a:t>
            </a:r>
            <a:r>
              <a:rPr lang="es-ES" b="1" dirty="0" err="1"/>
              <a:t>arra</a:t>
            </a:r>
            <a:r>
              <a:rPr lang="es-ES" b="1" dirty="0"/>
              <a:t> de herramientas de formato</a:t>
            </a:r>
          </a:p>
          <a:p>
            <a:pPr marL="0" lvl="0" indent="0" algn="just">
              <a:buNone/>
            </a:pPr>
            <a:endParaRPr lang="es-MX" dirty="0"/>
          </a:p>
          <a:p>
            <a:pPr marL="0" lvl="0" indent="0" algn="just">
              <a:buNone/>
            </a:pPr>
            <a:endParaRPr lang="es-MX" dirty="0"/>
          </a:p>
          <a:p>
            <a:pPr marL="0" lvl="0" indent="0" algn="just">
              <a:buNone/>
            </a:pPr>
            <a:r>
              <a:rPr lang="es-ES" dirty="0"/>
              <a:t>Donde podemos seleccionar el formato del texto, la fuente y el tamaño de la misma.</a:t>
            </a:r>
            <a:endParaRPr lang="es-MX" dirty="0"/>
          </a:p>
          <a:p>
            <a:pPr marL="0" lvl="0" indent="0" algn="just">
              <a:buNone/>
            </a:pPr>
            <a:endParaRPr lang="es-MX" dirty="0"/>
          </a:p>
          <a:p>
            <a:pPr marL="0" lvl="0" indent="0" algn="just">
              <a:buNone/>
            </a:pPr>
            <a:r>
              <a:rPr lang="es-MX" b="1" dirty="0"/>
              <a:t>Barra de fórmulas</a:t>
            </a:r>
          </a:p>
          <a:p>
            <a:pPr marL="0" lvl="0" indent="0" algn="just">
              <a:buNone/>
            </a:pPr>
            <a:endParaRPr lang="es-MX" dirty="0"/>
          </a:p>
          <a:p>
            <a:pPr marL="0" lvl="0" indent="0" algn="just">
              <a:buNone/>
            </a:pPr>
            <a:endParaRPr lang="es-MX" dirty="0"/>
          </a:p>
          <a:p>
            <a:pPr marL="0" lvl="0" indent="0" algn="just">
              <a:buNone/>
            </a:pPr>
            <a:r>
              <a:rPr lang="es-ES" dirty="0"/>
              <a:t>Nos permite saber en que celda estamos posicionados, e insertar en la misma una</a:t>
            </a:r>
          </a:p>
          <a:p>
            <a:pPr marL="0" lvl="0" indent="0" algn="just">
              <a:buNone/>
            </a:pPr>
            <a:r>
              <a:rPr lang="es-ES" dirty="0"/>
              <a:t>fórmula determinada.</a:t>
            </a:r>
            <a:endParaRPr lang="es-MX" dirty="0"/>
          </a:p>
          <a:p>
            <a:pPr marL="0" lvl="0" indent="0" algn="just"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B5918C30-C87B-4553-B7B5-F56DE10C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5" y="1557886"/>
            <a:ext cx="8157411" cy="5193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0008A89-9850-4B61-9BC7-A346568B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24" y="2517605"/>
            <a:ext cx="2552700" cy="3619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E7F8768-30DF-44DB-854E-843305B9A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47" y="3654973"/>
            <a:ext cx="8157411" cy="23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650;p40">
            <a:extLst>
              <a:ext uri="{FF2B5EF4-FFF2-40B4-BE49-F238E27FC236}">
                <a16:creationId xmlns:a16="http://schemas.microsoft.com/office/drawing/2014/main" xmlns="" id="{963101B9-5936-44BE-8D56-B97E892B97ED}"/>
              </a:ext>
            </a:extLst>
          </p:cNvPr>
          <p:cNvSpPr txBox="1">
            <a:spLocks/>
          </p:cNvSpPr>
          <p:nvPr/>
        </p:nvSpPr>
        <p:spPr>
          <a:xfrm>
            <a:off x="720000" y="930441"/>
            <a:ext cx="7704000" cy="367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s-MX" b="1" dirty="0">
                <a:solidFill>
                  <a:schemeClr val="dk1"/>
                </a:solidFill>
              </a:rPr>
              <a:t>Pestañas de hoja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En la parte inferior de la cuadrícula con las celdas están las pestañas de hojas, que permiten acceder individualmente a cada hoja. La hoja activa se distingue por tener una pestaña blanca.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chemeClr val="dk1"/>
                </a:solidFill>
              </a:rPr>
              <a:t>Barra de estado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Se encuentra al final de la ventana de Calc proporciona información sobre la hoja de cálculo: en qué hoja estamos trabajando, con qué estilo de página, existen cambios sin guardar, selección de escala y porcentaje de escala.</a:t>
            </a: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23AED46-8634-4EF5-A48E-3A97CAE6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30" y="1854675"/>
            <a:ext cx="3476625" cy="333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707A4A47-FE67-4BA3-BF0E-5ECBFC93C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2" y="3590038"/>
            <a:ext cx="7587916" cy="1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" name="Google Shape;11704;p45"/>
          <p:cNvSpPr txBox="1">
            <a:spLocks noGrp="1"/>
          </p:cNvSpPr>
          <p:nvPr>
            <p:ph type="title"/>
          </p:nvPr>
        </p:nvSpPr>
        <p:spPr>
          <a:xfrm>
            <a:off x="385011" y="218167"/>
            <a:ext cx="8364046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</a:t>
            </a:r>
            <a:r>
              <a:rPr lang="es-ES" dirty="0" smtClean="0"/>
              <a:t>reación </a:t>
            </a:r>
            <a:r>
              <a:rPr lang="es-ES" dirty="0"/>
              <a:t>de una nueva hoja de calculo</a:t>
            </a:r>
            <a:endParaRPr dirty="0"/>
          </a:p>
        </p:txBody>
      </p:sp>
      <p:sp>
        <p:nvSpPr>
          <p:cNvPr id="7" name="Google Shape;11650;p40">
            <a:extLst>
              <a:ext uri="{FF2B5EF4-FFF2-40B4-BE49-F238E27FC236}">
                <a16:creationId xmlns:a16="http://schemas.microsoft.com/office/drawing/2014/main" xmlns="" id="{999A92C8-E3A8-45E8-92BC-F2C3D2743396}"/>
              </a:ext>
            </a:extLst>
          </p:cNvPr>
          <p:cNvSpPr txBox="1">
            <a:spLocks/>
          </p:cNvSpPr>
          <p:nvPr/>
        </p:nvSpPr>
        <p:spPr>
          <a:xfrm>
            <a:off x="720000" y="954505"/>
            <a:ext cx="7704000" cy="364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s-ES" sz="1600" b="1" dirty="0">
                <a:solidFill>
                  <a:schemeClr val="dk1"/>
                </a:solidFill>
              </a:rPr>
              <a:t>Para crear una planilla de cálculo nueva existen diferentes opciones: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Abrimos LibreOffice Calc, y se abre una planilla en blanco.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Clic en Menú Archivo / Nuevo / Hoja de Cálculo.</a:t>
            </a: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Clic en el icono Nuevo de la Barra de Herramientas.</a:t>
            </a: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Combinación de teclas: </a:t>
            </a:r>
            <a:r>
              <a:rPr lang="es-ES" sz="1200" dirty="0" err="1">
                <a:solidFill>
                  <a:schemeClr val="dk1"/>
                </a:solidFill>
              </a:rPr>
              <a:t>Ctrl</a:t>
            </a:r>
            <a:r>
              <a:rPr lang="es-ES" sz="1200" dirty="0">
                <a:solidFill>
                  <a:schemeClr val="dk1"/>
                </a:solidFill>
              </a:rPr>
              <a:t> + U.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3DE1DFE-C4EC-4DAC-ACBD-721665D60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91" r="80877" b="79435"/>
          <a:stretch/>
        </p:blipFill>
        <p:spPr>
          <a:xfrm>
            <a:off x="2518611" y="1716506"/>
            <a:ext cx="3681663" cy="8444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7478B4A-6ADA-4ECF-B883-7C06616A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61" y="2954957"/>
            <a:ext cx="1025692" cy="10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" name="Google Shape;11704;p45"/>
          <p:cNvSpPr txBox="1">
            <a:spLocks noGrp="1"/>
          </p:cNvSpPr>
          <p:nvPr>
            <p:ph type="title"/>
          </p:nvPr>
        </p:nvSpPr>
        <p:spPr>
          <a:xfrm>
            <a:off x="385011" y="218167"/>
            <a:ext cx="8364046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Abrir una hoja ya existente</a:t>
            </a:r>
            <a:endParaRPr dirty="0"/>
          </a:p>
        </p:txBody>
      </p:sp>
      <p:sp>
        <p:nvSpPr>
          <p:cNvPr id="7" name="Google Shape;11650;p40">
            <a:extLst>
              <a:ext uri="{FF2B5EF4-FFF2-40B4-BE49-F238E27FC236}">
                <a16:creationId xmlns:a16="http://schemas.microsoft.com/office/drawing/2014/main" xmlns="" id="{999A92C8-E3A8-45E8-92BC-F2C3D2743396}"/>
              </a:ext>
            </a:extLst>
          </p:cNvPr>
          <p:cNvSpPr txBox="1">
            <a:spLocks/>
          </p:cNvSpPr>
          <p:nvPr/>
        </p:nvSpPr>
        <p:spPr>
          <a:xfrm>
            <a:off x="720000" y="954505"/>
            <a:ext cx="7704000" cy="364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s-ES" sz="1600" b="1" dirty="0">
                <a:solidFill>
                  <a:schemeClr val="dk1"/>
                </a:solidFill>
              </a:rPr>
              <a:t>Para abrir una hoja de cálculo ya existente tenemos varias opciones:</a:t>
            </a:r>
          </a:p>
          <a:p>
            <a:pPr marL="0" indent="0">
              <a:buNone/>
            </a:pPr>
            <a:endParaRPr lang="es-ES" sz="1600" b="1" dirty="0">
              <a:solidFill>
                <a:schemeClr val="dk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Hacer doble clic sobre el archivo que deseamos abrir.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Clic en el Menú Archivo / Abrir.</a:t>
            </a: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Combinación de teclas: </a:t>
            </a:r>
            <a:r>
              <a:rPr lang="es-ES" sz="1200" dirty="0" err="1">
                <a:solidFill>
                  <a:schemeClr val="dk1"/>
                </a:solidFill>
              </a:rPr>
              <a:t>Ctrl</a:t>
            </a:r>
            <a:r>
              <a:rPr lang="es-ES" sz="1200" dirty="0">
                <a:solidFill>
                  <a:schemeClr val="dk1"/>
                </a:solidFill>
              </a:rPr>
              <a:t> + A.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Clic en el icono Abrir de la Barra de Herramientas.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BF6076DC-601D-4682-BEF5-0CF484A6C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44" r="89298" b="76426"/>
          <a:stretch/>
        </p:blipFill>
        <p:spPr>
          <a:xfrm>
            <a:off x="3537280" y="1949115"/>
            <a:ext cx="2221831" cy="11473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E606660-F0AA-4948-B513-991D17EEF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369" y="3610261"/>
            <a:ext cx="921168" cy="7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" name="Google Shape;11704;p45"/>
          <p:cNvSpPr txBox="1">
            <a:spLocks noGrp="1"/>
          </p:cNvSpPr>
          <p:nvPr>
            <p:ph type="title"/>
          </p:nvPr>
        </p:nvSpPr>
        <p:spPr>
          <a:xfrm>
            <a:off x="0" y="259409"/>
            <a:ext cx="496012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Guardar un documento</a:t>
            </a:r>
            <a:endParaRPr dirty="0"/>
          </a:p>
        </p:txBody>
      </p:sp>
      <p:sp>
        <p:nvSpPr>
          <p:cNvPr id="7" name="Google Shape;11650;p40">
            <a:extLst>
              <a:ext uri="{FF2B5EF4-FFF2-40B4-BE49-F238E27FC236}">
                <a16:creationId xmlns:a16="http://schemas.microsoft.com/office/drawing/2014/main" xmlns="" id="{C37A50F8-25C2-41E6-836B-1415AE559EFC}"/>
              </a:ext>
            </a:extLst>
          </p:cNvPr>
          <p:cNvSpPr txBox="1">
            <a:spLocks/>
          </p:cNvSpPr>
          <p:nvPr/>
        </p:nvSpPr>
        <p:spPr>
          <a:xfrm>
            <a:off x="720000" y="946484"/>
            <a:ext cx="7704000" cy="36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None/>
            </a:pPr>
            <a:r>
              <a:rPr lang="es-ES" sz="1200" dirty="0">
                <a:solidFill>
                  <a:schemeClr val="dk1"/>
                </a:solidFill>
              </a:rPr>
              <a:t>Para guardar un documento tenemos varias alternativas: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Clic en el Menú Archivo / Guardar como... seleccionamos el nombre y la carpeta destino.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dk1"/>
                </a:solidFill>
              </a:rPr>
              <a:t>   Combinación de teclas: </a:t>
            </a:r>
            <a:r>
              <a:rPr lang="es-ES" sz="1200" dirty="0" err="1">
                <a:solidFill>
                  <a:schemeClr val="dk1"/>
                </a:solidFill>
              </a:rPr>
              <a:t>Ctrl</a:t>
            </a:r>
            <a:r>
              <a:rPr lang="es-ES" sz="1200" dirty="0">
                <a:solidFill>
                  <a:schemeClr val="dk1"/>
                </a:solidFill>
              </a:rPr>
              <a:t> + Mayúscula + S.</a:t>
            </a: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Clic en el Menú Archivo / Guardar.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dk1"/>
                </a:solidFill>
              </a:rPr>
              <a:t>   Combinación: </a:t>
            </a:r>
            <a:r>
              <a:rPr lang="es-ES" sz="1200" dirty="0" err="1">
                <a:solidFill>
                  <a:schemeClr val="dk1"/>
                </a:solidFill>
              </a:rPr>
              <a:t>Ctrl</a:t>
            </a:r>
            <a:r>
              <a:rPr lang="es-ES" sz="1200" dirty="0">
                <a:solidFill>
                  <a:schemeClr val="dk1"/>
                </a:solidFill>
              </a:rPr>
              <a:t> + G.</a:t>
            </a: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lang="es-ES" sz="1200" dirty="0">
              <a:solidFill>
                <a:schemeClr val="dk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dk1"/>
                </a:solidFill>
              </a:rPr>
              <a:t>Clic en el icono Guardar de la Barra de Herramientas 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5317F172-A84E-4FBF-91F1-3C688DCD2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65" r="88860" b="52632"/>
          <a:stretch/>
        </p:blipFill>
        <p:spPr>
          <a:xfrm>
            <a:off x="6448927" y="1525002"/>
            <a:ext cx="1975074" cy="22861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0086A53-6622-44A7-AE1E-E407E7E14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65" r="89323" b="61961"/>
          <a:stretch/>
        </p:blipFill>
        <p:spPr>
          <a:xfrm>
            <a:off x="2695076" y="2150644"/>
            <a:ext cx="1892967" cy="1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Subject for High School - 9th Grade: Quadratic Functions by Slidesgo">
  <a:themeElements>
    <a:clrScheme name="Simple Light">
      <a:dk1>
        <a:srgbClr val="1A1715"/>
      </a:dk1>
      <a:lt1>
        <a:srgbClr val="FFFFFF"/>
      </a:lt1>
      <a:dk2>
        <a:srgbClr val="383F42"/>
      </a:dk2>
      <a:lt2>
        <a:srgbClr val="747E7F"/>
      </a:lt2>
      <a:accent1>
        <a:srgbClr val="A5A5A6"/>
      </a:accent1>
      <a:accent2>
        <a:srgbClr val="E2E2E2"/>
      </a:accent2>
      <a:accent3>
        <a:srgbClr val="795645"/>
      </a:accent3>
      <a:accent4>
        <a:srgbClr val="987A70"/>
      </a:accent4>
      <a:accent5>
        <a:srgbClr val="E9CF85"/>
      </a:accent5>
      <a:accent6>
        <a:srgbClr val="FFF9F1"/>
      </a:accent6>
      <a:hlink>
        <a:srgbClr val="1A17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931</Words>
  <Application>Microsoft Office PowerPoint</Application>
  <PresentationFormat>Presentación en pantalla (16:9)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Raleway Black</vt:lpstr>
      <vt:lpstr>Prompt</vt:lpstr>
      <vt:lpstr>Wingdings</vt:lpstr>
      <vt:lpstr>Arial</vt:lpstr>
      <vt:lpstr>Work Sans</vt:lpstr>
      <vt:lpstr>Jua</vt:lpstr>
      <vt:lpstr>Prompt Black</vt:lpstr>
      <vt:lpstr>Math Subject for High School - 9th Grade: Quadratic Functions by Slidesgo</vt:lpstr>
      <vt:lpstr>MATH SUBJECT FOR HIGH SCHOOL</vt:lpstr>
      <vt:lpstr>Área de trabajo</vt:lpstr>
      <vt:lpstr>Barra de título</vt:lpstr>
      <vt:lpstr>Barra de menús</vt:lpstr>
      <vt:lpstr>Barra de herramientas</vt:lpstr>
      <vt:lpstr>Presentación de PowerPoint</vt:lpstr>
      <vt:lpstr>Creación de una nueva hoja de calculo</vt:lpstr>
      <vt:lpstr>Abrir una hoja ya existente</vt:lpstr>
      <vt:lpstr>Guardar un documento</vt:lpstr>
      <vt:lpstr>Cambiar el tipo de archivo a guardar por defecto</vt:lpstr>
      <vt:lpstr>Menús y accesos directos</vt:lpstr>
      <vt:lpstr>Presentación de PowerPoint</vt:lpstr>
      <vt:lpstr>Zoom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SUBJECT FOR HIGH SCHOOL</dc:title>
  <dc:creator>MooN</dc:creator>
  <cp:lastModifiedBy>Cuenta Microsoft</cp:lastModifiedBy>
  <cp:revision>14</cp:revision>
  <dcterms:modified xsi:type="dcterms:W3CDTF">2021-11-23T06:43:08Z</dcterms:modified>
</cp:coreProperties>
</file>