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56" r:id="rId2"/>
    <p:sldId id="257" r:id="rId3"/>
    <p:sldId id="258" r:id="rId4"/>
    <p:sldId id="282" r:id="rId5"/>
    <p:sldId id="283" r:id="rId6"/>
  </p:sldIdLst>
  <p:sldSz cx="9144000" cy="5143500" type="screen16x9"/>
  <p:notesSz cx="6858000" cy="9144000"/>
  <p:embeddedFontLst>
    <p:embeddedFont>
      <p:font typeface="Patrick Hand SC" panose="020B0604020202020204" charset="0"/>
      <p:regular r:id="rId8"/>
    </p:embeddedFont>
    <p:embeddedFont>
      <p:font typeface="Sniglet" panose="020B0604020202020204" charset="0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1F25F3-CE5F-46FC-A4F5-CE578367417C}">
  <a:tblStyle styleId="{881F25F3-CE5F-46FC-A4F5-CE57836741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63998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360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53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4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102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244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+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1049500" y="1459650"/>
            <a:ext cx="34179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4676725" y="1459650"/>
            <a:ext cx="33936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Tipos de formato de texto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Formatos de carácter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"/>
          </p:nvPr>
        </p:nvSpPr>
        <p:spPr>
          <a:xfrm>
            <a:off x="1049500" y="1425750"/>
            <a:ext cx="3259200" cy="700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sz="1100" dirty="0"/>
              <a:t>Los formatos de carácter son los diferentes atributos y propiedades que se pueden aplicar a un texto </a:t>
            </a:r>
            <a:r>
              <a:rPr lang="es-MX" sz="1100" dirty="0" smtClean="0"/>
              <a:t>seleccionado.</a:t>
            </a:r>
            <a:endParaRPr sz="1100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4491975" y="1425750"/>
            <a:ext cx="3403500" cy="17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100" dirty="0" smtClean="0">
                <a:solidFill>
                  <a:srgbClr val="2A95B7"/>
                </a:solidFill>
              </a:rPr>
              <a:t>¿Cómo se aplican?</a:t>
            </a:r>
            <a:endParaRPr sz="1100" dirty="0">
              <a:solidFill>
                <a:srgbClr val="2A95B7"/>
              </a:solidFill>
            </a:endParaRPr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es-MX" sz="1100" dirty="0"/>
              <a:t>Si hemos seleccionado previamente un texto, se aplicarán a la selección.</a:t>
            </a:r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es-MX" sz="1100" dirty="0"/>
              <a:t>Si no hemos seleccionado un texto, se aplicarán al nuevo texto que se agregue desde la posición actual del punto de inserción.</a:t>
            </a:r>
            <a:endParaRPr sz="11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334;p38"/>
          <p:cNvSpPr/>
          <p:nvPr/>
        </p:nvSpPr>
        <p:spPr>
          <a:xfrm>
            <a:off x="1442905" y="3813464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8" name="Google Shape;55;p13"/>
          <p:cNvSpPr txBox="1">
            <a:spLocks noGrp="1"/>
          </p:cNvSpPr>
          <p:nvPr>
            <p:ph type="body" idx="2"/>
          </p:nvPr>
        </p:nvSpPr>
        <p:spPr>
          <a:xfrm>
            <a:off x="1805064" y="3707593"/>
            <a:ext cx="3798294" cy="700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sz="900" dirty="0" smtClean="0"/>
              <a:t>¿ Sabías qué ?</a:t>
            </a:r>
            <a:r>
              <a:rPr lang="es-MX" sz="900" dirty="0"/>
              <a:t/>
            </a:r>
            <a:br>
              <a:rPr lang="es-MX" sz="900" dirty="0"/>
            </a:br>
            <a:r>
              <a:rPr lang="es-MX" sz="900" dirty="0"/>
              <a:t>Al formato de carácter también se le denomina formato de tipo de letra o formato de fuente</a:t>
            </a:r>
            <a:endParaRPr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Google Shape;56;p13"/>
          <p:cNvSpPr txBox="1">
            <a:spLocks noGrp="1"/>
          </p:cNvSpPr>
          <p:nvPr>
            <p:ph type="body" idx="4294967295"/>
          </p:nvPr>
        </p:nvSpPr>
        <p:spPr>
          <a:xfrm>
            <a:off x="991027" y="679033"/>
            <a:ext cx="4197661" cy="838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100" dirty="0" smtClean="0">
                <a:solidFill>
                  <a:srgbClr val="2A95B7"/>
                </a:solidFill>
              </a:rPr>
              <a:t>Tipo de letra</a:t>
            </a:r>
            <a:endParaRPr sz="1100" dirty="0">
              <a:solidFill>
                <a:srgbClr val="2A95B7"/>
              </a:solidFill>
            </a:endParaRPr>
          </a:p>
          <a:p>
            <a:pPr marL="76200" lvl="0" indent="0">
              <a:buNone/>
            </a:pPr>
            <a:r>
              <a:rPr lang="es-MX" sz="1100" dirty="0" smtClean="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En </a:t>
            </a:r>
            <a:r>
              <a:rPr lang="es-MX" sz="1100" dirty="0" err="1" smtClean="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Writer</a:t>
            </a:r>
            <a:r>
              <a:rPr lang="es-MX" sz="1100" dirty="0" smtClean="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 disponemos de diferentes maneras de cambiar el tipo de letra, tamaño o estilo tipográfico del texto.</a:t>
            </a:r>
            <a:endParaRPr sz="1100" dirty="0">
              <a:solidFill>
                <a:srgbClr val="434343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095153" y="1701202"/>
            <a:ext cx="40935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MX" sz="10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En el diálogo Carácter que se abrirá desde el menú Formato &gt; Carácter, en la pestaña Tipo de letra.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0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Desde el menú contextual &gt; Carácter que abrirá el mismo diálogo.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0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Algunos estilos tipográficos desde el menú Formato &gt; Texto.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0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Desde la barra de herramientas de Formato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0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Desde el panel Propiedades de la barra lateral.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689" y="679033"/>
            <a:ext cx="2849525" cy="2572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5B7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means that you can: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Resize them without losing quality.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fill color and opacity.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Isn’t that nice? :)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Examples: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70" name="Google Shape;270;p38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1" name="Google Shape;271;p38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2" name="Google Shape;272;p38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3" name="Google Shape;273;p38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4" name="Google Shape;274;p38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5" name="Google Shape;275;p38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6" name="Google Shape;276;p38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7" name="Google Shape;277;p38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8" name="Google Shape;278;p38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9" name="Google Shape;279;p38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0" name="Google Shape;280;p38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1" name="Google Shape;281;p38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2" name="Google Shape;282;p38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3" name="Google Shape;283;p38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4" name="Google Shape;284;p38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5" name="Google Shape;285;p38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6" name="Google Shape;286;p38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7" name="Google Shape;287;p38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8" name="Google Shape;288;p38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9" name="Google Shape;289;p38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0" name="Google Shape;290;p38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1" name="Google Shape;291;p38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2" name="Google Shape;292;p38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3" name="Google Shape;293;p38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4" name="Google Shape;294;p38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5" name="Google Shape;295;p38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6" name="Google Shape;296;p38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7" name="Google Shape;297;p38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8" name="Google Shape;298;p38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9" name="Google Shape;299;p38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0" name="Google Shape;300;p38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1" name="Google Shape;301;p38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2" name="Google Shape;302;p38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3" name="Google Shape;303;p38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4" name="Google Shape;304;p38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5" name="Google Shape;305;p38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6" name="Google Shape;306;p38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7" name="Google Shape;307;p38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8" name="Google Shape;308;p38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9" name="Google Shape;309;p38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10" name="Google Shape;310;p38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11" name="Google Shape;311;p38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12" name="Google Shape;312;p38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13" name="Google Shape;313;p38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14" name="Google Shape;314;p38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16" name="Google Shape;316;p38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17" name="Google Shape;317;p38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18" name="Google Shape;318;p38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19" name="Google Shape;319;p38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20" name="Google Shape;320;p38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21" name="Google Shape;321;p38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22" name="Google Shape;322;p38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23" name="Google Shape;323;p38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24" name="Google Shape;324;p38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25" name="Google Shape;325;p38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26" name="Google Shape;326;p38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27" name="Google Shape;327;p38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28" name="Google Shape;328;p38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29" name="Google Shape;329;p38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30" name="Google Shape;330;p38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31" name="Google Shape;331;p38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32" name="Google Shape;332;p38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33" name="Google Shape;333;p38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34" name="Google Shape;334;p38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35" name="Google Shape;335;p38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36" name="Google Shape;336;p38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37" name="Google Shape;337;p38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38" name="Google Shape;338;p38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39" name="Google Shape;339;p38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40" name="Google Shape;340;p38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41" name="Google Shape;341;p38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42" name="Google Shape;342;p38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43" name="Google Shape;343;p38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44" name="Google Shape;344;p38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45" name="Google Shape;345;p38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46" name="Google Shape;346;p38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47" name="Google Shape;347;p38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48" name="Google Shape;348;p38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49" name="Google Shape;349;p38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50" name="Google Shape;350;p38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8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8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8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5B7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Now you can use any emoji as an icon!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60" name="Google Shape;360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434343"/>
                </a:highlight>
                <a:latin typeface="Sniglet"/>
                <a:ea typeface="Sniglet"/>
                <a:cs typeface="Sniglet"/>
                <a:sym typeface="Snigle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434343"/>
              </a:highlight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61" name="Google Shape;361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362" name="Google Shape;362;p39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176</Words>
  <Application>Microsoft Office PowerPoint</Application>
  <PresentationFormat>Presentación en pantalla (16:9)</PresentationFormat>
  <Paragraphs>35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Patrick Hand SC</vt:lpstr>
      <vt:lpstr>Sniglet</vt:lpstr>
      <vt:lpstr>Wingdings</vt:lpstr>
      <vt:lpstr>Arial</vt:lpstr>
      <vt:lpstr>Seyton template</vt:lpstr>
      <vt:lpstr>Tipos de formato de texto</vt:lpstr>
      <vt:lpstr>Formatos de carácter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formato de texto</dc:title>
  <dc:creator>Armando Villarreal Gómez</dc:creator>
  <cp:lastModifiedBy>Cuenta Microsoft</cp:lastModifiedBy>
  <cp:revision>21</cp:revision>
  <dcterms:modified xsi:type="dcterms:W3CDTF">2021-11-15T22:22:00Z</dcterms:modified>
</cp:coreProperties>
</file>