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82" r:id="rId5"/>
    <p:sldId id="283" r:id="rId6"/>
  </p:sldIdLst>
  <p:sldSz cx="9144000" cy="5143500" type="screen16x9"/>
  <p:notesSz cx="6858000" cy="9144000"/>
  <p:embeddedFontLst>
    <p:embeddedFont>
      <p:font typeface="Patrick Hand SC" panose="020B0604020202020204" charset="0"/>
      <p:regular r:id="rId8"/>
    </p:embeddedFont>
    <p:embeddedFont>
      <p:font typeface="Sniglet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0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4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formato de texto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Formatos de carácter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425750"/>
            <a:ext cx="3259200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/>
              <a:t>Los formatos de carácter son los diferentes atributos y propiedades que se pueden aplicar a un texto </a:t>
            </a:r>
            <a:r>
              <a:rPr lang="es-MX" sz="1100" dirty="0" smtClean="0"/>
              <a:t>seleccionado.</a:t>
            </a:r>
            <a:endParaRPr sz="1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hemos seleccionado previamente un texto, se aplicarán a la selección.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no hemos seleccionado un texto, se aplicarán al nuevo texto que se agregue desde la posición actual del punto de inserción.</a:t>
            </a:r>
            <a:endParaRPr sz="11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34;p38"/>
          <p:cNvSpPr/>
          <p:nvPr/>
        </p:nvSpPr>
        <p:spPr>
          <a:xfrm>
            <a:off x="1442905" y="381346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55;p13"/>
          <p:cNvSpPr txBox="1">
            <a:spLocks noGrp="1"/>
          </p:cNvSpPr>
          <p:nvPr>
            <p:ph type="body" idx="2"/>
          </p:nvPr>
        </p:nvSpPr>
        <p:spPr>
          <a:xfrm>
            <a:off x="1805064" y="3707593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900" dirty="0" smtClean="0"/>
              <a:t>¿ Sabías qué ?</a:t>
            </a:r>
            <a:r>
              <a:rPr lang="es-MX" sz="900" dirty="0"/>
              <a:t/>
            </a:r>
            <a:br>
              <a:rPr lang="es-MX" sz="900" dirty="0"/>
            </a:br>
            <a:r>
              <a:rPr lang="es-MX" sz="900" dirty="0"/>
              <a:t>Al formato de carácter también se le denomina formato de tipo de letra o formato de fuente</a:t>
            </a:r>
            <a:endParaRPr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679033"/>
            <a:ext cx="4197661" cy="83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Tipo de letra</a:t>
            </a:r>
            <a:endParaRPr sz="1100" dirty="0">
              <a:solidFill>
                <a:srgbClr val="2A95B7"/>
              </a:solidFill>
            </a:endParaRPr>
          </a:p>
          <a:p>
            <a:pPr marL="76200" lvl="0" indent="0">
              <a:buNone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</a:t>
            </a: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 disponemos de diferentes maneras de cambiar el tipo de letra, tamaño o estilo tipográfico del texto.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5153" y="1701202"/>
            <a:ext cx="4093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el diálogo Carácter que se abrirá desde el menú Formato &gt; Carácter, en la pestaña Tipo de letra.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menú contextual &gt; Carácter que abrirá el mismo diálogo.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Algunos estilos tipográficos desde el menú Formato &gt; Texto.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la barra de herramientas de Formato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panel Propiedades de la barra lateral.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679033"/>
            <a:ext cx="2849525" cy="257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62" name="Google Shape;362;p3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176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Patrick Hand SC</vt:lpstr>
      <vt:lpstr>Sniglet</vt:lpstr>
      <vt:lpstr>Wingdings</vt:lpstr>
      <vt:lpstr>Arial</vt:lpstr>
      <vt:lpstr>Seyton template</vt:lpstr>
      <vt:lpstr>Tipos de formato de texto</vt:lpstr>
      <vt:lpstr>Formatos de carácter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21</cp:revision>
  <dcterms:modified xsi:type="dcterms:W3CDTF">2021-11-15T22:22:14Z</dcterms:modified>
</cp:coreProperties>
</file>