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331" r:id="rId2"/>
    <p:sldId id="335" r:id="rId3"/>
    <p:sldId id="336" r:id="rId4"/>
    <p:sldId id="338" r:id="rId5"/>
    <p:sldId id="359" r:id="rId6"/>
    <p:sldId id="360" r:id="rId7"/>
    <p:sldId id="361" r:id="rId8"/>
  </p:sldIdLst>
  <p:sldSz cx="9144000" cy="5143500" type="screen16x9"/>
  <p:notesSz cx="6858000" cy="9144000"/>
  <p:embeddedFontLst>
    <p:embeddedFont>
      <p:font typeface="Sniglet" panose="020B0604020202020204" charset="0"/>
      <p:regular r:id="rId10"/>
    </p:embeddedFont>
    <p:embeddedFont>
      <p:font typeface="Patrick Hand SC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REVISIÓN Y AUTOCORRECCIÓN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22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0" y="921966"/>
            <a:ext cx="6814141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La comprobación de ortografía y gramática se puede activar de varias maneras:</a:t>
            </a:r>
          </a:p>
          <a:p>
            <a:pPr lvl="0">
              <a:buClrTx/>
            </a:pPr>
            <a:endParaRPr lang="es-MX" altLang="es-MX" sz="1000" dirty="0">
              <a:solidFill>
                <a:srgbClr val="33333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marL="171450" lvl="0" indent="-171450">
              <a:buClrTx/>
              <a:buFont typeface="Courier New" panose="02070309020205020404" pitchFamily="49" charset="0"/>
              <a:buChar char="o"/>
            </a:pP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Desde el menú Herramientas &gt; Ortografía y </a:t>
            </a: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gramática.</a:t>
            </a:r>
          </a:p>
          <a:p>
            <a:pPr marL="171450" lvl="0" indent="-171450">
              <a:buClrTx/>
              <a:buFont typeface="Courier New" panose="02070309020205020404" pitchFamily="49" charset="0"/>
              <a:buChar char="o"/>
            </a:pP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Con 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la tecla de función </a:t>
            </a: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F7.</a:t>
            </a:r>
          </a:p>
          <a:p>
            <a:pPr marL="171450" lvl="0" indent="-171450">
              <a:buClrTx/>
              <a:buFont typeface="Courier New" panose="02070309020205020404" pitchFamily="49" charset="0"/>
              <a:buChar char="o"/>
            </a:pP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Con 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el botón Comprobar ortografía y gramática de la barra de herramientas Estándar.</a:t>
            </a:r>
            <a:endParaRPr kumimoji="0" lang="es-MX" altLang="es-MX" sz="9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Verificar ortografía y gramática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94" y="1854573"/>
            <a:ext cx="3253562" cy="25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</a:t>
            </a:r>
            <a:endParaRPr lang="es-MX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891151"/>
            <a:ext cx="681414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En el cuadro de diálogo Ortografía y gramática </a:t>
            </a: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mostrará las posibles faltas de ortografía o gramática, por lo cual se puede realizar las siguientes acciones.</a:t>
            </a:r>
            <a:endParaRPr kumimoji="0" lang="es-MX" altLang="es-MX" sz="9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Pero, ¿Qué podemos corregir?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2882" y="1589797"/>
            <a:ext cx="347330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800" b="1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Idioma del texto.</a:t>
            </a:r>
            <a:r>
              <a:rPr lang="es-MX" altLang="es-MX" sz="8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 Permite seleccionar otro idioma para la palabra no encontrada.  Por ejemplo, si en un texto en español se ha escrito "</a:t>
            </a:r>
            <a:r>
              <a:rPr lang="es-MX" altLang="es-MX" sz="800" dirty="0" err="1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feedback</a:t>
            </a:r>
            <a:r>
              <a:rPr lang="es-MX" altLang="es-MX" sz="8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" o "</a:t>
            </a:r>
            <a:r>
              <a:rPr lang="es-MX" altLang="es-MX" sz="800" dirty="0" err="1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dejà-vu</a:t>
            </a:r>
            <a:r>
              <a:rPr lang="es-MX" altLang="es-MX" sz="8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", podemos establecer el correspondiente idioma inglés o francés para esos términos</a:t>
            </a:r>
            <a:r>
              <a:rPr lang="es-MX" altLang="es-MX" sz="8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..</a:t>
            </a:r>
            <a:endParaRPr lang="es-MX" altLang="es-MX" sz="800" dirty="0">
              <a:solidFill>
                <a:srgbClr val="33333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lvl="0">
              <a:buClrTx/>
            </a:pPr>
            <a:r>
              <a:rPr lang="es-MX" altLang="es-MX" sz="800" b="1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Ignorar una vez.</a:t>
            </a:r>
            <a:r>
              <a:rPr lang="es-MX" altLang="es-MX" sz="8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Omitimos el error y no marcará está palabra como errónea en este lugar.  Si vuelve a aparecer la palabra más adelante, la seguirá marcando como errónea.</a:t>
            </a:r>
          </a:p>
          <a:p>
            <a:pPr lvl="0">
              <a:buClrTx/>
            </a:pPr>
            <a:r>
              <a:rPr lang="es-MX" altLang="es-MX" sz="800" b="1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Ignorar todo. </a:t>
            </a:r>
            <a:r>
              <a:rPr lang="es-MX" altLang="es-MX" sz="8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Omitimos el error todas las veces que aparezca en el documento.  Sería el caso de usar un nombre de marca comercial detectada como palabra no encontrada en el diccionario; sabemos que aparecerá repetidamente a lo largo del documento, pero tampoco queremos incluirla en el diccionario.</a:t>
            </a:r>
            <a:endParaRPr kumimoji="0" lang="es-MX" altLang="es-MX" sz="8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06186" y="1589797"/>
            <a:ext cx="3813546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800" b="1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Añadir al diccionario.</a:t>
            </a:r>
            <a:r>
              <a:rPr lang="es-MX" altLang="es-MX" sz="8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 Sabemos que es una palabra de uso habitual y está bien escrita.  Al seleccionar esta opción se introducirá la palabra en el diccionario del idioma actual y nunca más volverá a detectarla como no encontrada en ningún documento.</a:t>
            </a:r>
          </a:p>
          <a:p>
            <a:pPr lvl="0">
              <a:buClrTx/>
            </a:pPr>
            <a:r>
              <a:rPr lang="es-MX" altLang="es-MX" sz="800" b="1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Corregir. </a:t>
            </a:r>
            <a:r>
              <a:rPr lang="es-MX" altLang="es-MX" sz="8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Se sustituirá la palabra errónea por la entrada de la lista de sugerencias que tengamos seleccionada.  Esto sólo se efectuará en el contexto actual.</a:t>
            </a:r>
          </a:p>
          <a:p>
            <a:pPr lvl="0">
              <a:buClrTx/>
            </a:pPr>
            <a:r>
              <a:rPr lang="es-MX" altLang="es-MX" sz="800" b="1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Corregir todo.</a:t>
            </a:r>
            <a:r>
              <a:rPr lang="es-MX" altLang="es-MX" sz="8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 También se sustituirá la palabra errónea por la sugerencia seleccionada.  Pero en esta ocasión lo hará en todas las ocasiones que aparezca a lo largo del documento.</a:t>
            </a:r>
          </a:p>
          <a:p>
            <a:pPr lvl="0">
              <a:buClrTx/>
            </a:pPr>
            <a:r>
              <a:rPr lang="es-MX" altLang="es-MX" sz="800" b="1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Corregir siempre.</a:t>
            </a:r>
            <a:r>
              <a:rPr lang="es-MX" altLang="es-MX" sz="8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Incluirá la palabra y la sugerencia en la tabla de reemplazo de las opciones de corrección automática, para que en este documento y en cualquier otro, se reemplace automáticamente.</a:t>
            </a:r>
            <a:endParaRPr kumimoji="0" lang="es-MX" altLang="es-MX" sz="8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Google Shape;334;p38"/>
          <p:cNvSpPr/>
          <p:nvPr/>
        </p:nvSpPr>
        <p:spPr>
          <a:xfrm>
            <a:off x="2207375" y="3417544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0" name="Google Shape;55;p13"/>
          <p:cNvSpPr txBox="1">
            <a:spLocks/>
          </p:cNvSpPr>
          <p:nvPr/>
        </p:nvSpPr>
        <p:spPr>
          <a:xfrm>
            <a:off x="2569534" y="3191124"/>
            <a:ext cx="5232358" cy="129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Arial"/>
              <a:buNone/>
            </a:pPr>
            <a:r>
              <a:rPr lang="es-MX" sz="800" dirty="0"/>
              <a:t>¿ Sabías qué ?</a:t>
            </a:r>
            <a:br>
              <a:rPr lang="es-MX" sz="800" dirty="0"/>
            </a:br>
            <a:r>
              <a:rPr lang="es-MX" sz="800" dirty="0"/>
              <a:t>Una forma mucho más rápida de efectuar la revisión es mediante la revisión ortográfica automática.  Podemos activar la revisión ortográfica automática de diferentes maneras</a:t>
            </a:r>
            <a:r>
              <a:rPr lang="es-MX" sz="800" dirty="0" smtClean="0"/>
              <a:t>:</a:t>
            </a:r>
            <a:endParaRPr lang="es-MX" sz="800" dirty="0"/>
          </a:p>
          <a:p>
            <a:pPr marL="171450" indent="-171450"/>
            <a:r>
              <a:rPr lang="es-MX" sz="800" dirty="0"/>
              <a:t>Desde el menú Herramientas &gt; Revisión ortográfica automática.</a:t>
            </a:r>
          </a:p>
          <a:p>
            <a:pPr marL="171450" indent="-171450"/>
            <a:r>
              <a:rPr lang="es-MX" sz="800" dirty="0"/>
              <a:t>Con el atajo de teclado Mayús+F7.</a:t>
            </a:r>
          </a:p>
          <a:p>
            <a:pPr marL="171450" indent="-171450"/>
            <a:r>
              <a:rPr lang="es-MX" sz="800" dirty="0"/>
              <a:t>Con el botón Alternar revisión ortográfica automática de la barra de herramientas Estándar.</a:t>
            </a:r>
          </a:p>
        </p:txBody>
      </p:sp>
    </p:spTree>
    <p:extLst>
      <p:ext uri="{BB962C8B-B14F-4D97-AF65-F5344CB8AC3E}">
        <p14:creationId xmlns:p14="http://schemas.microsoft.com/office/powerpoint/2010/main" val="23114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</a:t>
            </a:r>
            <a:endParaRPr lang="es-MX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814207"/>
            <a:ext cx="6814141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Supongamos que durante la redacción de un documento notamos que repetimos constantemente el uso de una palabra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, Si en ese momento no nos viene a la mente algún sinónimo para que el texto no resulte tan redundante, podemos hacer uso de la ayuda que nos presta </a:t>
            </a:r>
            <a:r>
              <a:rPr lang="es-MX" altLang="es-MX" sz="1000" dirty="0" err="1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Writer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para encontrar sinónimos.</a:t>
            </a:r>
            <a:endParaRPr kumimoji="0" lang="es-MX" altLang="es-MX" sz="9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Sinónimos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" name="Google Shape;56;p13"/>
          <p:cNvSpPr txBox="1">
            <a:spLocks/>
          </p:cNvSpPr>
          <p:nvPr/>
        </p:nvSpPr>
        <p:spPr>
          <a:xfrm>
            <a:off x="832882" y="1293198"/>
            <a:ext cx="3915905" cy="112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¿Cómo funciona?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Desde </a:t>
            </a:r>
            <a:r>
              <a:rPr lang="es-MX" sz="1000" dirty="0"/>
              <a:t>el menú contextual, en la opción </a:t>
            </a:r>
            <a:r>
              <a:rPr lang="es-MX" sz="1000" b="1" dirty="0"/>
              <a:t>Sinónimos</a:t>
            </a:r>
            <a:r>
              <a:rPr lang="es-MX" sz="1000" dirty="0"/>
              <a:t>.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s-MX" sz="1000" dirty="0"/>
              <a:t>Desde el menú </a:t>
            </a:r>
            <a:r>
              <a:rPr lang="es-MX" sz="1000" b="1" i="1" dirty="0"/>
              <a:t>Herramientas &gt; Sinónimos</a:t>
            </a:r>
            <a:r>
              <a:rPr lang="es-MX" sz="1000" dirty="0"/>
              <a:t>.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s-MX" sz="1000" dirty="0"/>
              <a:t>Con el atajo de teclado </a:t>
            </a:r>
            <a:r>
              <a:rPr lang="es-MX" sz="1000" b="1" dirty="0"/>
              <a:t>Ctrl</a:t>
            </a:r>
            <a:r>
              <a:rPr lang="es-MX" sz="1000" dirty="0"/>
              <a:t>+</a:t>
            </a:r>
            <a:r>
              <a:rPr lang="es-MX" sz="1000" b="1" dirty="0"/>
              <a:t>F7</a:t>
            </a:r>
            <a:r>
              <a:rPr lang="es-MX" sz="1000" dirty="0"/>
              <a:t>.</a:t>
            </a:r>
          </a:p>
          <a:p>
            <a:pPr marL="0" indent="0">
              <a:buFont typeface="Sniglet"/>
              <a:buNone/>
            </a:pPr>
            <a:endParaRPr lang="es-MX" sz="1100" dirty="0" smtClean="0">
              <a:solidFill>
                <a:srgbClr val="2A95B7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99" y="1368205"/>
            <a:ext cx="3084844" cy="29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4</a:t>
            </a:r>
            <a:endParaRPr lang="es-MX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851133"/>
            <a:ext cx="3251438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Otra 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de las herramientas que nos provee </a:t>
            </a:r>
            <a:r>
              <a:rPr lang="es-MX" altLang="es-MX" sz="1000" dirty="0" err="1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LibreOffice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</a:t>
            </a:r>
            <a:r>
              <a:rPr lang="es-MX" altLang="es-MX" sz="1000" dirty="0" err="1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Writer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es la llamada Autocorrección o Corrección </a:t>
            </a: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automática, cuyo 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objetivo es corregir de forma automática los errores de escritura que cometemos habitualmente o dar formato automáticamente al texto escrito.</a:t>
            </a:r>
          </a:p>
          <a:p>
            <a:pPr lvl="0">
              <a:buClrTx/>
            </a:pPr>
            <a:endParaRPr lang="es-MX" altLang="es-MX" sz="1000" dirty="0">
              <a:solidFill>
                <a:srgbClr val="33333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lvl="0">
              <a:buClrTx/>
            </a:pP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Por ejemplo, quizás cada vez que tecleamos la palabra hasta nuestros dedos nos traicionan y tecleamos </a:t>
            </a:r>
            <a:r>
              <a:rPr lang="es-MX" altLang="es-MX" sz="1000" dirty="0" err="1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hsata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. Pues bien, podemos decirle a </a:t>
            </a:r>
            <a:r>
              <a:rPr lang="es-MX" altLang="es-MX" sz="1000" dirty="0" err="1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Writer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que cada vez que tecleemos </a:t>
            </a:r>
            <a:r>
              <a:rPr lang="es-MX" altLang="es-MX" sz="1000" dirty="0" err="1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hsata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automáticamente la sustituya por hasta</a:t>
            </a: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.</a:t>
            </a:r>
          </a:p>
          <a:p>
            <a:pPr lvl="0">
              <a:buClrTx/>
            </a:pPr>
            <a:endParaRPr kumimoji="0" lang="es-MX" altLang="es-MX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  <a:p>
            <a:pPr lvl="0">
              <a:buClrTx/>
            </a:pP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Es  aquí donde la autocorrección  entra en función, pero ¿Cómo funciona?</a:t>
            </a:r>
            <a:endParaRPr kumimoji="0" lang="es-MX" altLang="es-MX" sz="9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Opciones de corrección automática 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" name="Google Shape;56;p13"/>
          <p:cNvSpPr txBox="1">
            <a:spLocks/>
          </p:cNvSpPr>
          <p:nvPr/>
        </p:nvSpPr>
        <p:spPr>
          <a:xfrm>
            <a:off x="4510802" y="700236"/>
            <a:ext cx="3915905" cy="112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Configurando la autocorrección</a:t>
            </a:r>
            <a:endParaRPr lang="es-MX" sz="1100" dirty="0" smtClean="0">
              <a:solidFill>
                <a:srgbClr val="2A95B7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Desde </a:t>
            </a:r>
            <a:r>
              <a:rPr lang="es-MX" sz="1000" dirty="0"/>
              <a:t>el menú </a:t>
            </a:r>
            <a:r>
              <a:rPr lang="es-MX" sz="1000" dirty="0" smtClean="0"/>
              <a:t>Herramientas &gt; corrección automática &gt; Opciones de corrección automática</a:t>
            </a:r>
            <a:endParaRPr lang="es-MX" sz="1100" dirty="0" smtClean="0">
              <a:solidFill>
                <a:srgbClr val="2A95B7"/>
              </a:solidFill>
            </a:endParaRPr>
          </a:p>
          <a:p>
            <a:pPr marL="0" indent="0">
              <a:buFont typeface="Sniglet"/>
              <a:buNone/>
            </a:pPr>
            <a:endParaRPr lang="es-MX" sz="1100" dirty="0">
              <a:solidFill>
                <a:srgbClr val="2A95B7"/>
              </a:solidFill>
            </a:endParaRPr>
          </a:p>
          <a:p>
            <a:pPr marL="0" indent="0">
              <a:buFont typeface="Sniglet"/>
              <a:buNone/>
            </a:pPr>
            <a:endParaRPr lang="es-MX" sz="1100" dirty="0" smtClean="0">
              <a:solidFill>
                <a:srgbClr val="2A95B7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802" y="1465674"/>
            <a:ext cx="3872230" cy="7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881072"/>
            <a:ext cx="3251438" cy="10002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Desde la pestaña Reemplazar podemos definir aquellas palabras que tenemos tendencia a teclear de forma incorrecta, para que automáticamente las reemplace por su forma correcta</a:t>
            </a: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.</a:t>
            </a:r>
          </a:p>
          <a:p>
            <a:pPr lvl="0">
              <a:buClrTx/>
            </a:pPr>
            <a:endParaRPr kumimoji="0" lang="es-MX" altLang="es-MX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  <a:p>
            <a:pPr lvl="0">
              <a:buClrTx/>
            </a:pPr>
            <a:endParaRPr kumimoji="0" lang="es-MX" altLang="es-MX" sz="9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Reemplazar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07" y="851133"/>
            <a:ext cx="3173265" cy="3060700"/>
          </a:xfrm>
          <a:prstGeom prst="rect">
            <a:avLst/>
          </a:prstGeom>
        </p:spPr>
      </p:pic>
      <p:sp>
        <p:nvSpPr>
          <p:cNvPr id="8" name="Google Shape;56;p13"/>
          <p:cNvSpPr txBox="1">
            <a:spLocks/>
          </p:cNvSpPr>
          <p:nvPr/>
        </p:nvSpPr>
        <p:spPr>
          <a:xfrm>
            <a:off x="832882" y="1604476"/>
            <a:ext cx="3915905" cy="238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¿Qué más podemos hacer?</a:t>
            </a:r>
            <a:endParaRPr lang="es-MX" sz="1100" dirty="0" smtClean="0">
              <a:solidFill>
                <a:srgbClr val="2A95B7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Sustituir </a:t>
            </a:r>
            <a:r>
              <a:rPr lang="es-MX" sz="1000" dirty="0"/>
              <a:t>ciertos caracteres por símbolos, como por ejemplo, teclear --&gt; y que lo sustituya por →, &lt;==&gt; por ⇔, (C) por ©, (R) por ®, </a:t>
            </a:r>
            <a:r>
              <a:rPr lang="es-MX" sz="1000" dirty="0" smtClean="0"/>
              <a:t>etc.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Escribir </a:t>
            </a:r>
            <a:r>
              <a:rPr lang="es-MX" sz="1000" dirty="0"/>
              <a:t>nuestras iniciales y que las sustituya por nuestro nombre completo. En Reemplazar escribe tus iniciales y en Por escribe tu nombre completo. Haz clic sobre el botón </a:t>
            </a:r>
            <a:r>
              <a:rPr lang="es-MX" sz="1000" dirty="0" smtClean="0"/>
              <a:t>Nuevo.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Sacarnos </a:t>
            </a:r>
            <a:r>
              <a:rPr lang="es-MX" sz="1000" dirty="0"/>
              <a:t>de dudas: ¿Porcentaje se escribe con j o con g? Si siempre se te plantea esta duda, en Reemplazar escribe </a:t>
            </a:r>
            <a:r>
              <a:rPr lang="es-MX" sz="1000" dirty="0" err="1"/>
              <a:t>porcentage</a:t>
            </a:r>
            <a:r>
              <a:rPr lang="es-MX" sz="1000" dirty="0"/>
              <a:t>, y en Por escribe porcentaje. Haz clic sobre el botón Nuevo</a:t>
            </a:r>
            <a:r>
              <a:rPr lang="es-MX" sz="1000" dirty="0" smtClean="0"/>
              <a:t>.</a:t>
            </a:r>
            <a:endParaRPr lang="es-MX" sz="1000" dirty="0" smtClean="0"/>
          </a:p>
        </p:txBody>
      </p:sp>
    </p:spTree>
    <p:extLst>
      <p:ext uri="{BB962C8B-B14F-4D97-AF65-F5344CB8AC3E}">
        <p14:creationId xmlns:p14="http://schemas.microsoft.com/office/powerpoint/2010/main" val="5470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6</a:t>
            </a:r>
            <a:endParaRPr lang="es-MX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1" y="1005021"/>
            <a:ext cx="3915905" cy="2231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Desde la pestaña Excepciones definiremos aquellas Abreviaturas (a las que no siguen mayúsculas). De ésta forma </a:t>
            </a:r>
            <a:r>
              <a:rPr lang="es-MX" altLang="es-MX" sz="1000" dirty="0" err="1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Writer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no corregirá automáticamente las palabras que las sigan poniéndolas en mayúsculas; por ejemplo, que no empiece con mayúsculas de forma automática la palabra que siga a la abreviatura O.N.U. escrita como la hemos escrito aquí, con puntos </a:t>
            </a: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incluidos.</a:t>
            </a:r>
          </a:p>
          <a:p>
            <a:pPr lvl="0">
              <a:buClrTx/>
            </a:pPr>
            <a:endParaRPr kumimoji="0" lang="es-MX" altLang="es-MX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  <a:p>
            <a:pPr lvl="0">
              <a:buClrTx/>
            </a:pP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También podemos definir aquellas Palabras que comienzan con dos mayúsculas y que no deseamos que </a:t>
            </a:r>
            <a:r>
              <a:rPr lang="es-MX" altLang="es-MX" sz="1000" dirty="0" err="1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Writer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 corrija automáticamente convirtiendo la segunda letra en minúsculas. Por ejemplo, si escribimos ONU sin puntos, y no deseamos que de forma automática se corrija por </a:t>
            </a:r>
            <a:r>
              <a:rPr lang="es-MX" altLang="es-MX" sz="1000" dirty="0" err="1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Onu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.</a:t>
            </a:r>
            <a:endParaRPr kumimoji="0" lang="es-MX" altLang="es-MX" sz="1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  <a:p>
            <a:pPr lvl="0">
              <a:buClrTx/>
            </a:pPr>
            <a:endParaRPr kumimoji="0" lang="es-MX" altLang="es-MX" sz="9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Excepciones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787" y="881072"/>
            <a:ext cx="3339078" cy="32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789</Words>
  <Application>Microsoft Office PowerPoint</Application>
  <PresentationFormat>Presentación en pantalla (16:9)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Sniglet</vt:lpstr>
      <vt:lpstr>Patrick Hand SC</vt:lpstr>
      <vt:lpstr>Arial</vt:lpstr>
      <vt:lpstr>Wingdings</vt:lpstr>
      <vt:lpstr>Courier New</vt:lpstr>
      <vt:lpstr>Seyton template</vt:lpstr>
      <vt:lpstr>REVISIÓN Y AUTOCORRECCIÓN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125</cp:revision>
  <dcterms:modified xsi:type="dcterms:W3CDTF">2021-11-18T05:04:55Z</dcterms:modified>
</cp:coreProperties>
</file>