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322" r:id="rId2"/>
    <p:sldId id="291" r:id="rId3"/>
    <p:sldId id="290" r:id="rId4"/>
    <p:sldId id="298" r:id="rId5"/>
    <p:sldId id="300" r:id="rId6"/>
  </p:sldIdLst>
  <p:sldSz cx="9144000" cy="5143500" type="screen16x9"/>
  <p:notesSz cx="6858000" cy="9144000"/>
  <p:embeddedFontLst>
    <p:embeddedFont>
      <p:font typeface="Sniglet" panose="020B0604020202020204" charset="0"/>
      <p:regular r:id="rId8"/>
    </p:embeddedFont>
    <p:embeddedFont>
      <p:font typeface="Patrick Hand SC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51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71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42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Formato de página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95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691306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/>
              <a:t>¿Cómo se aplica?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56460" y="1353396"/>
            <a:ext cx="33434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El 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menú Formato &gt; Página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Haciendo doble clic sobre la barra de Estado, donde figura el nombre del estilo de página activo (Estilo predeterminado, por defecto).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La ventana de Estilos y formato, seleccionando el grupo de Estilos de página y pulsando la opción Modificar en el menú contextual del estilo deseado.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la barra lateral, pulsando el botón Página con lo que se mostrará un panel lateral de propiedades de Página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092" y="1093047"/>
            <a:ext cx="3473036" cy="27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691306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/>
              <a:t>Tamaño, orientación y márgenes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33" y="1353395"/>
            <a:ext cx="3379698" cy="268141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56460" y="1353396"/>
            <a:ext cx="33434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2A95B7"/>
                </a:solidFill>
                <a:latin typeface="Sniglet" panose="020B0604020202020204" charset="0"/>
              </a:rPr>
              <a:t>¿Cómo se </a:t>
            </a:r>
            <a:r>
              <a:rPr lang="es-MX" sz="1100" dirty="0" smtClean="0">
                <a:solidFill>
                  <a:srgbClr val="2A95B7"/>
                </a:solidFill>
                <a:latin typeface="Sniglet" panose="020B0604020202020204" charset="0"/>
              </a:rPr>
              <a:t>aplica?</a:t>
            </a: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En el cuadro de diálogo Estilo de página, la pestaña Página nos permitirá establecer el tamaño y orientación del papel, los márgenes de la página y otras opciones de diseño.</a:t>
            </a:r>
            <a:endParaRPr lang="es-MX" sz="11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12383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691306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Área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92" y="1066456"/>
            <a:ext cx="3497968" cy="276180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56460" y="1353396"/>
            <a:ext cx="33434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err="1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Writer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permite agregar diferentes estilos de fondo.</a:t>
            </a:r>
            <a:b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</a:br>
            <a:endParaRPr lang="es-MX" sz="11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Color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sz="1100" dirty="0" err="1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Degragado</a:t>
            </a:r>
            <a:endParaRPr lang="es-MX" sz="11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Mapa de bits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Motivo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Trama</a:t>
            </a:r>
          </a:p>
        </p:txBody>
      </p:sp>
    </p:spTree>
    <p:extLst>
      <p:ext uri="{BB962C8B-B14F-4D97-AF65-F5344CB8AC3E}">
        <p14:creationId xmlns:p14="http://schemas.microsoft.com/office/powerpoint/2010/main" val="26293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691306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Bordes de página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4826114" y="1241913"/>
            <a:ext cx="2316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¿ Sa</a:t>
            </a:r>
            <a:r>
              <a:rPr lang="es-MX" sz="800" dirty="0"/>
              <a:t>bías </a:t>
            </a:r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qué ? </a:t>
            </a:r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8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Al </a:t>
            </a:r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modificar la propiedad Espacio al contenido, el borde no se desplaza, sino que permanece en la misma posición, encogiéndose el área del texto para dar lugar al espaciado especificado</a:t>
            </a:r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36" y="1241913"/>
            <a:ext cx="3329440" cy="2630669"/>
          </a:xfrm>
          <a:prstGeom prst="rect">
            <a:avLst/>
          </a:prstGeom>
        </p:spPr>
      </p:pic>
      <p:sp>
        <p:nvSpPr>
          <p:cNvPr id="7" name="Google Shape;334;p38"/>
          <p:cNvSpPr/>
          <p:nvPr/>
        </p:nvSpPr>
        <p:spPr>
          <a:xfrm>
            <a:off x="4463955" y="1438446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114" y="2269443"/>
            <a:ext cx="2447832" cy="154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Words>106</Words>
  <Application>Microsoft Office PowerPoint</Application>
  <PresentationFormat>Presentación en pantalla (16:9)</PresentationFormat>
  <Paragraphs>24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Sniglet</vt:lpstr>
      <vt:lpstr>Patrick Hand SC</vt:lpstr>
      <vt:lpstr>Wingdings</vt:lpstr>
      <vt:lpstr>Arial</vt:lpstr>
      <vt:lpstr>Seyton template</vt:lpstr>
      <vt:lpstr>Formato de página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126</cp:revision>
  <dcterms:modified xsi:type="dcterms:W3CDTF">2021-11-15T02:47:50Z</dcterms:modified>
</cp:coreProperties>
</file>