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sldIdLst>
    <p:sldId id="301" r:id="rId2"/>
    <p:sldId id="302" r:id="rId3"/>
    <p:sldId id="303" r:id="rId4"/>
    <p:sldId id="304" r:id="rId5"/>
  </p:sldIdLst>
  <p:sldSz cx="9144000" cy="5143500" type="screen16x9"/>
  <p:notesSz cx="6858000" cy="9144000"/>
  <p:embeddedFontLst>
    <p:embeddedFont>
      <p:font typeface="Patrick Hand SC" panose="020B0604020202020204" charset="0"/>
      <p:regular r:id="rId7"/>
    </p:embeddedFont>
    <p:embeddedFont>
      <p:font typeface="Sniglet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25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17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41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27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/>
          <p:cNvSpPr txBox="1">
            <a:spLocks/>
          </p:cNvSpPr>
          <p:nvPr/>
        </p:nvSpPr>
        <p:spPr>
          <a:xfrm>
            <a:off x="2355650" y="2084172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Encabezados y pies de página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65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691306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Encabezado de página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856460" y="1284444"/>
            <a:ext cx="327960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El Encabezado (o cabecera) de página es un área que se define en la zona superior de la página, en el espacio comprendido entre el borde del papel y el margen superior.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82032" y="2600857"/>
            <a:ext cx="3354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2A95B7"/>
                </a:solidFill>
                <a:latin typeface="Sniglet" panose="020B0604020202020204" charset="0"/>
              </a:rPr>
              <a:t>¿Cómo se </a:t>
            </a:r>
            <a:r>
              <a:rPr lang="es-MX" sz="1100" dirty="0" smtClean="0">
                <a:solidFill>
                  <a:srgbClr val="2A95B7"/>
                </a:solidFill>
                <a:latin typeface="Sniglet" panose="020B0604020202020204" charset="0"/>
              </a:rPr>
              <a:t>aplica?</a:t>
            </a: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Para activar el encabezado de página desde el diálogo Estilo de página:</a:t>
            </a:r>
          </a:p>
          <a:p>
            <a:endParaRPr lang="es-MX" sz="11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Seleccionar la pestaña Cabecera.</a:t>
            </a: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Activar la casilla de verificación Activar cabecera.</a:t>
            </a:r>
            <a:endParaRPr lang="es-MX" sz="11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398" y="1284444"/>
            <a:ext cx="3207166" cy="25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691306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Pie de página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856460" y="1284444"/>
            <a:ext cx="327960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El Pie de página es un área que se define en la zona inferior de la página, en el espacio comprendido entre el borde inferior del papel y el margen inferior.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56460" y="2176996"/>
            <a:ext cx="33540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2A95B7"/>
                </a:solidFill>
                <a:latin typeface="Sniglet" panose="020B0604020202020204" charset="0"/>
              </a:rPr>
              <a:t>¿Cómo se </a:t>
            </a:r>
            <a:r>
              <a:rPr lang="es-MX" sz="1100" dirty="0" smtClean="0">
                <a:solidFill>
                  <a:srgbClr val="2A95B7"/>
                </a:solidFill>
                <a:latin typeface="Sniglet" panose="020B0604020202020204" charset="0"/>
              </a:rPr>
              <a:t>aplica?</a:t>
            </a: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Para activar el pie de página desde el diálogo Estilo de página:</a:t>
            </a:r>
          </a:p>
          <a:p>
            <a:endParaRPr lang="es-MX" sz="11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Seleccionar la pestaña Pie.</a:t>
            </a: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Activar la casilla de verificación Pie de página.</a:t>
            </a:r>
            <a:endParaRPr lang="es-MX" sz="11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94" y="1066456"/>
            <a:ext cx="3207166" cy="250368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732917" y="3453181"/>
            <a:ext cx="4816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¿ Sa</a:t>
            </a:r>
            <a:r>
              <a:rPr lang="es-MX" sz="800" dirty="0"/>
              <a:t>bías </a:t>
            </a:r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qué ? </a:t>
            </a:r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También se puede activar el encabezado y pie de página de otras maneras:</a:t>
            </a:r>
          </a:p>
          <a:p>
            <a:endParaRPr lang="es-MX" sz="8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el menú Insertar &gt; Cabecera y pie.</a:t>
            </a:r>
          </a:p>
          <a:p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Visualmente, apuntando con el cursor al área de la página correspondiente, haciendo clic y pulsando sobre la etiqueta que se mostrará</a:t>
            </a:r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  <p:sp>
        <p:nvSpPr>
          <p:cNvPr id="10" name="Google Shape;334;p38"/>
          <p:cNvSpPr/>
          <p:nvPr/>
        </p:nvSpPr>
        <p:spPr>
          <a:xfrm>
            <a:off x="1370758" y="3649714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3</a:t>
            </a:r>
            <a:endParaRPr dirty="0"/>
          </a:p>
        </p:txBody>
      </p:sp>
      <p:sp>
        <p:nvSpPr>
          <p:cNvPr id="3" name="Google Shape;54;p13"/>
          <p:cNvSpPr txBox="1">
            <a:spLocks/>
          </p:cNvSpPr>
          <p:nvPr/>
        </p:nvSpPr>
        <p:spPr>
          <a:xfrm>
            <a:off x="856460" y="691306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s-MX" dirty="0" smtClean="0"/>
              <a:t>Insertar numeración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856460" y="1339397"/>
            <a:ext cx="335403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2A95B7"/>
                </a:solidFill>
                <a:latin typeface="Sniglet" panose="020B0604020202020204" charset="0"/>
              </a:rPr>
              <a:t>¿Cómo se </a:t>
            </a:r>
            <a:r>
              <a:rPr lang="es-MX" sz="1100" dirty="0" smtClean="0">
                <a:solidFill>
                  <a:srgbClr val="2A95B7"/>
                </a:solidFill>
                <a:latin typeface="Sniglet" panose="020B0604020202020204" charset="0"/>
              </a:rPr>
              <a:t>aplica</a:t>
            </a:r>
            <a:r>
              <a:rPr lang="es-MX" sz="1100" dirty="0" smtClean="0">
                <a:solidFill>
                  <a:srgbClr val="2A95B7"/>
                </a:solidFill>
                <a:latin typeface="Sniglet" panose="020B0604020202020204" charset="0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>
                <a:solidFill>
                  <a:srgbClr val="434343"/>
                </a:solidFill>
                <a:latin typeface="Sniglet" panose="020B0604020202020204" charset="0"/>
              </a:rPr>
              <a:t>Insertar número de página: </a:t>
            </a:r>
            <a:r>
              <a:rPr lang="es-MX" sz="1100" dirty="0" smtClean="0">
                <a:solidFill>
                  <a:srgbClr val="434343"/>
                </a:solidFill>
                <a:latin typeface="Sniglet" panose="020B0604020202020204" charset="0"/>
              </a:rPr>
              <a:t>Insertará el número de página activa.</a:t>
            </a:r>
            <a:endParaRPr lang="es-MX" sz="1100" b="1" dirty="0" smtClean="0">
              <a:solidFill>
                <a:srgbClr val="434343"/>
              </a:solidFill>
              <a:latin typeface="Snigle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>
                <a:solidFill>
                  <a:srgbClr val="434343"/>
                </a:solidFill>
                <a:latin typeface="Sniglet" panose="020B0604020202020204" charset="0"/>
              </a:rPr>
              <a:t>Insertar recuento de páginas: </a:t>
            </a:r>
            <a:r>
              <a:rPr lang="es-MX" sz="1100" dirty="0" smtClean="0">
                <a:solidFill>
                  <a:srgbClr val="434343"/>
                </a:solidFill>
                <a:latin typeface="Sniglet" panose="020B0604020202020204" charset="0"/>
              </a:rPr>
              <a:t>Insertará el número total de páginas.</a:t>
            </a:r>
            <a:endParaRPr lang="es-MX" sz="1100" b="1" dirty="0" smtClean="0">
              <a:solidFill>
                <a:srgbClr val="434343"/>
              </a:solidFill>
              <a:latin typeface="Sniglet" panose="020B060402020202020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285877" y="3457736"/>
            <a:ext cx="4816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¿ </a:t>
            </a:r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Sa</a:t>
            </a:r>
            <a:r>
              <a:rPr lang="es-MX" sz="800" dirty="0"/>
              <a:t>bías </a:t>
            </a:r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qué ? </a:t>
            </a:r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r>
              <a:rPr lang="es-MX" sz="8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El formato que se agregue en la sección del encabezado y pie se repetirá en todo el documento.</a:t>
            </a:r>
            <a:endParaRPr lang="es-MX" sz="800" dirty="0" smtClean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  <p:sp>
        <p:nvSpPr>
          <p:cNvPr id="10" name="Google Shape;334;p38"/>
          <p:cNvSpPr/>
          <p:nvPr/>
        </p:nvSpPr>
        <p:spPr>
          <a:xfrm>
            <a:off x="994838" y="3531157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493" y="1138992"/>
            <a:ext cx="2133600" cy="1295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38" y="2394045"/>
            <a:ext cx="4510530" cy="7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Words>250</Words>
  <Application>Microsoft Office PowerPoint</Application>
  <PresentationFormat>Presentación en pantalla (16:9)</PresentationFormat>
  <Paragraphs>33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Patrick Hand SC</vt:lpstr>
      <vt:lpstr>Sniglet</vt:lpstr>
      <vt:lpstr>Arial</vt:lpstr>
      <vt:lpstr>Seyton template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130</cp:revision>
  <dcterms:modified xsi:type="dcterms:W3CDTF">2021-11-15T03:20:29Z</dcterms:modified>
</cp:coreProperties>
</file>