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321" r:id="rId2"/>
    <p:sldId id="28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</p:sldIdLst>
  <p:sldSz cx="9144000" cy="5143500" type="screen16x9"/>
  <p:notesSz cx="6858000" cy="9144000"/>
  <p:embeddedFontLst>
    <p:embeddedFont>
      <p:font typeface="Patrick Hand SC" panose="020B0604020202020204" charset="0"/>
      <p:regular r:id="rId16"/>
    </p:embeddedFont>
    <p:embeddedFont>
      <p:font typeface="Sniglet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54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41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4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38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13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44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11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62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5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51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05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44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Tipos de estilos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4294967295"/>
          </p:nvPr>
        </p:nvSpPr>
        <p:spPr>
          <a:xfrm>
            <a:off x="8594725" y="4840288"/>
            <a:ext cx="549275" cy="3032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8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Tipo de letra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56460" y="1141270"/>
            <a:ext cx="2343940" cy="2150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/>
              <a:t>En esta sección se configura, la tipografía que tendrá el estilo.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00" y="1141270"/>
            <a:ext cx="4348060" cy="320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Efectos tipográficos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56460" y="1141270"/>
            <a:ext cx="2343940" cy="2150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/>
              <a:t>Se configura el color de letra, y efectos que tendrán el nuevo estilo.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38" y="1141270"/>
            <a:ext cx="4294822" cy="31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Bordes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56460" y="1141270"/>
            <a:ext cx="2343940" cy="2150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/>
              <a:t>Cuando el estilo es para una tabla, se puede configurar, el grosor de los bordes, el color incluso el estilo de la sombra.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571" y="1381760"/>
            <a:ext cx="4415789" cy="290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62353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Letras capitulares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6339630" y="1212390"/>
            <a:ext cx="1950930" cy="2150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/>
              <a:t>Si queremos que el estilo sea generado con letras capitales, en esta sección </a:t>
            </a:r>
            <a:r>
              <a:rPr lang="es-MX" sz="1000" smtClean="0"/>
              <a:t>se puede lograr.</a:t>
            </a:r>
            <a:endParaRPr lang="es-MX" sz="1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60" y="1212390"/>
            <a:ext cx="5342303" cy="26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711200"/>
            <a:ext cx="7020900" cy="5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¿Que son los estilos?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56460" y="1536408"/>
            <a:ext cx="37358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Cuantas veces has redactado un documento, en el que tienes diferentes estilos y colores. Que después de una revisión tienes que modificar, verdad que es tedioso buscar en todo el documento para cambiar cada sección idéntica,.</a:t>
            </a:r>
            <a:b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</a:b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/>
            </a:r>
            <a:b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</a:b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No te preocupes más, </a:t>
            </a:r>
            <a:r>
              <a:rPr lang="es-MX" sz="1100" dirty="0" err="1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Writer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, permite el uso de estilos, pero ¿Qué son los estilos?.</a:t>
            </a:r>
            <a:endParaRPr lang="es-MX" sz="11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20" y="1318966"/>
            <a:ext cx="3645535" cy="23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Tipos de estilos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17500" y="1251928"/>
            <a:ext cx="709882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En </a:t>
            </a:r>
            <a:r>
              <a:rPr lang="es-MX" sz="1100" dirty="0" err="1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Writer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casi todo puede ser asociado a un estilo y existen diferentes tipos de estilo:</a:t>
            </a:r>
          </a:p>
          <a:p>
            <a:endParaRPr lang="es-MX" sz="11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Estilos de </a:t>
            </a: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carácter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Aplicables a cualquier texto seleccionable, permiten definir para cada estilo cualquier formato de carácter como tipo de letra, tamaño, efectos tipográficos, bordes, color de resalte y 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otros.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Estilos </a:t>
            </a: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 </a:t>
            </a: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párrafo 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Se 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aplican a párrafos completos, y además de todos los formatos de carácter, su definición incluye los formatos específicos de párrafo como sangrías, espaciado, alineación, bordes o relleno de área, entre 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otros.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Estilos </a:t>
            </a: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 </a:t>
            </a: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marco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Aplicables a objetos gráficos como imágenes, cuadros de texto u objetos de dibujo.  Se tratan en la unidad didáctica dedicada a objetos 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gráficos.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Estilos </a:t>
            </a: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 </a:t>
            </a: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página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Definen el formato de la página impresa, incluyendo entre otras propiedades: tamaño, márgenes, orientación, encabezados y pies de página. Se tratan ampliamente en la unidad didáctica dedicada a la paginación e impresión de 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documentos.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Estilos </a:t>
            </a: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 </a:t>
            </a: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listas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Permiten definir el formato para las listas numeradas y con 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viñetas.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Estilos </a:t>
            </a: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 </a:t>
            </a: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tabla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Se aplican a las tablas, estableciendo formatos para filas y columnas, bordes y contenido. Se tratan en la unidad didáctica dedicada al trabajo con tablas.</a:t>
            </a:r>
            <a:endParaRPr lang="es-MX" sz="11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Estilos y formato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1049500" y="1303830"/>
            <a:ext cx="3441220" cy="1673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se abre?</a:t>
            </a:r>
            <a:endParaRPr sz="1100" dirty="0">
              <a:solidFill>
                <a:srgbClr val="2A95B7"/>
              </a:solidFill>
            </a:endParaRPr>
          </a:p>
          <a:p>
            <a:pPr marL="171450" lvl="0" indent="-171450">
              <a:buClr>
                <a:schemeClr val="accent1"/>
              </a:buClr>
              <a:buSzPct val="150000"/>
              <a:buFont typeface="Wingdings" panose="05000000000000000000" pitchFamily="2" charset="2"/>
              <a:buChar char="ü"/>
            </a:pPr>
            <a:r>
              <a:rPr lang="es-MX" sz="1000" dirty="0">
                <a:solidFill>
                  <a:srgbClr val="434343"/>
                </a:solidFill>
                <a:latin typeface="Sniglet" panose="020B0604020202020204" charset="0"/>
              </a:rPr>
              <a:t>Desde el menú 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Estilos &gt; Gestionar estilos</a:t>
            </a:r>
            <a:endParaRPr lang="es-MX" sz="1000" dirty="0">
              <a:solidFill>
                <a:srgbClr val="434343"/>
              </a:solidFill>
              <a:latin typeface="Sniglet" panose="020B0604020202020204" charset="0"/>
            </a:endParaRPr>
          </a:p>
          <a:p>
            <a:pPr marL="171450" lvl="0" indent="-171450">
              <a:buClr>
                <a:schemeClr val="accent1"/>
              </a:buClr>
              <a:buSzPct val="150000"/>
              <a:buFont typeface="Wingdings" panose="05000000000000000000" pitchFamily="2" charset="2"/>
              <a:buChar char="ü"/>
            </a:pP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Con el atajo F11</a:t>
            </a:r>
            <a:endParaRPr lang="es-MX" sz="1000" dirty="0">
              <a:latin typeface="Sniglet" panose="020B0604020202020204" charset="0"/>
            </a:endParaRPr>
          </a:p>
          <a:p>
            <a:pPr marL="171450" lvl="0" indent="-171450">
              <a:buClr>
                <a:schemeClr val="accent1"/>
              </a:buClr>
              <a:buSzPct val="150000"/>
              <a:buFont typeface="Wingdings" panose="05000000000000000000" pitchFamily="2" charset="2"/>
              <a:buChar char="ü"/>
            </a:pPr>
            <a:r>
              <a:rPr lang="es-MX" sz="1000" dirty="0" smtClean="0"/>
              <a:t>Pulsando </a:t>
            </a:r>
            <a:r>
              <a:rPr lang="es-MX" sz="1000" dirty="0"/>
              <a:t>el botón </a:t>
            </a:r>
            <a:r>
              <a:rPr lang="es-MX" sz="1000" b="1" dirty="0"/>
              <a:t>Estilos y formato</a:t>
            </a:r>
            <a:r>
              <a:rPr lang="es-MX" sz="1000" dirty="0"/>
              <a:t> de la barra </a:t>
            </a:r>
            <a:r>
              <a:rPr lang="es-MX" sz="1000" dirty="0" smtClean="0"/>
              <a:t>lateral.</a:t>
            </a:r>
          </a:p>
          <a:p>
            <a:pPr marL="171450" lvl="0" indent="-171450">
              <a:buClr>
                <a:schemeClr val="accent1"/>
              </a:buClr>
              <a:buSzPct val="150000"/>
              <a:buFont typeface="Wingdings" panose="05000000000000000000" pitchFamily="2" charset="2"/>
              <a:buChar char="ü"/>
            </a:pPr>
            <a:r>
              <a:rPr lang="es-MX" sz="1000" dirty="0" smtClean="0"/>
              <a:t>Desde </a:t>
            </a:r>
            <a:r>
              <a:rPr lang="es-MX" sz="1000" dirty="0"/>
              <a:t>el desplegable </a:t>
            </a:r>
            <a:r>
              <a:rPr lang="es-MX" sz="1000" b="1" dirty="0"/>
              <a:t>Establecer estilo de párrafo</a:t>
            </a:r>
            <a:r>
              <a:rPr lang="es-MX" sz="1000" dirty="0"/>
              <a:t> de la barra de herramientas de </a:t>
            </a:r>
            <a:r>
              <a:rPr lang="es-MX" sz="1000" b="1" dirty="0"/>
              <a:t>Formato</a:t>
            </a:r>
            <a:r>
              <a:rPr lang="es-MX" sz="1000" dirty="0"/>
              <a:t>, </a:t>
            </a:r>
            <a:r>
              <a:rPr lang="es-MX" sz="1100" dirty="0"/>
              <a:t>seleccionando la opción </a:t>
            </a:r>
            <a:r>
              <a:rPr lang="es-MX" sz="1100" b="1" dirty="0"/>
              <a:t>Más estilos...</a:t>
            </a:r>
            <a:endParaRPr lang="es-MX" sz="11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2168207"/>
            <a:ext cx="1920240" cy="12934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20" y="1541462"/>
            <a:ext cx="2895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Aplicar estilos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56460" y="1263190"/>
            <a:ext cx="4894100" cy="1815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/>
              <a:t>Podemos aplicar estilos de párrafo a un texto seleccionado por las siguientes vías: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/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Desde el menú </a:t>
            </a:r>
            <a:r>
              <a:rPr lang="es-MX" sz="1000" dirty="0" smtClean="0"/>
              <a:t>Estilos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Desde </a:t>
            </a:r>
            <a:r>
              <a:rPr lang="es-MX" sz="1000" dirty="0"/>
              <a:t>la panel de Estilos y formato de la barra lateral.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/>
              <a:t>Podemos </a:t>
            </a:r>
            <a:r>
              <a:rPr lang="es-MX" sz="1000" dirty="0"/>
              <a:t>aplicar estilos de carácter a un texto seleccionado de las siguientes maneras: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/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Desde el menú Estilos </a:t>
            </a:r>
            <a:endParaRPr lang="es-MX" sz="1000" dirty="0" smtClean="0"/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Desde </a:t>
            </a:r>
            <a:r>
              <a:rPr lang="es-MX" sz="1000" dirty="0"/>
              <a:t>el panel de Estilos y formato de la barra lateral</a:t>
            </a:r>
            <a:r>
              <a:rPr lang="es-MX" sz="1000" dirty="0" smtClean="0"/>
              <a:t>.</a:t>
            </a:r>
            <a:endParaRPr lang="es-MX" sz="1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66" y="904240"/>
            <a:ext cx="1655794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Nuevo estilo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56460" y="1141270"/>
            <a:ext cx="3857780" cy="1815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/>
              <a:t>Podemos </a:t>
            </a:r>
            <a:r>
              <a:rPr lang="es-MX" sz="1000" dirty="0" smtClean="0"/>
              <a:t>crear nuevos estilos de la siguiente manera:</a:t>
            </a:r>
            <a:endParaRPr lang="es-MX" sz="1000" dirty="0"/>
          </a:p>
          <a:p>
            <a:pPr marL="0" lvl="0" indent="0">
              <a:spcBef>
                <a:spcPts val="0"/>
              </a:spcBef>
              <a:buNone/>
            </a:pPr>
            <a:endParaRPr lang="es-MX" sz="1000" dirty="0"/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Desde el menú Estilos &gt; Gestionar estilos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Con el atajo F11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Pulsando el botón Estilos y formato de la barra lateral.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/>
              <a:t/>
            </a:r>
            <a:br>
              <a:rPr lang="es-MX" sz="1000" dirty="0" smtClean="0"/>
            </a:br>
            <a:r>
              <a:rPr lang="es-MX" sz="1000" dirty="0" smtClean="0"/>
              <a:t>Los puntos anteriores mostrarán el panel de estilos, por lo que debemos dar </a:t>
            </a:r>
            <a:r>
              <a:rPr lang="es-MX" sz="1000" dirty="0" err="1" smtClean="0"/>
              <a:t>click</a:t>
            </a:r>
            <a:r>
              <a:rPr lang="es-MX" sz="1000" dirty="0" smtClean="0"/>
              <a:t> derecho &gt; Nuevo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19" y="941865"/>
            <a:ext cx="1802765" cy="13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Organizador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56460" y="1141270"/>
            <a:ext cx="5940580" cy="455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/>
              <a:t>En esta ventana se configuran las opciones generales del estilos, tales como el nombre, si hereda características de otro estilo, </a:t>
            </a:r>
            <a:r>
              <a:rPr lang="es-MX" sz="1000" dirty="0" err="1" smtClean="0"/>
              <a:t>etc</a:t>
            </a:r>
            <a:endParaRPr lang="es-MX" sz="10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60" y="1596580"/>
            <a:ext cx="5242480" cy="25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Sangrías y espaciado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56460" y="1141270"/>
            <a:ext cx="5940580" cy="455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/>
              <a:t>En esta sección se configuran, la sangría y el interlineado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1681210"/>
            <a:ext cx="4192587" cy="26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559226"/>
            <a:ext cx="7020900" cy="49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Alineación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56460" y="1141270"/>
            <a:ext cx="5940580" cy="455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/>
              <a:t>Se configura la alineación que tendrá el texto con este estilo.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40" y="1490191"/>
            <a:ext cx="5422582" cy="28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522</Words>
  <Application>Microsoft Office PowerPoint</Application>
  <PresentationFormat>Presentación en pantalla (16:9)</PresentationFormat>
  <Paragraphs>62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Patrick Hand SC</vt:lpstr>
      <vt:lpstr>Sniglet</vt:lpstr>
      <vt:lpstr>Wingdings</vt:lpstr>
      <vt:lpstr>Arial</vt:lpstr>
      <vt:lpstr>Seyton template</vt:lpstr>
      <vt:lpstr>Tipos de estilos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139</cp:revision>
  <dcterms:modified xsi:type="dcterms:W3CDTF">2021-11-17T03:53:28Z</dcterms:modified>
</cp:coreProperties>
</file>