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316" r:id="rId2"/>
    <p:sldId id="317" r:id="rId3"/>
  </p:sldIdLst>
  <p:sldSz cx="9144000" cy="5143500" type="screen16x9"/>
  <p:notesSz cx="6858000" cy="9144000"/>
  <p:embeddedFontLst>
    <p:embeddedFont>
      <p:font typeface="Patrick Hand SC" panose="020B0604020202020204" charset="0"/>
      <p:regular r:id="rId5"/>
    </p:embeddedFont>
    <p:embeddedFont>
      <p:font typeface="Verdana" panose="020B0604030504040204" pitchFamily="34" charset="0"/>
      <p:regular r:id="rId6"/>
      <p:bold r:id="rId7"/>
      <p:italic r:id="rId8"/>
      <p:boldItalic r:id="rId9"/>
    </p:embeddedFont>
    <p:embeddedFont>
      <p:font typeface="Sniglet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Referencias cruzadas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4294967295"/>
          </p:nvPr>
        </p:nvSpPr>
        <p:spPr>
          <a:xfrm>
            <a:off x="8594725" y="4840288"/>
            <a:ext cx="549275" cy="3032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3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sp>
        <p:nvSpPr>
          <p:cNvPr id="18" name="Google Shape;56;p13"/>
          <p:cNvSpPr txBox="1">
            <a:spLocks/>
          </p:cNvSpPr>
          <p:nvPr/>
        </p:nvSpPr>
        <p:spPr>
          <a:xfrm>
            <a:off x="711085" y="497841"/>
            <a:ext cx="2956675" cy="4196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900" dirty="0" smtClean="0">
                <a:solidFill>
                  <a:srgbClr val="2A95B7"/>
                </a:solidFill>
                <a:latin typeface="Sniglet" panose="020B0604020202020204" charset="0"/>
              </a:rPr>
              <a:t>¿Qué son?</a:t>
            </a:r>
          </a:p>
          <a:p>
            <a:pPr>
              <a:spcBef>
                <a:spcPts val="600"/>
              </a:spcBef>
            </a:pPr>
            <a:endParaRPr lang="es-MX" sz="900" dirty="0" smtClean="0">
              <a:solidFill>
                <a:srgbClr val="2A95B7"/>
              </a:solidFill>
              <a:latin typeface="Sniglet" panose="020B0604020202020204" charset="0"/>
            </a:endParaRP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Las referencias son hipervínculos formados por campos que pueden hacer referencia a un lugar o elemento en el propio documento o en subdocumentos de un patrón.</a:t>
            </a:r>
          </a:p>
          <a:p>
            <a:endParaRPr lang="es-MX" sz="900" dirty="0">
              <a:solidFill>
                <a:srgbClr val="434343"/>
              </a:solidFill>
              <a:latin typeface="Sniglet" panose="020B0604020202020204" charset="0"/>
              <a:ea typeface="Verdana" panose="020B0604030504040204" pitchFamily="34" charset="0"/>
            </a:endParaRP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Si se producen modificaciones en los datos referenciados en el documento, podremos actualizar las referencias simplemente pulsando la tecla F9., o activando el comando Actualizar &gt; Campos desde el menú Herramientas</a:t>
            </a:r>
            <a:r>
              <a:rPr lang="es-MX" sz="900" dirty="0" smtClean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.</a:t>
            </a:r>
          </a:p>
          <a:p>
            <a:endParaRPr lang="es-MX" sz="900" dirty="0">
              <a:solidFill>
                <a:srgbClr val="434343"/>
              </a:solidFill>
              <a:latin typeface="Sniglet" panose="020B0604020202020204" charset="0"/>
              <a:ea typeface="Verdana" panose="020B0604030504040204" pitchFamily="34" charset="0"/>
            </a:endParaRPr>
          </a:p>
          <a:p>
            <a:r>
              <a:rPr lang="es-MX" sz="900" dirty="0" smtClean="0">
                <a:solidFill>
                  <a:srgbClr val="2A95B7"/>
                </a:solidFill>
                <a:latin typeface="Sniglet" panose="020B0604020202020204" charset="0"/>
              </a:rPr>
              <a:t>Insertar referencia</a:t>
            </a:r>
          </a:p>
          <a:p>
            <a:endParaRPr lang="es-MX" sz="900" dirty="0">
              <a:solidFill>
                <a:srgbClr val="2A95B7"/>
              </a:solidFill>
              <a:latin typeface="Sniglet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900" dirty="0" smtClean="0">
                <a:solidFill>
                  <a:srgbClr val="434343"/>
                </a:solidFill>
                <a:latin typeface="Sniglet" panose="020B0604020202020204" charset="0"/>
              </a:rPr>
              <a:t>Desde el menú Insertar, seleccionando la opción Referencias cruzadas,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900" dirty="0" smtClean="0">
                <a:solidFill>
                  <a:srgbClr val="434343"/>
                </a:solidFill>
                <a:latin typeface="Sniglet" panose="020B0604020202020204" charset="0"/>
              </a:rPr>
              <a:t>Desde el menú Insertar, seleccionando la opción Campos &gt; Más campos, y activando la pestaña Referencias cruzadas.</a:t>
            </a:r>
          </a:p>
          <a:p>
            <a:endParaRPr lang="es-MX" sz="9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69" y="711200"/>
            <a:ext cx="3512696" cy="35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Words>102</Words>
  <Application>Microsoft Office PowerPoint</Application>
  <PresentationFormat>Presentación en pantalla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Patrick Hand SC</vt:lpstr>
      <vt:lpstr>Verdana</vt:lpstr>
      <vt:lpstr>Sniglet</vt:lpstr>
      <vt:lpstr>Wingdings</vt:lpstr>
      <vt:lpstr>Arial</vt:lpstr>
      <vt:lpstr>Seyton template</vt:lpstr>
      <vt:lpstr>Referencias cruzadas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126</cp:revision>
  <dcterms:modified xsi:type="dcterms:W3CDTF">2021-11-22T06:47:20Z</dcterms:modified>
</cp:coreProperties>
</file>